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257" r:id="rId6"/>
    <p:sldId id="283" r:id="rId7"/>
    <p:sldId id="601" r:id="rId8"/>
    <p:sldId id="619" r:id="rId9"/>
    <p:sldId id="617" r:id="rId10"/>
    <p:sldId id="624" r:id="rId11"/>
    <p:sldId id="302" r:id="rId12"/>
    <p:sldId id="616" r:id="rId13"/>
    <p:sldId id="298" r:id="rId14"/>
    <p:sldId id="276" r:id="rId15"/>
    <p:sldId id="274" r:id="rId16"/>
    <p:sldId id="281" r:id="rId17"/>
    <p:sldId id="602" r:id="rId18"/>
    <p:sldId id="603" r:id="rId19"/>
    <p:sldId id="627" r:id="rId20"/>
    <p:sldId id="290" r:id="rId21"/>
    <p:sldId id="291" r:id="rId22"/>
    <p:sldId id="628" r:id="rId23"/>
    <p:sldId id="292" r:id="rId24"/>
    <p:sldId id="293" r:id="rId25"/>
    <p:sldId id="599" r:id="rId26"/>
    <p:sldId id="620" r:id="rId27"/>
    <p:sldId id="625" r:id="rId28"/>
    <p:sldId id="618" r:id="rId29"/>
    <p:sldId id="621" r:id="rId30"/>
    <p:sldId id="623" r:id="rId31"/>
    <p:sldId id="626" r:id="rId32"/>
    <p:sldId id="2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vid" id="{91CB43B5-9E50-4098-9DC8-BE65BB8997B3}">
          <p14:sldIdLst>
            <p14:sldId id="257"/>
            <p14:sldId id="283"/>
            <p14:sldId id="601"/>
            <p14:sldId id="619"/>
            <p14:sldId id="617"/>
            <p14:sldId id="624"/>
          </p14:sldIdLst>
        </p14:section>
        <p14:section name="Laura" id="{DA7E321D-1DF0-4695-ABD3-914788851F9C}">
          <p14:sldIdLst>
            <p14:sldId id="302"/>
            <p14:sldId id="616"/>
            <p14:sldId id="298"/>
            <p14:sldId id="276"/>
            <p14:sldId id="274"/>
            <p14:sldId id="281"/>
          </p14:sldIdLst>
        </p14:section>
        <p14:section name="David" id="{84B81362-BB8D-4F93-BE6C-CCD568174DEB}">
          <p14:sldIdLst>
            <p14:sldId id="602"/>
            <p14:sldId id="603"/>
            <p14:sldId id="627"/>
            <p14:sldId id="290"/>
            <p14:sldId id="291"/>
            <p14:sldId id="628"/>
            <p14:sldId id="292"/>
            <p14:sldId id="293"/>
          </p14:sldIdLst>
        </p14:section>
        <p14:section name="Laura" id="{FA944AD0-B24E-4EA4-A746-E7FB2913BE1B}">
          <p14:sldIdLst>
            <p14:sldId id="599"/>
            <p14:sldId id="620"/>
            <p14:sldId id="625"/>
          </p14:sldIdLst>
        </p14:section>
        <p14:section name="David" id="{4055F1F6-3339-407B-9947-B46D1AFFF786}">
          <p14:sldIdLst>
            <p14:sldId id="618"/>
            <p14:sldId id="621"/>
            <p14:sldId id="623"/>
            <p14:sldId id="626"/>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8583"/>
    <a:srgbClr val="0983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A6617-04C7-47C9-A847-B676CE6BE081}" v="634" dt="2024-11-15T10:45:39.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77214" autoAdjust="0"/>
  </p:normalViewPr>
  <p:slideViewPr>
    <p:cSldViewPr snapToGrid="0">
      <p:cViewPr varScale="1">
        <p:scale>
          <a:sx n="96" d="100"/>
          <a:sy n="96" d="100"/>
        </p:scale>
        <p:origin x="12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Brownlee" userId="4bf1b534-ec58-4ec5-8e64-ca7493103cf6" providerId="ADAL" clId="{0C3A6617-04C7-47C9-A847-B676CE6BE081}"/>
    <pc:docChg chg="custSel addSld delSld modSld sldOrd addSection modSection">
      <pc:chgData name="Helen Brownlee" userId="4bf1b534-ec58-4ec5-8e64-ca7493103cf6" providerId="ADAL" clId="{0C3A6617-04C7-47C9-A847-B676CE6BE081}" dt="2024-11-15T11:53:30.013" v="2484" actId="20577"/>
      <pc:docMkLst>
        <pc:docMk/>
      </pc:docMkLst>
      <pc:sldChg chg="del ord">
        <pc:chgData name="Helen Brownlee" userId="4bf1b534-ec58-4ec5-8e64-ca7493103cf6" providerId="ADAL" clId="{0C3A6617-04C7-47C9-A847-B676CE6BE081}" dt="2024-11-14T14:40:17.893" v="262" actId="47"/>
        <pc:sldMkLst>
          <pc:docMk/>
          <pc:sldMk cId="1303892749" sldId="258"/>
        </pc:sldMkLst>
      </pc:sldChg>
      <pc:sldChg chg="del">
        <pc:chgData name="Helen Brownlee" userId="4bf1b534-ec58-4ec5-8e64-ca7493103cf6" providerId="ADAL" clId="{0C3A6617-04C7-47C9-A847-B676CE6BE081}" dt="2024-11-14T18:50:15.355" v="703" actId="47"/>
        <pc:sldMkLst>
          <pc:docMk/>
          <pc:sldMk cId="1883078943" sldId="260"/>
        </pc:sldMkLst>
      </pc:sldChg>
      <pc:sldChg chg="del">
        <pc:chgData name="Helen Brownlee" userId="4bf1b534-ec58-4ec5-8e64-ca7493103cf6" providerId="ADAL" clId="{0C3A6617-04C7-47C9-A847-B676CE6BE081}" dt="2024-11-14T18:50:24.562" v="704" actId="47"/>
        <pc:sldMkLst>
          <pc:docMk/>
          <pc:sldMk cId="1391033873" sldId="261"/>
        </pc:sldMkLst>
      </pc:sldChg>
      <pc:sldChg chg="del">
        <pc:chgData name="Helen Brownlee" userId="4bf1b534-ec58-4ec5-8e64-ca7493103cf6" providerId="ADAL" clId="{0C3A6617-04C7-47C9-A847-B676CE6BE081}" dt="2024-11-14T18:51:35.953" v="740" actId="47"/>
        <pc:sldMkLst>
          <pc:docMk/>
          <pc:sldMk cId="3532304636" sldId="262"/>
        </pc:sldMkLst>
      </pc:sldChg>
      <pc:sldChg chg="del">
        <pc:chgData name="Helen Brownlee" userId="4bf1b534-ec58-4ec5-8e64-ca7493103cf6" providerId="ADAL" clId="{0C3A6617-04C7-47C9-A847-B676CE6BE081}" dt="2024-11-14T18:51:39.902" v="743" actId="47"/>
        <pc:sldMkLst>
          <pc:docMk/>
          <pc:sldMk cId="565105863" sldId="263"/>
        </pc:sldMkLst>
      </pc:sldChg>
      <pc:sldChg chg="del">
        <pc:chgData name="Helen Brownlee" userId="4bf1b534-ec58-4ec5-8e64-ca7493103cf6" providerId="ADAL" clId="{0C3A6617-04C7-47C9-A847-B676CE6BE081}" dt="2024-11-14T18:51:47.945" v="744" actId="47"/>
        <pc:sldMkLst>
          <pc:docMk/>
          <pc:sldMk cId="3732265200" sldId="264"/>
        </pc:sldMkLst>
      </pc:sldChg>
      <pc:sldChg chg="del">
        <pc:chgData name="Helen Brownlee" userId="4bf1b534-ec58-4ec5-8e64-ca7493103cf6" providerId="ADAL" clId="{0C3A6617-04C7-47C9-A847-B676CE6BE081}" dt="2024-11-14T18:51:37.929" v="741" actId="47"/>
        <pc:sldMkLst>
          <pc:docMk/>
          <pc:sldMk cId="2099644560" sldId="265"/>
        </pc:sldMkLst>
      </pc:sldChg>
      <pc:sldChg chg="del">
        <pc:chgData name="Helen Brownlee" userId="4bf1b534-ec58-4ec5-8e64-ca7493103cf6" providerId="ADAL" clId="{0C3A6617-04C7-47C9-A847-B676CE6BE081}" dt="2024-11-14T18:51:38.855" v="742" actId="47"/>
        <pc:sldMkLst>
          <pc:docMk/>
          <pc:sldMk cId="90131995" sldId="266"/>
        </pc:sldMkLst>
      </pc:sldChg>
      <pc:sldChg chg="del">
        <pc:chgData name="Helen Brownlee" userId="4bf1b534-ec58-4ec5-8e64-ca7493103cf6" providerId="ADAL" clId="{0C3A6617-04C7-47C9-A847-B676CE6BE081}" dt="2024-11-14T18:52:26.957" v="782" actId="47"/>
        <pc:sldMkLst>
          <pc:docMk/>
          <pc:sldMk cId="994678115" sldId="267"/>
        </pc:sldMkLst>
      </pc:sldChg>
      <pc:sldChg chg="del">
        <pc:chgData name="Helen Brownlee" userId="4bf1b534-ec58-4ec5-8e64-ca7493103cf6" providerId="ADAL" clId="{0C3A6617-04C7-47C9-A847-B676CE6BE081}" dt="2024-11-14T18:52:28.428" v="783" actId="47"/>
        <pc:sldMkLst>
          <pc:docMk/>
          <pc:sldMk cId="1788256684" sldId="269"/>
        </pc:sldMkLst>
      </pc:sldChg>
      <pc:sldChg chg="del">
        <pc:chgData name="Helen Brownlee" userId="4bf1b534-ec58-4ec5-8e64-ca7493103cf6" providerId="ADAL" clId="{0C3A6617-04C7-47C9-A847-B676CE6BE081}" dt="2024-11-14T18:52:25.503" v="781" actId="47"/>
        <pc:sldMkLst>
          <pc:docMk/>
          <pc:sldMk cId="1950769424" sldId="270"/>
        </pc:sldMkLst>
      </pc:sldChg>
      <pc:sldChg chg="ord modNotesTx">
        <pc:chgData name="Helen Brownlee" userId="4bf1b534-ec58-4ec5-8e64-ca7493103cf6" providerId="ADAL" clId="{0C3A6617-04C7-47C9-A847-B676CE6BE081}" dt="2024-11-15T10:40:01.651" v="1547" actId="20577"/>
        <pc:sldMkLst>
          <pc:docMk/>
          <pc:sldMk cId="443818794" sldId="274"/>
        </pc:sldMkLst>
      </pc:sldChg>
      <pc:sldChg chg="modSp mod modAnim modNotesTx">
        <pc:chgData name="Helen Brownlee" userId="4bf1b534-ec58-4ec5-8e64-ca7493103cf6" providerId="ADAL" clId="{0C3A6617-04C7-47C9-A847-B676CE6BE081}" dt="2024-11-15T11:53:30.013" v="2484" actId="20577"/>
        <pc:sldMkLst>
          <pc:docMk/>
          <pc:sldMk cId="2673336345" sldId="276"/>
        </pc:sldMkLst>
        <pc:spChg chg="mod">
          <ac:chgData name="Helen Brownlee" userId="4bf1b534-ec58-4ec5-8e64-ca7493103cf6" providerId="ADAL" clId="{0C3A6617-04C7-47C9-A847-B676CE6BE081}" dt="2024-11-15T11:53:30.013" v="2484" actId="20577"/>
          <ac:spMkLst>
            <pc:docMk/>
            <pc:sldMk cId="2673336345" sldId="276"/>
            <ac:spMk id="2" creationId="{37A59A54-43BE-7F1F-8A12-8BC2725A4918}"/>
          </ac:spMkLst>
        </pc:spChg>
      </pc:sldChg>
      <pc:sldChg chg="ord modNotesTx">
        <pc:chgData name="Helen Brownlee" userId="4bf1b534-ec58-4ec5-8e64-ca7493103cf6" providerId="ADAL" clId="{0C3A6617-04C7-47C9-A847-B676CE6BE081}" dt="2024-11-15T10:40:39.546" v="1601" actId="20577"/>
        <pc:sldMkLst>
          <pc:docMk/>
          <pc:sldMk cId="4258468597" sldId="281"/>
        </pc:sldMkLst>
      </pc:sldChg>
      <pc:sldChg chg="modSp mod">
        <pc:chgData name="Helen Brownlee" userId="4bf1b534-ec58-4ec5-8e64-ca7493103cf6" providerId="ADAL" clId="{0C3A6617-04C7-47C9-A847-B676CE6BE081}" dt="2024-11-13T08:27:38.085" v="85" actId="113"/>
        <pc:sldMkLst>
          <pc:docMk/>
          <pc:sldMk cId="2356914894" sldId="283"/>
        </pc:sldMkLst>
        <pc:spChg chg="mod">
          <ac:chgData name="Helen Brownlee" userId="4bf1b534-ec58-4ec5-8e64-ca7493103cf6" providerId="ADAL" clId="{0C3A6617-04C7-47C9-A847-B676CE6BE081}" dt="2024-11-13T08:27:38.085" v="85" actId="113"/>
          <ac:spMkLst>
            <pc:docMk/>
            <pc:sldMk cId="2356914894" sldId="283"/>
            <ac:spMk id="2" creationId="{EC19EC08-6F9F-B27E-2C7A-94A55040932B}"/>
          </ac:spMkLst>
        </pc:spChg>
      </pc:sldChg>
      <pc:sldChg chg="modNotesTx">
        <pc:chgData name="Helen Brownlee" userId="4bf1b534-ec58-4ec5-8e64-ca7493103cf6" providerId="ADAL" clId="{0C3A6617-04C7-47C9-A847-B676CE6BE081}" dt="2024-11-15T10:47:18.966" v="2065" actId="5793"/>
        <pc:sldMkLst>
          <pc:docMk/>
          <pc:sldMk cId="3571401403" sldId="292"/>
        </pc:sldMkLst>
      </pc:sldChg>
      <pc:sldChg chg="addSp delSp modSp mod modNotesTx">
        <pc:chgData name="Helen Brownlee" userId="4bf1b534-ec58-4ec5-8e64-ca7493103cf6" providerId="ADAL" clId="{0C3A6617-04C7-47C9-A847-B676CE6BE081}" dt="2024-11-15T10:48:37.216" v="2188" actId="20577"/>
        <pc:sldMkLst>
          <pc:docMk/>
          <pc:sldMk cId="1817913665" sldId="293"/>
        </pc:sldMkLst>
        <pc:spChg chg="add mod">
          <ac:chgData name="Helen Brownlee" userId="4bf1b534-ec58-4ec5-8e64-ca7493103cf6" providerId="ADAL" clId="{0C3A6617-04C7-47C9-A847-B676CE6BE081}" dt="2024-11-15T09:16:24.119" v="810" actId="2085"/>
          <ac:spMkLst>
            <pc:docMk/>
            <pc:sldMk cId="1817913665" sldId="293"/>
            <ac:spMk id="2" creationId="{83039E72-D099-36F7-D815-8CE3C51B77FB}"/>
          </ac:spMkLst>
        </pc:spChg>
        <pc:spChg chg="del">
          <ac:chgData name="Helen Brownlee" userId="4bf1b534-ec58-4ec5-8e64-ca7493103cf6" providerId="ADAL" clId="{0C3A6617-04C7-47C9-A847-B676CE6BE081}" dt="2024-11-14T14:17:38.578" v="119" actId="478"/>
          <ac:spMkLst>
            <pc:docMk/>
            <pc:sldMk cId="1817913665" sldId="293"/>
            <ac:spMk id="4" creationId="{2AA24489-C0D0-9951-B2AE-1643B8C317B4}"/>
          </ac:spMkLst>
        </pc:spChg>
        <pc:spChg chg="del">
          <ac:chgData name="Helen Brownlee" userId="4bf1b534-ec58-4ec5-8e64-ca7493103cf6" providerId="ADAL" clId="{0C3A6617-04C7-47C9-A847-B676CE6BE081}" dt="2024-11-14T14:17:43.647" v="120" actId="478"/>
          <ac:spMkLst>
            <pc:docMk/>
            <pc:sldMk cId="1817913665" sldId="293"/>
            <ac:spMk id="5" creationId="{BE60DA8F-02DA-5D64-C6DA-3E7EE74E7CDF}"/>
          </ac:spMkLst>
        </pc:spChg>
        <pc:picChg chg="add del mod">
          <ac:chgData name="Helen Brownlee" userId="4bf1b534-ec58-4ec5-8e64-ca7493103cf6" providerId="ADAL" clId="{0C3A6617-04C7-47C9-A847-B676CE6BE081}" dt="2024-11-14T14:18:22.101" v="127" actId="478"/>
          <ac:picMkLst>
            <pc:docMk/>
            <pc:sldMk cId="1817913665" sldId="293"/>
            <ac:picMk id="2" creationId="{C28490F1-AEED-7ABC-6F43-A285ECBC1B84}"/>
          </ac:picMkLst>
        </pc:picChg>
        <pc:picChg chg="add mod">
          <ac:chgData name="Helen Brownlee" userId="4bf1b534-ec58-4ec5-8e64-ca7493103cf6" providerId="ADAL" clId="{0C3A6617-04C7-47C9-A847-B676CE6BE081}" dt="2024-11-15T09:14:23.107" v="805" actId="14100"/>
          <ac:picMkLst>
            <pc:docMk/>
            <pc:sldMk cId="1817913665" sldId="293"/>
            <ac:picMk id="6" creationId="{CAD71C10-80E0-398C-EB7B-09F6963DE0B2}"/>
          </ac:picMkLst>
        </pc:picChg>
        <pc:picChg chg="add mod">
          <ac:chgData name="Helen Brownlee" userId="4bf1b534-ec58-4ec5-8e64-ca7493103cf6" providerId="ADAL" clId="{0C3A6617-04C7-47C9-A847-B676CE6BE081}" dt="2024-11-14T14:18:09.826" v="123"/>
          <ac:picMkLst>
            <pc:docMk/>
            <pc:sldMk cId="1817913665" sldId="293"/>
            <ac:picMk id="7" creationId="{245E9294-49EE-D650-FAF4-96E038B33B81}"/>
          </ac:picMkLst>
        </pc:picChg>
        <pc:picChg chg="add mod">
          <ac:chgData name="Helen Brownlee" userId="4bf1b534-ec58-4ec5-8e64-ca7493103cf6" providerId="ADAL" clId="{0C3A6617-04C7-47C9-A847-B676CE6BE081}" dt="2024-11-14T14:21:12.600" v="148" actId="14100"/>
          <ac:picMkLst>
            <pc:docMk/>
            <pc:sldMk cId="1817913665" sldId="293"/>
            <ac:picMk id="8" creationId="{8ADFBBAA-7D3B-8386-C837-27DA6D61E2A0}"/>
          </ac:picMkLst>
        </pc:picChg>
        <pc:picChg chg="add mod">
          <ac:chgData name="Helen Brownlee" userId="4bf1b534-ec58-4ec5-8e64-ca7493103cf6" providerId="ADAL" clId="{0C3A6617-04C7-47C9-A847-B676CE6BE081}" dt="2024-11-14T14:21:07.658" v="147" actId="14100"/>
          <ac:picMkLst>
            <pc:docMk/>
            <pc:sldMk cId="1817913665" sldId="293"/>
            <ac:picMk id="1026" creationId="{957DFA37-9ECE-C450-6E2A-EBF251DD897E}"/>
          </ac:picMkLst>
        </pc:picChg>
        <pc:picChg chg="mod">
          <ac:chgData name="Helen Brownlee" userId="4bf1b534-ec58-4ec5-8e64-ca7493103cf6" providerId="ADAL" clId="{0C3A6617-04C7-47C9-A847-B676CE6BE081}" dt="2024-11-15T09:14:15.671" v="804" actId="167"/>
          <ac:picMkLst>
            <pc:docMk/>
            <pc:sldMk cId="1817913665" sldId="293"/>
            <ac:picMk id="2052" creationId="{7715FEE2-33CE-09A5-7BAD-DC667F890FF0}"/>
          </ac:picMkLst>
        </pc:picChg>
        <pc:picChg chg="add del mod">
          <ac:chgData name="Helen Brownlee" userId="4bf1b534-ec58-4ec5-8e64-ca7493103cf6" providerId="ADAL" clId="{0C3A6617-04C7-47C9-A847-B676CE6BE081}" dt="2024-11-14T14:20:13.014" v="140" actId="478"/>
          <ac:picMkLst>
            <pc:docMk/>
            <pc:sldMk cId="1817913665" sldId="293"/>
            <ac:picMk id="4098" creationId="{1CEF2015-8BBA-B8EA-D202-ECA7E4A53802}"/>
          </ac:picMkLst>
        </pc:picChg>
        <pc:picChg chg="add mod">
          <ac:chgData name="Helen Brownlee" userId="4bf1b534-ec58-4ec5-8e64-ca7493103cf6" providerId="ADAL" clId="{0C3A6617-04C7-47C9-A847-B676CE6BE081}" dt="2024-11-14T14:21:44.383" v="165" actId="1035"/>
          <ac:picMkLst>
            <pc:docMk/>
            <pc:sldMk cId="1817913665" sldId="293"/>
            <ac:picMk id="4100" creationId="{9AF199EA-8B5C-D93F-3EE9-04BE32C9669A}"/>
          </ac:picMkLst>
        </pc:picChg>
        <pc:picChg chg="add mod">
          <ac:chgData name="Helen Brownlee" userId="4bf1b534-ec58-4ec5-8e64-ca7493103cf6" providerId="ADAL" clId="{0C3A6617-04C7-47C9-A847-B676CE6BE081}" dt="2024-11-14T14:19:23.303" v="139" actId="1076"/>
          <ac:picMkLst>
            <pc:docMk/>
            <pc:sldMk cId="1817913665" sldId="293"/>
            <ac:picMk id="4104" creationId="{6931BCA9-836A-FCE8-3CBE-8ADA2E159A98}"/>
          </ac:picMkLst>
        </pc:picChg>
        <pc:picChg chg="add del mod">
          <ac:chgData name="Helen Brownlee" userId="4bf1b534-ec58-4ec5-8e64-ca7493103cf6" providerId="ADAL" clId="{0C3A6617-04C7-47C9-A847-B676CE6BE081}" dt="2024-11-14T14:18:51.731" v="131" actId="478"/>
          <ac:picMkLst>
            <pc:docMk/>
            <pc:sldMk cId="1817913665" sldId="293"/>
            <ac:picMk id="4106" creationId="{912083EA-9026-8D9A-2FCB-FE4E9EDF5918}"/>
          </ac:picMkLst>
        </pc:picChg>
      </pc:sldChg>
      <pc:sldChg chg="delSp modSp del mod">
        <pc:chgData name="Helen Brownlee" userId="4bf1b534-ec58-4ec5-8e64-ca7493103cf6" providerId="ADAL" clId="{0C3A6617-04C7-47C9-A847-B676CE6BE081}" dt="2024-11-14T14:21:51.240" v="166" actId="47"/>
        <pc:sldMkLst>
          <pc:docMk/>
          <pc:sldMk cId="418870400" sldId="294"/>
        </pc:sldMkLst>
        <pc:spChg chg="del">
          <ac:chgData name="Helen Brownlee" userId="4bf1b534-ec58-4ec5-8e64-ca7493103cf6" providerId="ADAL" clId="{0C3A6617-04C7-47C9-A847-B676CE6BE081}" dt="2024-11-14T14:17:54.510" v="121" actId="478"/>
          <ac:spMkLst>
            <pc:docMk/>
            <pc:sldMk cId="418870400" sldId="294"/>
            <ac:spMk id="4" creationId="{76498E18-B461-DBF3-50D6-8020FB1960A6}"/>
          </ac:spMkLst>
        </pc:spChg>
        <pc:spChg chg="del">
          <ac:chgData name="Helen Brownlee" userId="4bf1b534-ec58-4ec5-8e64-ca7493103cf6" providerId="ADAL" clId="{0C3A6617-04C7-47C9-A847-B676CE6BE081}" dt="2024-11-14T14:17:54.510" v="121" actId="478"/>
          <ac:spMkLst>
            <pc:docMk/>
            <pc:sldMk cId="418870400" sldId="294"/>
            <ac:spMk id="5" creationId="{DF7C4C3E-E708-64F0-2435-93A23EEE63AC}"/>
          </ac:spMkLst>
        </pc:spChg>
        <pc:spChg chg="del">
          <ac:chgData name="Helen Brownlee" userId="4bf1b534-ec58-4ec5-8e64-ca7493103cf6" providerId="ADAL" clId="{0C3A6617-04C7-47C9-A847-B676CE6BE081}" dt="2024-11-14T14:17:54.510" v="121" actId="478"/>
          <ac:spMkLst>
            <pc:docMk/>
            <pc:sldMk cId="418870400" sldId="294"/>
            <ac:spMk id="6" creationId="{13741909-DEA5-A03E-2E1C-3A55748B0D97}"/>
          </ac:spMkLst>
        </pc:spChg>
        <pc:spChg chg="del">
          <ac:chgData name="Helen Brownlee" userId="4bf1b534-ec58-4ec5-8e64-ca7493103cf6" providerId="ADAL" clId="{0C3A6617-04C7-47C9-A847-B676CE6BE081}" dt="2024-11-14T14:17:54.510" v="121" actId="478"/>
          <ac:spMkLst>
            <pc:docMk/>
            <pc:sldMk cId="418870400" sldId="294"/>
            <ac:spMk id="7" creationId="{4FD26022-991B-0128-EDCF-CC33F8580D88}"/>
          </ac:spMkLst>
        </pc:spChg>
        <pc:picChg chg="mod">
          <ac:chgData name="Helen Brownlee" userId="4bf1b534-ec58-4ec5-8e64-ca7493103cf6" providerId="ADAL" clId="{0C3A6617-04C7-47C9-A847-B676CE6BE081}" dt="2024-11-14T14:18:02.838" v="122" actId="1076"/>
          <ac:picMkLst>
            <pc:docMk/>
            <pc:sldMk cId="418870400" sldId="294"/>
            <ac:picMk id="3076" creationId="{A0C006BD-1C12-D95B-7D6B-0073984E5140}"/>
          </ac:picMkLst>
        </pc:picChg>
      </pc:sldChg>
      <pc:sldChg chg="delSp del mod">
        <pc:chgData name="Helen Brownlee" userId="4bf1b534-ec58-4ec5-8e64-ca7493103cf6" providerId="ADAL" clId="{0C3A6617-04C7-47C9-A847-B676CE6BE081}" dt="2024-11-14T14:21:53.673" v="167" actId="47"/>
        <pc:sldMkLst>
          <pc:docMk/>
          <pc:sldMk cId="2914913458" sldId="295"/>
        </pc:sldMkLst>
        <pc:spChg chg="del">
          <ac:chgData name="Helen Brownlee" userId="4bf1b534-ec58-4ec5-8e64-ca7493103cf6" providerId="ADAL" clId="{0C3A6617-04C7-47C9-A847-B676CE6BE081}" dt="2024-11-14T14:18:33.252" v="128" actId="478"/>
          <ac:spMkLst>
            <pc:docMk/>
            <pc:sldMk cId="2914913458" sldId="295"/>
            <ac:spMk id="4" creationId="{B57FCDB4-0245-D7DE-0912-650946394799}"/>
          </ac:spMkLst>
        </pc:spChg>
        <pc:spChg chg="del">
          <ac:chgData name="Helen Brownlee" userId="4bf1b534-ec58-4ec5-8e64-ca7493103cf6" providerId="ADAL" clId="{0C3A6617-04C7-47C9-A847-B676CE6BE081}" dt="2024-11-14T14:18:33.252" v="128" actId="478"/>
          <ac:spMkLst>
            <pc:docMk/>
            <pc:sldMk cId="2914913458" sldId="295"/>
            <ac:spMk id="5" creationId="{EF5EB9D0-D022-673E-DE1C-5B292FE36D2D}"/>
          </ac:spMkLst>
        </pc:spChg>
        <pc:spChg chg="del">
          <ac:chgData name="Helen Brownlee" userId="4bf1b534-ec58-4ec5-8e64-ca7493103cf6" providerId="ADAL" clId="{0C3A6617-04C7-47C9-A847-B676CE6BE081}" dt="2024-11-14T14:18:33.252" v="128" actId="478"/>
          <ac:spMkLst>
            <pc:docMk/>
            <pc:sldMk cId="2914913458" sldId="295"/>
            <ac:spMk id="6" creationId="{D992379F-B3AA-9E62-6692-07717D98DE73}"/>
          </ac:spMkLst>
        </pc:spChg>
        <pc:spChg chg="del">
          <ac:chgData name="Helen Brownlee" userId="4bf1b534-ec58-4ec5-8e64-ca7493103cf6" providerId="ADAL" clId="{0C3A6617-04C7-47C9-A847-B676CE6BE081}" dt="2024-11-14T14:18:33.252" v="128" actId="478"/>
          <ac:spMkLst>
            <pc:docMk/>
            <pc:sldMk cId="2914913458" sldId="295"/>
            <ac:spMk id="7" creationId="{C9BBAFD5-0BDC-0F6B-550E-90F7428D5144}"/>
          </ac:spMkLst>
        </pc:spChg>
        <pc:picChg chg="del">
          <ac:chgData name="Helen Brownlee" userId="4bf1b534-ec58-4ec5-8e64-ca7493103cf6" providerId="ADAL" clId="{0C3A6617-04C7-47C9-A847-B676CE6BE081}" dt="2024-11-14T14:18:41.980" v="129" actId="21"/>
          <ac:picMkLst>
            <pc:docMk/>
            <pc:sldMk cId="2914913458" sldId="295"/>
            <ac:picMk id="4098" creationId="{1CEF2015-8BBA-B8EA-D202-ECA7E4A53802}"/>
          </ac:picMkLst>
        </pc:picChg>
        <pc:picChg chg="del">
          <ac:chgData name="Helen Brownlee" userId="4bf1b534-ec58-4ec5-8e64-ca7493103cf6" providerId="ADAL" clId="{0C3A6617-04C7-47C9-A847-B676CE6BE081}" dt="2024-11-14T14:18:41.980" v="129" actId="21"/>
          <ac:picMkLst>
            <pc:docMk/>
            <pc:sldMk cId="2914913458" sldId="295"/>
            <ac:picMk id="4100" creationId="{9AF199EA-8B5C-D93F-3EE9-04BE32C9669A}"/>
          </ac:picMkLst>
        </pc:picChg>
        <pc:picChg chg="del">
          <ac:chgData name="Helen Brownlee" userId="4bf1b534-ec58-4ec5-8e64-ca7493103cf6" providerId="ADAL" clId="{0C3A6617-04C7-47C9-A847-B676CE6BE081}" dt="2024-11-14T14:18:41.980" v="129" actId="21"/>
          <ac:picMkLst>
            <pc:docMk/>
            <pc:sldMk cId="2914913458" sldId="295"/>
            <ac:picMk id="4104" creationId="{6931BCA9-836A-FCE8-3CBE-8ADA2E159A98}"/>
          </ac:picMkLst>
        </pc:picChg>
        <pc:picChg chg="del">
          <ac:chgData name="Helen Brownlee" userId="4bf1b534-ec58-4ec5-8e64-ca7493103cf6" providerId="ADAL" clId="{0C3A6617-04C7-47C9-A847-B676CE6BE081}" dt="2024-11-14T14:18:41.980" v="129" actId="21"/>
          <ac:picMkLst>
            <pc:docMk/>
            <pc:sldMk cId="2914913458" sldId="295"/>
            <ac:picMk id="4106" creationId="{912083EA-9026-8D9A-2FCB-FE4E9EDF5918}"/>
          </ac:picMkLst>
        </pc:picChg>
      </pc:sldChg>
      <pc:sldChg chg="del">
        <pc:chgData name="Helen Brownlee" userId="4bf1b534-ec58-4ec5-8e64-ca7493103cf6" providerId="ADAL" clId="{0C3A6617-04C7-47C9-A847-B676CE6BE081}" dt="2024-11-14T14:36:33.905" v="243" actId="47"/>
        <pc:sldMkLst>
          <pc:docMk/>
          <pc:sldMk cId="2125284719" sldId="296"/>
        </pc:sldMkLst>
      </pc:sldChg>
      <pc:sldChg chg="del">
        <pc:chgData name="Helen Brownlee" userId="4bf1b534-ec58-4ec5-8e64-ca7493103cf6" providerId="ADAL" clId="{0C3A6617-04C7-47C9-A847-B676CE6BE081}" dt="2024-11-13T08:34:00.677" v="98" actId="47"/>
        <pc:sldMkLst>
          <pc:docMk/>
          <pc:sldMk cId="2763984871" sldId="297"/>
        </pc:sldMkLst>
      </pc:sldChg>
      <pc:sldChg chg="ord modNotesTx">
        <pc:chgData name="Helen Brownlee" userId="4bf1b534-ec58-4ec5-8e64-ca7493103cf6" providerId="ADAL" clId="{0C3A6617-04C7-47C9-A847-B676CE6BE081}" dt="2024-11-15T10:37:52.097" v="1445" actId="5793"/>
        <pc:sldMkLst>
          <pc:docMk/>
          <pc:sldMk cId="707293791" sldId="298"/>
        </pc:sldMkLst>
      </pc:sldChg>
      <pc:sldChg chg="del">
        <pc:chgData name="Helen Brownlee" userId="4bf1b534-ec58-4ec5-8e64-ca7493103cf6" providerId="ADAL" clId="{0C3A6617-04C7-47C9-A847-B676CE6BE081}" dt="2024-11-14T14:36:51.408" v="244" actId="47"/>
        <pc:sldMkLst>
          <pc:docMk/>
          <pc:sldMk cId="2303063994" sldId="299"/>
        </pc:sldMkLst>
      </pc:sldChg>
      <pc:sldChg chg="del">
        <pc:chgData name="Helen Brownlee" userId="4bf1b534-ec58-4ec5-8e64-ca7493103cf6" providerId="ADAL" clId="{0C3A6617-04C7-47C9-A847-B676CE6BE081}" dt="2024-11-14T18:50:09.749" v="701" actId="47"/>
        <pc:sldMkLst>
          <pc:docMk/>
          <pc:sldMk cId="3757991917" sldId="300"/>
        </pc:sldMkLst>
      </pc:sldChg>
      <pc:sldChg chg="del">
        <pc:chgData name="Helen Brownlee" userId="4bf1b534-ec58-4ec5-8e64-ca7493103cf6" providerId="ADAL" clId="{0C3A6617-04C7-47C9-A847-B676CE6BE081}" dt="2024-11-14T18:50:13.366" v="702" actId="47"/>
        <pc:sldMkLst>
          <pc:docMk/>
          <pc:sldMk cId="4119689918" sldId="301"/>
        </pc:sldMkLst>
      </pc:sldChg>
      <pc:sldChg chg="ord modNotesTx">
        <pc:chgData name="Helen Brownlee" userId="4bf1b534-ec58-4ec5-8e64-ca7493103cf6" providerId="ADAL" clId="{0C3A6617-04C7-47C9-A847-B676CE6BE081}" dt="2024-11-15T10:35:32.129" v="1295" actId="20577"/>
        <pc:sldMkLst>
          <pc:docMk/>
          <pc:sldMk cId="492296265" sldId="302"/>
        </pc:sldMkLst>
      </pc:sldChg>
      <pc:sldChg chg="modSp modAnim modNotesTx">
        <pc:chgData name="Helen Brownlee" userId="4bf1b534-ec58-4ec5-8e64-ca7493103cf6" providerId="ADAL" clId="{0C3A6617-04C7-47C9-A847-B676CE6BE081}" dt="2024-11-15T10:49:30.657" v="2266" actId="20577"/>
        <pc:sldMkLst>
          <pc:docMk/>
          <pc:sldMk cId="3796877741" sldId="599"/>
        </pc:sldMkLst>
        <pc:spChg chg="mod">
          <ac:chgData name="Helen Brownlee" userId="4bf1b534-ec58-4ec5-8e64-ca7493103cf6" providerId="ADAL" clId="{0C3A6617-04C7-47C9-A847-B676CE6BE081}" dt="2024-11-15T09:13:53.791" v="802" actId="20577"/>
          <ac:spMkLst>
            <pc:docMk/>
            <pc:sldMk cId="3796877741" sldId="599"/>
            <ac:spMk id="2" creationId="{37A59A54-43BE-7F1F-8A12-8BC2725A4918}"/>
          </ac:spMkLst>
        </pc:spChg>
      </pc:sldChg>
      <pc:sldChg chg="del ord">
        <pc:chgData name="Helen Brownlee" userId="4bf1b534-ec58-4ec5-8e64-ca7493103cf6" providerId="ADAL" clId="{0C3A6617-04C7-47C9-A847-B676CE6BE081}" dt="2024-11-14T14:41:55.356" v="281" actId="47"/>
        <pc:sldMkLst>
          <pc:docMk/>
          <pc:sldMk cId="2447945672" sldId="600"/>
        </pc:sldMkLst>
      </pc:sldChg>
      <pc:sldChg chg="addSp delSp modSp modAnim modNotesTx">
        <pc:chgData name="Helen Brownlee" userId="4bf1b534-ec58-4ec5-8e64-ca7493103cf6" providerId="ADAL" clId="{0C3A6617-04C7-47C9-A847-B676CE6BE081}" dt="2024-11-15T10:29:47.564" v="982" actId="20577"/>
        <pc:sldMkLst>
          <pc:docMk/>
          <pc:sldMk cId="35600096" sldId="601"/>
        </pc:sldMkLst>
        <pc:picChg chg="add mod">
          <ac:chgData name="Helen Brownlee" userId="4bf1b534-ec58-4ec5-8e64-ca7493103cf6" providerId="ADAL" clId="{0C3A6617-04C7-47C9-A847-B676CE6BE081}" dt="2024-11-13T08:28:14.975" v="90" actId="1076"/>
          <ac:picMkLst>
            <pc:docMk/>
            <pc:sldMk cId="35600096" sldId="601"/>
            <ac:picMk id="2" creationId="{6D8A6C0B-2F5C-53EC-8E1E-C3620CDD410C}"/>
          </ac:picMkLst>
        </pc:picChg>
        <pc:picChg chg="del">
          <ac:chgData name="Helen Brownlee" userId="4bf1b534-ec58-4ec5-8e64-ca7493103cf6" providerId="ADAL" clId="{0C3A6617-04C7-47C9-A847-B676CE6BE081}" dt="2024-11-13T07:57:28.395" v="2" actId="478"/>
          <ac:picMkLst>
            <pc:docMk/>
            <pc:sldMk cId="35600096" sldId="601"/>
            <ac:picMk id="1026" creationId="{BD2A6EE1-F0D5-403B-0A83-2685D1B72A23}"/>
          </ac:picMkLst>
        </pc:picChg>
        <pc:picChg chg="del">
          <ac:chgData name="Helen Brownlee" userId="4bf1b534-ec58-4ec5-8e64-ca7493103cf6" providerId="ADAL" clId="{0C3A6617-04C7-47C9-A847-B676CE6BE081}" dt="2024-11-13T07:57:30.257" v="3" actId="478"/>
          <ac:picMkLst>
            <pc:docMk/>
            <pc:sldMk cId="35600096" sldId="601"/>
            <ac:picMk id="1028" creationId="{531F1D95-04ED-9EAA-0820-2FC87B1A1F42}"/>
          </ac:picMkLst>
        </pc:picChg>
        <pc:picChg chg="del mod">
          <ac:chgData name="Helen Brownlee" userId="4bf1b534-ec58-4ec5-8e64-ca7493103cf6" providerId="ADAL" clId="{0C3A6617-04C7-47C9-A847-B676CE6BE081}" dt="2024-11-13T07:57:25.512" v="1" actId="478"/>
          <ac:picMkLst>
            <pc:docMk/>
            <pc:sldMk cId="35600096" sldId="601"/>
            <ac:picMk id="1030" creationId="{9BA87DAD-C6E0-D9BE-7885-A7C2AE998296}"/>
          </ac:picMkLst>
        </pc:picChg>
        <pc:picChg chg="mod">
          <ac:chgData name="Helen Brownlee" userId="4bf1b534-ec58-4ec5-8e64-ca7493103cf6" providerId="ADAL" clId="{0C3A6617-04C7-47C9-A847-B676CE6BE081}" dt="2024-11-13T08:28:00.257" v="87" actId="1076"/>
          <ac:picMkLst>
            <pc:docMk/>
            <pc:sldMk cId="35600096" sldId="601"/>
            <ac:picMk id="1032" creationId="{3CA6C4DF-C49C-F6BC-D1A0-130113146501}"/>
          </ac:picMkLst>
        </pc:picChg>
      </pc:sldChg>
      <pc:sldChg chg="modNotesTx">
        <pc:chgData name="Helen Brownlee" userId="4bf1b534-ec58-4ec5-8e64-ca7493103cf6" providerId="ADAL" clId="{0C3A6617-04C7-47C9-A847-B676CE6BE081}" dt="2024-11-15T10:41:38.607" v="1688" actId="20577"/>
        <pc:sldMkLst>
          <pc:docMk/>
          <pc:sldMk cId="170709729" sldId="602"/>
        </pc:sldMkLst>
      </pc:sldChg>
      <pc:sldChg chg="modNotesTx">
        <pc:chgData name="Helen Brownlee" userId="4bf1b534-ec58-4ec5-8e64-ca7493103cf6" providerId="ADAL" clId="{0C3A6617-04C7-47C9-A847-B676CE6BE081}" dt="2024-11-15T10:42:46.384" v="1799" actId="20577"/>
        <pc:sldMkLst>
          <pc:docMk/>
          <pc:sldMk cId="3665804541" sldId="603"/>
        </pc:sldMkLst>
      </pc:sldChg>
      <pc:sldChg chg="ord modNotesTx">
        <pc:chgData name="Helen Brownlee" userId="4bf1b534-ec58-4ec5-8e64-ca7493103cf6" providerId="ADAL" clId="{0C3A6617-04C7-47C9-A847-B676CE6BE081}" dt="2024-11-15T10:36:46.051" v="1380" actId="20577"/>
        <pc:sldMkLst>
          <pc:docMk/>
          <pc:sldMk cId="1862060896" sldId="616"/>
        </pc:sldMkLst>
      </pc:sldChg>
      <pc:sldChg chg="modSp add ord modAnim modNotesTx">
        <pc:chgData name="Helen Brownlee" userId="4bf1b534-ec58-4ec5-8e64-ca7493103cf6" providerId="ADAL" clId="{0C3A6617-04C7-47C9-A847-B676CE6BE081}" dt="2024-11-15T10:32:39.154" v="1062" actId="20577"/>
        <pc:sldMkLst>
          <pc:docMk/>
          <pc:sldMk cId="4134115200" sldId="617"/>
        </pc:sldMkLst>
        <pc:spChg chg="mod">
          <ac:chgData name="Helen Brownlee" userId="4bf1b534-ec58-4ec5-8e64-ca7493103cf6" providerId="ADAL" clId="{0C3A6617-04C7-47C9-A847-B676CE6BE081}" dt="2024-11-15T08:34:30.301" v="785" actId="113"/>
          <ac:spMkLst>
            <pc:docMk/>
            <pc:sldMk cId="4134115200" sldId="617"/>
            <ac:spMk id="2" creationId="{9EAD6289-5C37-BDC5-6508-97500885868B}"/>
          </ac:spMkLst>
        </pc:spChg>
      </pc:sldChg>
      <pc:sldChg chg="modSp mod modNotesTx">
        <pc:chgData name="Helen Brownlee" userId="4bf1b534-ec58-4ec5-8e64-ca7493103cf6" providerId="ADAL" clId="{0C3A6617-04C7-47C9-A847-B676CE6BE081}" dt="2024-11-15T10:51:35.412" v="2413" actId="20577"/>
        <pc:sldMkLst>
          <pc:docMk/>
          <pc:sldMk cId="2489460247" sldId="618"/>
        </pc:sldMkLst>
        <pc:spChg chg="mod">
          <ac:chgData name="Helen Brownlee" userId="4bf1b534-ec58-4ec5-8e64-ca7493103cf6" providerId="ADAL" clId="{0C3A6617-04C7-47C9-A847-B676CE6BE081}" dt="2024-11-14T14:29:09.799" v="242" actId="20577"/>
          <ac:spMkLst>
            <pc:docMk/>
            <pc:sldMk cId="2489460247" sldId="618"/>
            <ac:spMk id="2" creationId="{44DF99BD-9118-B913-F104-D8548A6D20C0}"/>
          </ac:spMkLst>
        </pc:spChg>
      </pc:sldChg>
      <pc:sldChg chg="modSp add mod modNotesTx">
        <pc:chgData name="Helen Brownlee" userId="4bf1b534-ec58-4ec5-8e64-ca7493103cf6" providerId="ADAL" clId="{0C3A6617-04C7-47C9-A847-B676CE6BE081}" dt="2024-11-15T10:31:25.492" v="983" actId="20577"/>
        <pc:sldMkLst>
          <pc:docMk/>
          <pc:sldMk cId="1992062660" sldId="619"/>
        </pc:sldMkLst>
        <pc:spChg chg="mod">
          <ac:chgData name="Helen Brownlee" userId="4bf1b534-ec58-4ec5-8e64-ca7493103cf6" providerId="ADAL" clId="{0C3A6617-04C7-47C9-A847-B676CE6BE081}" dt="2024-11-14T14:41:12.432" v="280" actId="20577"/>
          <ac:spMkLst>
            <pc:docMk/>
            <pc:sldMk cId="1992062660" sldId="619"/>
            <ac:spMk id="2" creationId="{F69CFDAC-59C4-BCE4-9171-A7FE06A2D9E1}"/>
          </ac:spMkLst>
        </pc:spChg>
      </pc:sldChg>
      <pc:sldChg chg="modSp add mod">
        <pc:chgData name="Helen Brownlee" userId="4bf1b534-ec58-4ec5-8e64-ca7493103cf6" providerId="ADAL" clId="{0C3A6617-04C7-47C9-A847-B676CE6BE081}" dt="2024-11-14T14:41:02.349" v="273" actId="20577"/>
        <pc:sldMkLst>
          <pc:docMk/>
          <pc:sldMk cId="3004976262" sldId="620"/>
        </pc:sldMkLst>
        <pc:spChg chg="mod">
          <ac:chgData name="Helen Brownlee" userId="4bf1b534-ec58-4ec5-8e64-ca7493103cf6" providerId="ADAL" clId="{0C3A6617-04C7-47C9-A847-B676CE6BE081}" dt="2024-11-14T14:41:02.349" v="273" actId="20577"/>
          <ac:spMkLst>
            <pc:docMk/>
            <pc:sldMk cId="3004976262" sldId="620"/>
            <ac:spMk id="2" creationId="{607B6DCC-F3E4-D14B-3D7C-308739876A97}"/>
          </ac:spMkLst>
        </pc:spChg>
      </pc:sldChg>
      <pc:sldChg chg="modNotesTx">
        <pc:chgData name="Helen Brownlee" userId="4bf1b534-ec58-4ec5-8e64-ca7493103cf6" providerId="ADAL" clId="{0C3A6617-04C7-47C9-A847-B676CE6BE081}" dt="2024-11-15T10:52:13.792" v="2476" actId="20577"/>
        <pc:sldMkLst>
          <pc:docMk/>
          <pc:sldMk cId="2728074076" sldId="621"/>
        </pc:sldMkLst>
      </pc:sldChg>
      <pc:sldChg chg="new del">
        <pc:chgData name="Helen Brownlee" userId="4bf1b534-ec58-4ec5-8e64-ca7493103cf6" providerId="ADAL" clId="{0C3A6617-04C7-47C9-A847-B676CE6BE081}" dt="2024-11-14T18:46:54.006" v="471" actId="47"/>
        <pc:sldMkLst>
          <pc:docMk/>
          <pc:sldMk cId="4024347429" sldId="622"/>
        </pc:sldMkLst>
      </pc:sldChg>
      <pc:sldChg chg="modSp add mod modNotesTx">
        <pc:chgData name="Helen Brownlee" userId="4bf1b534-ec58-4ec5-8e64-ca7493103cf6" providerId="ADAL" clId="{0C3A6617-04C7-47C9-A847-B676CE6BE081}" dt="2024-11-15T10:52:22.459" v="2477" actId="20577"/>
        <pc:sldMkLst>
          <pc:docMk/>
          <pc:sldMk cId="2926829077" sldId="623"/>
        </pc:sldMkLst>
        <pc:spChg chg="mod">
          <ac:chgData name="Helen Brownlee" userId="4bf1b534-ec58-4ec5-8e64-ca7493103cf6" providerId="ADAL" clId="{0C3A6617-04C7-47C9-A847-B676CE6BE081}" dt="2024-11-14T17:53:06.463" v="292" actId="20577"/>
          <ac:spMkLst>
            <pc:docMk/>
            <pc:sldMk cId="2926829077" sldId="623"/>
            <ac:spMk id="2" creationId="{C9A13EAF-2143-6C78-C0C9-5F8782BCC551}"/>
          </ac:spMkLst>
        </pc:spChg>
      </pc:sldChg>
      <pc:sldChg chg="addSp delSp modSp new modNotesTx">
        <pc:chgData name="Helen Brownlee" userId="4bf1b534-ec58-4ec5-8e64-ca7493103cf6" providerId="ADAL" clId="{0C3A6617-04C7-47C9-A847-B676CE6BE081}" dt="2024-11-15T10:33:50.108" v="1140" actId="313"/>
        <pc:sldMkLst>
          <pc:docMk/>
          <pc:sldMk cId="4247758825" sldId="624"/>
        </pc:sldMkLst>
        <pc:picChg chg="add del mod">
          <ac:chgData name="Helen Brownlee" userId="4bf1b534-ec58-4ec5-8e64-ca7493103cf6" providerId="ADAL" clId="{0C3A6617-04C7-47C9-A847-B676CE6BE081}" dt="2024-11-14T18:38:44.283" v="296" actId="478"/>
          <ac:picMkLst>
            <pc:docMk/>
            <pc:sldMk cId="4247758825" sldId="624"/>
            <ac:picMk id="2050" creationId="{C68A6793-CAE7-FE8C-5C0F-E4010A734D51}"/>
          </ac:picMkLst>
        </pc:picChg>
        <pc:picChg chg="add mod">
          <ac:chgData name="Helen Brownlee" userId="4bf1b534-ec58-4ec5-8e64-ca7493103cf6" providerId="ADAL" clId="{0C3A6617-04C7-47C9-A847-B676CE6BE081}" dt="2024-11-14T18:39:47.228" v="340" actId="1036"/>
          <ac:picMkLst>
            <pc:docMk/>
            <pc:sldMk cId="4247758825" sldId="624"/>
            <ac:picMk id="2052" creationId="{0B7CA66D-FB1F-E0EF-0CA4-E6D8A2B0B76B}"/>
          </ac:picMkLst>
        </pc:picChg>
      </pc:sldChg>
      <pc:sldChg chg="modSp add modAnim modNotesTx">
        <pc:chgData name="Helen Brownlee" userId="4bf1b534-ec58-4ec5-8e64-ca7493103cf6" providerId="ADAL" clId="{0C3A6617-04C7-47C9-A847-B676CE6BE081}" dt="2024-11-15T10:50:55.003" v="2340" actId="20577"/>
        <pc:sldMkLst>
          <pc:docMk/>
          <pc:sldMk cId="1583393871" sldId="625"/>
        </pc:sldMkLst>
        <pc:spChg chg="mod">
          <ac:chgData name="Helen Brownlee" userId="4bf1b534-ec58-4ec5-8e64-ca7493103cf6" providerId="ADAL" clId="{0C3A6617-04C7-47C9-A847-B676CE6BE081}" dt="2024-11-15T09:17:12.345" v="837" actId="20577"/>
          <ac:spMkLst>
            <pc:docMk/>
            <pc:sldMk cId="1583393871" sldId="625"/>
            <ac:spMk id="2" creationId="{516210E5-C91E-5415-35A4-9C89CA1A091C}"/>
          </ac:spMkLst>
        </pc:spChg>
      </pc:sldChg>
      <pc:sldChg chg="modSp add modAnim">
        <pc:chgData name="Helen Brownlee" userId="4bf1b534-ec58-4ec5-8e64-ca7493103cf6" providerId="ADAL" clId="{0C3A6617-04C7-47C9-A847-B676CE6BE081}" dt="2024-11-15T10:25:40.413" v="838"/>
        <pc:sldMkLst>
          <pc:docMk/>
          <pc:sldMk cId="3781678343" sldId="626"/>
        </pc:sldMkLst>
        <pc:spChg chg="mod">
          <ac:chgData name="Helen Brownlee" userId="4bf1b534-ec58-4ec5-8e64-ca7493103cf6" providerId="ADAL" clId="{0C3A6617-04C7-47C9-A847-B676CE6BE081}" dt="2024-11-14T18:52:13.542" v="780" actId="20577"/>
          <ac:spMkLst>
            <pc:docMk/>
            <pc:sldMk cId="3781678343" sldId="626"/>
            <ac:spMk id="2" creationId="{7F130BAA-F8D6-2CCC-D8D5-3FA981077695}"/>
          </ac:spMkLst>
        </pc:spChg>
      </pc:sldChg>
      <pc:sldChg chg="modSp add mod modNotesTx">
        <pc:chgData name="Helen Brownlee" userId="4bf1b534-ec58-4ec5-8e64-ca7493103cf6" providerId="ADAL" clId="{0C3A6617-04C7-47C9-A847-B676CE6BE081}" dt="2024-11-15T10:45:23.101" v="1961" actId="20577"/>
        <pc:sldMkLst>
          <pc:docMk/>
          <pc:sldMk cId="2661056791" sldId="627"/>
        </pc:sldMkLst>
        <pc:spChg chg="mod">
          <ac:chgData name="Helen Brownlee" userId="4bf1b534-ec58-4ec5-8e64-ca7493103cf6" providerId="ADAL" clId="{0C3A6617-04C7-47C9-A847-B676CE6BE081}" dt="2024-11-15T10:43:11.437" v="1817" actId="1076"/>
          <ac:spMkLst>
            <pc:docMk/>
            <pc:sldMk cId="2661056791" sldId="627"/>
            <ac:spMk id="2" creationId="{245E40F5-24C1-FC1F-71FC-D68FD64F7B0E}"/>
          </ac:spMkLst>
        </pc:spChg>
      </pc:sldChg>
      <pc:sldChg chg="modSp modNotesTx">
        <pc:chgData name="Helen Brownlee" userId="4bf1b534-ec58-4ec5-8e64-ca7493103cf6" providerId="ADAL" clId="{0C3A6617-04C7-47C9-A847-B676CE6BE081}" dt="2024-11-15T10:46:39.784" v="2045" actId="20577"/>
        <pc:sldMkLst>
          <pc:docMk/>
          <pc:sldMk cId="801545200" sldId="628"/>
        </pc:sldMkLst>
        <pc:spChg chg="mod">
          <ac:chgData name="Helen Brownlee" userId="4bf1b534-ec58-4ec5-8e64-ca7493103cf6" providerId="ADAL" clId="{0C3A6617-04C7-47C9-A847-B676CE6BE081}" dt="2024-11-15T10:45:39.653" v="1971" actId="20577"/>
          <ac:spMkLst>
            <pc:docMk/>
            <pc:sldMk cId="801545200" sldId="628"/>
            <ac:spMk id="2" creationId="{899A3A19-A448-C069-385E-9AC1389624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DDDD3-36AE-4231-AA66-3CA35C74BBBA}" type="datetimeFigureOut">
              <a:rPr lang="en-GB" smtClean="0"/>
              <a:t>15/11/2024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3A193-2803-4CF3-B83A-E7FD5CC97521}" type="slidenum">
              <a:rPr lang="en-GB" smtClean="0"/>
              <a:t>‹#›</a:t>
            </a:fld>
            <a:endParaRPr lang="en-GB"/>
          </a:p>
        </p:txBody>
      </p:sp>
    </p:spTree>
    <p:extLst>
      <p:ext uri="{BB962C8B-B14F-4D97-AF65-F5344CB8AC3E}">
        <p14:creationId xmlns:p14="http://schemas.microsoft.com/office/powerpoint/2010/main" val="41291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Forming, storming, norming, &amp; performing</a:t>
            </a:r>
          </a:p>
          <a:p>
            <a:endParaRPr lang="en-US"/>
          </a:p>
          <a:p>
            <a:r>
              <a:rPr lang="en-US"/>
              <a:t>● Create safety: articulate what safety looks like</a:t>
            </a:r>
          </a:p>
          <a:p>
            <a:endParaRPr lang="en-US"/>
          </a:p>
          <a:p>
            <a:r>
              <a:rPr lang="en-US"/>
              <a:t>● Member empowerment: expectation for ownership</a:t>
            </a:r>
          </a:p>
          <a:p>
            <a:endParaRPr lang="en-US"/>
          </a:p>
          <a:p>
            <a:r>
              <a:rPr lang="en-US"/>
              <a:t>● Promote trust: shared agreement</a:t>
            </a:r>
          </a:p>
          <a:p>
            <a:endParaRPr lang="en-US"/>
          </a:p>
        </p:txBody>
      </p:sp>
      <p:sp>
        <p:nvSpPr>
          <p:cNvPr id="4" name="Slide Number Placeholder 3"/>
          <p:cNvSpPr>
            <a:spLocks noGrp="1"/>
          </p:cNvSpPr>
          <p:nvPr>
            <p:ph type="sldNum" sz="quarter" idx="5"/>
          </p:nvPr>
        </p:nvSpPr>
        <p:spPr/>
        <p:txBody>
          <a:bodyPr/>
          <a:lstStyle/>
          <a:p>
            <a:fld id="{2EA3B1F0-E0FC-8949-B7B3-46E140F05F13}" type="slidenum">
              <a:rPr lang="en-US" smtClean="0"/>
              <a:t>2</a:t>
            </a:fld>
            <a:endParaRPr lang="en-US"/>
          </a:p>
        </p:txBody>
      </p:sp>
    </p:spTree>
    <p:extLst>
      <p:ext uri="{BB962C8B-B14F-4D97-AF65-F5344CB8AC3E}">
        <p14:creationId xmlns:p14="http://schemas.microsoft.com/office/powerpoint/2010/main" val="2152301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Anita’s defined the pillars for a successful programme…	</a:t>
            </a:r>
          </a:p>
        </p:txBody>
      </p:sp>
      <p:sp>
        <p:nvSpPr>
          <p:cNvPr id="4" name="Slide Number Placeholder 3"/>
          <p:cNvSpPr>
            <a:spLocks noGrp="1"/>
          </p:cNvSpPr>
          <p:nvPr>
            <p:ph type="sldNum" sz="quarter" idx="5"/>
          </p:nvPr>
        </p:nvSpPr>
        <p:spPr/>
        <p:txBody>
          <a:bodyPr/>
          <a:lstStyle/>
          <a:p>
            <a:fld id="{4743A193-2803-4CF3-B83A-E7FD5CC97521}" type="slidenum">
              <a:rPr lang="en-GB" smtClean="0"/>
              <a:t>11</a:t>
            </a:fld>
            <a:endParaRPr lang="en-GB"/>
          </a:p>
        </p:txBody>
      </p:sp>
    </p:spTree>
    <p:extLst>
      <p:ext uri="{BB962C8B-B14F-4D97-AF65-F5344CB8AC3E}">
        <p14:creationId xmlns:p14="http://schemas.microsoft.com/office/powerpoint/2010/main" val="3193867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personal reflection. How useful or otherwise.</a:t>
            </a:r>
          </a:p>
        </p:txBody>
      </p:sp>
      <p:sp>
        <p:nvSpPr>
          <p:cNvPr id="4" name="Slide Number Placeholder 3"/>
          <p:cNvSpPr>
            <a:spLocks noGrp="1"/>
          </p:cNvSpPr>
          <p:nvPr>
            <p:ph type="sldNum" sz="quarter" idx="5"/>
          </p:nvPr>
        </p:nvSpPr>
        <p:spPr/>
        <p:txBody>
          <a:bodyPr/>
          <a:lstStyle/>
          <a:p>
            <a:fld id="{4743A193-2803-4CF3-B83A-E7FD5CC97521}" type="slidenum">
              <a:rPr lang="en-GB" smtClean="0"/>
              <a:t>12</a:t>
            </a:fld>
            <a:endParaRPr lang="en-GB"/>
          </a:p>
        </p:txBody>
      </p:sp>
    </p:spTree>
    <p:extLst>
      <p:ext uri="{BB962C8B-B14F-4D97-AF65-F5344CB8AC3E}">
        <p14:creationId xmlns:p14="http://schemas.microsoft.com/office/powerpoint/2010/main" val="1168972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as WG, in the Discovery phase all participants filled in a questionnaire…</a:t>
            </a:r>
          </a:p>
          <a:p>
            <a:endParaRPr lang="en-GB" dirty="0"/>
          </a:p>
        </p:txBody>
      </p:sp>
      <p:sp>
        <p:nvSpPr>
          <p:cNvPr id="4" name="Slide Number Placeholder 3"/>
          <p:cNvSpPr>
            <a:spLocks noGrp="1"/>
          </p:cNvSpPr>
          <p:nvPr>
            <p:ph type="sldNum" sz="quarter" idx="5"/>
          </p:nvPr>
        </p:nvSpPr>
        <p:spPr/>
        <p:txBody>
          <a:bodyPr/>
          <a:lstStyle/>
          <a:p>
            <a:fld id="{4743A193-2803-4CF3-B83A-E7FD5CC97521}" type="slidenum">
              <a:rPr lang="en-GB" smtClean="0"/>
              <a:t>13</a:t>
            </a:fld>
            <a:endParaRPr lang="en-GB"/>
          </a:p>
        </p:txBody>
      </p:sp>
    </p:spTree>
    <p:extLst>
      <p:ext uri="{BB962C8B-B14F-4D97-AF65-F5344CB8AC3E}">
        <p14:creationId xmlns:p14="http://schemas.microsoft.com/office/powerpoint/2010/main" val="2788476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Remarkable alignment on issues. Surprise that climate change and EDI were not from and centre.</a:t>
            </a:r>
          </a:p>
        </p:txBody>
      </p:sp>
      <p:sp>
        <p:nvSpPr>
          <p:cNvPr id="4" name="Slide Number Placeholder 3"/>
          <p:cNvSpPr>
            <a:spLocks noGrp="1"/>
          </p:cNvSpPr>
          <p:nvPr>
            <p:ph type="sldNum" sz="quarter" idx="5"/>
          </p:nvPr>
        </p:nvSpPr>
        <p:spPr/>
        <p:txBody>
          <a:bodyPr/>
          <a:lstStyle/>
          <a:p>
            <a:fld id="{4743A193-2803-4CF3-B83A-E7FD5CC97521}" type="slidenum">
              <a:rPr lang="en-GB" smtClean="0"/>
              <a:t>14</a:t>
            </a:fld>
            <a:endParaRPr lang="en-GB"/>
          </a:p>
        </p:txBody>
      </p:sp>
    </p:spTree>
    <p:extLst>
      <p:ext uri="{BB962C8B-B14F-4D97-AF65-F5344CB8AC3E}">
        <p14:creationId xmlns:p14="http://schemas.microsoft.com/office/powerpoint/2010/main" val="4027460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040B5-BE90-C7FC-E839-CF95FDD53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73C02-8048-8A4D-41E3-09624C0C0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3CEE8-50B5-C380-C8BA-C316CF1648BE}"/>
              </a:ext>
            </a:extLst>
          </p:cNvPr>
          <p:cNvSpPr>
            <a:spLocks noGrp="1"/>
          </p:cNvSpPr>
          <p:nvPr>
            <p:ph type="body" idx="1"/>
          </p:nvPr>
        </p:nvSpPr>
        <p:spPr/>
        <p:txBody>
          <a:bodyPr/>
          <a:lstStyle/>
          <a:p>
            <a:r>
              <a:rPr lang="en-GB" dirty="0"/>
              <a:t>The final key output from the Retreat was what we called a ‘Change Manifesto’, a focus for the group for the year.</a:t>
            </a:r>
          </a:p>
          <a:p>
            <a:endParaRPr lang="en-GB" dirty="0"/>
          </a:p>
        </p:txBody>
      </p:sp>
      <p:sp>
        <p:nvSpPr>
          <p:cNvPr id="4" name="Slide Number Placeholder 3">
            <a:extLst>
              <a:ext uri="{FF2B5EF4-FFF2-40B4-BE49-F238E27FC236}">
                <a16:creationId xmlns:a16="http://schemas.microsoft.com/office/drawing/2014/main" id="{4D592A6C-74AB-A13F-B8E9-DDBE359B6221}"/>
              </a:ext>
            </a:extLst>
          </p:cNvPr>
          <p:cNvSpPr>
            <a:spLocks noGrp="1"/>
          </p:cNvSpPr>
          <p:nvPr>
            <p:ph type="sldNum" sz="quarter" idx="5"/>
          </p:nvPr>
        </p:nvSpPr>
        <p:spPr/>
        <p:txBody>
          <a:bodyPr/>
          <a:lstStyle/>
          <a:p>
            <a:fld id="{4743A193-2803-4CF3-B83A-E7FD5CC97521}" type="slidenum">
              <a:rPr lang="en-GB" smtClean="0"/>
              <a:t>15</a:t>
            </a:fld>
            <a:endParaRPr lang="en-GB"/>
          </a:p>
        </p:txBody>
      </p:sp>
    </p:spTree>
    <p:extLst>
      <p:ext uri="{BB962C8B-B14F-4D97-AF65-F5344CB8AC3E}">
        <p14:creationId xmlns:p14="http://schemas.microsoft.com/office/powerpoint/2010/main" val="1021836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F7773-640B-F19B-83BB-5D90437ED0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BCFEC-56F7-C4C9-F66A-F9327330D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9B287-C05E-95BC-9239-F719DEE56301}"/>
              </a:ext>
            </a:extLst>
          </p:cNvPr>
          <p:cNvSpPr>
            <a:spLocks noGrp="1"/>
          </p:cNvSpPr>
          <p:nvPr>
            <p:ph type="body" idx="1"/>
          </p:nvPr>
        </p:nvSpPr>
        <p:spPr/>
        <p:txBody>
          <a:bodyPr/>
          <a:lstStyle/>
          <a:p>
            <a:r>
              <a:rPr lang="en-GB" dirty="0"/>
              <a:t>Day-long events with guest speakers to take forward the Change Manifesto</a:t>
            </a:r>
          </a:p>
          <a:p>
            <a:endParaRPr lang="en-GB" dirty="0"/>
          </a:p>
        </p:txBody>
      </p:sp>
      <p:sp>
        <p:nvSpPr>
          <p:cNvPr id="4" name="Slide Number Placeholder 3">
            <a:extLst>
              <a:ext uri="{FF2B5EF4-FFF2-40B4-BE49-F238E27FC236}">
                <a16:creationId xmlns:a16="http://schemas.microsoft.com/office/drawing/2014/main" id="{A1B6E3A1-2EFB-038D-C69A-495EA7B11F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3A193-2803-4CF3-B83A-E7FD5CC975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80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Nick our first…</a:t>
            </a:r>
          </a:p>
        </p:txBody>
      </p:sp>
      <p:sp>
        <p:nvSpPr>
          <p:cNvPr id="4" name="Slide Number Placeholder 3"/>
          <p:cNvSpPr>
            <a:spLocks noGrp="1"/>
          </p:cNvSpPr>
          <p:nvPr>
            <p:ph type="sldNum" sz="quarter" idx="5"/>
          </p:nvPr>
        </p:nvSpPr>
        <p:spPr/>
        <p:txBody>
          <a:bodyPr/>
          <a:lstStyle/>
          <a:p>
            <a:fld id="{4743A193-2803-4CF3-B83A-E7FD5CC97521}" type="slidenum">
              <a:rPr lang="en-GB" smtClean="0"/>
              <a:t>19</a:t>
            </a:fld>
            <a:endParaRPr lang="en-GB"/>
          </a:p>
        </p:txBody>
      </p:sp>
    </p:spTree>
    <p:extLst>
      <p:ext uri="{BB962C8B-B14F-4D97-AF65-F5344CB8AC3E}">
        <p14:creationId xmlns:p14="http://schemas.microsoft.com/office/powerpoint/2010/main" val="342288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then lots more! Great mixture, including lots of academics. Experts very keen on talking to the group.</a:t>
            </a:r>
          </a:p>
        </p:txBody>
      </p:sp>
      <p:sp>
        <p:nvSpPr>
          <p:cNvPr id="4" name="Slide Number Placeholder 3"/>
          <p:cNvSpPr>
            <a:spLocks noGrp="1"/>
          </p:cNvSpPr>
          <p:nvPr>
            <p:ph type="sldNum" sz="quarter" idx="5"/>
          </p:nvPr>
        </p:nvSpPr>
        <p:spPr/>
        <p:txBody>
          <a:bodyPr/>
          <a:lstStyle/>
          <a:p>
            <a:fld id="{4743A193-2803-4CF3-B83A-E7FD5CC97521}" type="slidenum">
              <a:rPr lang="en-GB" smtClean="0"/>
              <a:t>20</a:t>
            </a:fld>
            <a:endParaRPr lang="en-GB"/>
          </a:p>
        </p:txBody>
      </p:sp>
    </p:spTree>
    <p:extLst>
      <p:ext uri="{BB962C8B-B14F-4D97-AF65-F5344CB8AC3E}">
        <p14:creationId xmlns:p14="http://schemas.microsoft.com/office/powerpoint/2010/main" val="2461563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include your personal reflections as year one was coming to a close</a:t>
            </a:r>
          </a:p>
        </p:txBody>
      </p:sp>
      <p:sp>
        <p:nvSpPr>
          <p:cNvPr id="4" name="Slide Number Placeholder 3"/>
          <p:cNvSpPr>
            <a:spLocks noGrp="1"/>
          </p:cNvSpPr>
          <p:nvPr>
            <p:ph type="sldNum" sz="quarter" idx="5"/>
          </p:nvPr>
        </p:nvSpPr>
        <p:spPr/>
        <p:txBody>
          <a:bodyPr/>
          <a:lstStyle/>
          <a:p>
            <a:fld id="{4743A193-2803-4CF3-B83A-E7FD5CC97521}" type="slidenum">
              <a:rPr lang="en-GB" smtClean="0"/>
              <a:t>21</a:t>
            </a:fld>
            <a:endParaRPr lang="en-GB"/>
          </a:p>
        </p:txBody>
      </p:sp>
    </p:spTree>
    <p:extLst>
      <p:ext uri="{BB962C8B-B14F-4D97-AF65-F5344CB8AC3E}">
        <p14:creationId xmlns:p14="http://schemas.microsoft.com/office/powerpoint/2010/main" val="311119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8BF5F-DD9A-3D56-170F-255846ED4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36F99C-E1C6-C1EC-B5B4-FA7FBD337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5794A-C733-B769-C9EF-0442136964BC}"/>
              </a:ext>
            </a:extLst>
          </p:cNvPr>
          <p:cNvSpPr>
            <a:spLocks noGrp="1"/>
          </p:cNvSpPr>
          <p:nvPr>
            <p:ph type="body" idx="1"/>
          </p:nvPr>
        </p:nvSpPr>
        <p:spPr/>
        <p:txBody>
          <a:bodyPr/>
          <a:lstStyle/>
          <a:p>
            <a:r>
              <a:rPr lang="en-US"/>
              <a:t>Forming, storming, norming, &amp; performing</a:t>
            </a:r>
          </a:p>
          <a:p>
            <a:endParaRPr lang="en-US"/>
          </a:p>
          <a:p>
            <a:r>
              <a:rPr lang="en-US"/>
              <a:t>● Create safety: articulate what safety looks like</a:t>
            </a:r>
          </a:p>
          <a:p>
            <a:endParaRPr lang="en-US"/>
          </a:p>
          <a:p>
            <a:r>
              <a:rPr lang="en-US"/>
              <a:t>● Member empowerment: expectation for ownership</a:t>
            </a:r>
          </a:p>
          <a:p>
            <a:endParaRPr lang="en-US"/>
          </a:p>
          <a:p>
            <a:r>
              <a:rPr lang="en-US"/>
              <a:t>● Promote trust: shared agreement</a:t>
            </a:r>
          </a:p>
          <a:p>
            <a:endParaRPr lang="en-US"/>
          </a:p>
        </p:txBody>
      </p:sp>
      <p:sp>
        <p:nvSpPr>
          <p:cNvPr id="4" name="Slide Number Placeholder 3">
            <a:extLst>
              <a:ext uri="{FF2B5EF4-FFF2-40B4-BE49-F238E27FC236}">
                <a16:creationId xmlns:a16="http://schemas.microsoft.com/office/drawing/2014/main" id="{3ACF9659-038C-EE61-ABA5-63E78D6162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3B1F0-E0FC-8949-B7B3-46E140F05F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06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Starting DCC – Kris Vistage for theatres conversation</a:t>
            </a:r>
          </a:p>
          <a:p>
            <a:r>
              <a:rPr lang="en-GB" dirty="0"/>
              <a:t>Californian colleague Anita establishing new coaching company</a:t>
            </a:r>
          </a:p>
        </p:txBody>
      </p:sp>
      <p:sp>
        <p:nvSpPr>
          <p:cNvPr id="4" name="Slide Number Placeholder 3"/>
          <p:cNvSpPr>
            <a:spLocks noGrp="1"/>
          </p:cNvSpPr>
          <p:nvPr>
            <p:ph type="sldNum" sz="quarter" idx="5"/>
          </p:nvPr>
        </p:nvSpPr>
        <p:spPr/>
        <p:txBody>
          <a:bodyPr/>
          <a:lstStyle/>
          <a:p>
            <a:fld id="{4743A193-2803-4CF3-B83A-E7FD5CC97521}" type="slidenum">
              <a:rPr lang="en-GB" smtClean="0"/>
              <a:t>3</a:t>
            </a:fld>
            <a:endParaRPr lang="en-GB"/>
          </a:p>
        </p:txBody>
      </p:sp>
    </p:spTree>
    <p:extLst>
      <p:ext uri="{BB962C8B-B14F-4D97-AF65-F5344CB8AC3E}">
        <p14:creationId xmlns:p14="http://schemas.microsoft.com/office/powerpoint/2010/main" val="1067509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please add your personal view of how it has felt this year.</a:t>
            </a:r>
          </a:p>
          <a:p>
            <a:endParaRPr lang="en-GB" dirty="0"/>
          </a:p>
        </p:txBody>
      </p:sp>
      <p:sp>
        <p:nvSpPr>
          <p:cNvPr id="4" name="Slide Number Placeholder 3"/>
          <p:cNvSpPr>
            <a:spLocks noGrp="1"/>
          </p:cNvSpPr>
          <p:nvPr>
            <p:ph type="sldNum" sz="quarter" idx="5"/>
          </p:nvPr>
        </p:nvSpPr>
        <p:spPr/>
        <p:txBody>
          <a:bodyPr/>
          <a:lstStyle/>
          <a:p>
            <a:fld id="{4743A193-2803-4CF3-B83A-E7FD5CC97521}" type="slidenum">
              <a:rPr lang="en-GB" smtClean="0"/>
              <a:t>23</a:t>
            </a:fld>
            <a:endParaRPr lang="en-GB"/>
          </a:p>
        </p:txBody>
      </p:sp>
    </p:spTree>
    <p:extLst>
      <p:ext uri="{BB962C8B-B14F-4D97-AF65-F5344CB8AC3E}">
        <p14:creationId xmlns:p14="http://schemas.microsoft.com/office/powerpoint/2010/main" val="3746261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78099-751C-2F44-41F8-660A88E20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236A7-A751-7B3B-B6EB-7C57C34BC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19572E-016B-30BC-FB90-B63C156D743F}"/>
              </a:ext>
            </a:extLst>
          </p:cNvPr>
          <p:cNvSpPr>
            <a:spLocks noGrp="1"/>
          </p:cNvSpPr>
          <p:nvPr>
            <p:ph type="body" idx="1"/>
          </p:nvPr>
        </p:nvSpPr>
        <p:spPr/>
        <p:txBody>
          <a:bodyPr/>
          <a:lstStyle/>
          <a:p>
            <a:r>
              <a:rPr lang="en-US" dirty="0"/>
              <a:t>Festivals as Form for theatres – four </a:t>
            </a:r>
            <a:r>
              <a:rPr lang="en-US" dirty="0" err="1"/>
              <a:t>organisations</a:t>
            </a:r>
            <a:r>
              <a:rPr lang="en-US" dirty="0"/>
              <a:t> taking this </a:t>
            </a:r>
            <a:r>
              <a:rPr lang="en-US" dirty="0" err="1"/>
              <a:t>foward</a:t>
            </a:r>
            <a:endParaRPr lang="en-US" dirty="0"/>
          </a:p>
          <a:p>
            <a:endParaRPr lang="en-US" dirty="0"/>
          </a:p>
        </p:txBody>
      </p:sp>
      <p:sp>
        <p:nvSpPr>
          <p:cNvPr id="4" name="Slide Number Placeholder 3">
            <a:extLst>
              <a:ext uri="{FF2B5EF4-FFF2-40B4-BE49-F238E27FC236}">
                <a16:creationId xmlns:a16="http://schemas.microsoft.com/office/drawing/2014/main" id="{B9DA7CC9-982C-BD4C-61E3-119C1D4640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3B1F0-E0FC-8949-B7B3-46E140F05F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804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Driven by three CEOs, but lots of interest.</a:t>
            </a:r>
          </a:p>
          <a:p>
            <a:r>
              <a:rPr lang="en-GB" dirty="0"/>
              <a:t>Event last week</a:t>
            </a:r>
          </a:p>
        </p:txBody>
      </p:sp>
      <p:sp>
        <p:nvSpPr>
          <p:cNvPr id="4" name="Slide Number Placeholder 3"/>
          <p:cNvSpPr>
            <a:spLocks noGrp="1"/>
          </p:cNvSpPr>
          <p:nvPr>
            <p:ph type="sldNum" sz="quarter" idx="5"/>
          </p:nvPr>
        </p:nvSpPr>
        <p:spPr/>
        <p:txBody>
          <a:bodyPr/>
          <a:lstStyle/>
          <a:p>
            <a:fld id="{4743A193-2803-4CF3-B83A-E7FD5CC97521}" type="slidenum">
              <a:rPr lang="en-GB" smtClean="0"/>
              <a:t>25</a:t>
            </a:fld>
            <a:endParaRPr lang="en-GB"/>
          </a:p>
        </p:txBody>
      </p:sp>
    </p:spTree>
    <p:extLst>
      <p:ext uri="{BB962C8B-B14F-4D97-AF65-F5344CB8AC3E}">
        <p14:creationId xmlns:p14="http://schemas.microsoft.com/office/powerpoint/2010/main" val="2720205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09D7D-A2B7-4FED-8AAE-353336451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95CAA-CF07-E87A-BD86-81B09B657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5CD59B-3660-9962-DF0E-7CC2E5B7D4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527E55-70C4-0685-C159-1D304A521D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3B1F0-E0FC-8949-B7B3-46E140F05F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99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63E27-9E2C-9057-4F05-9AA09DE6C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4346D-3AEE-532C-214B-F9CDD4A61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27AA45-3497-1AE6-2242-87D4DA54F4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CF161C-8D2B-6DB1-547B-967EF1AF15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3B1F0-E0FC-8949-B7B3-46E140F05F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21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Serious transformational programme, at an appropriate price</a:t>
            </a:r>
          </a:p>
        </p:txBody>
      </p:sp>
      <p:sp>
        <p:nvSpPr>
          <p:cNvPr id="4" name="Slide Number Placeholder 3"/>
          <p:cNvSpPr>
            <a:spLocks noGrp="1"/>
          </p:cNvSpPr>
          <p:nvPr>
            <p:ph type="sldNum" sz="quarter" idx="5"/>
          </p:nvPr>
        </p:nvSpPr>
        <p:spPr/>
        <p:txBody>
          <a:bodyPr/>
          <a:lstStyle/>
          <a:p>
            <a:fld id="{4743A193-2803-4CF3-B83A-E7FD5CC97521}" type="slidenum">
              <a:rPr lang="en-GB" smtClean="0"/>
              <a:t>5</a:t>
            </a:fld>
            <a:endParaRPr lang="en-GB"/>
          </a:p>
        </p:txBody>
      </p:sp>
    </p:spTree>
    <p:extLst>
      <p:ext uri="{BB962C8B-B14F-4D97-AF65-F5344CB8AC3E}">
        <p14:creationId xmlns:p14="http://schemas.microsoft.com/office/powerpoint/2010/main" val="213757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extremely challenging due ‘no competitors’ </a:t>
            </a:r>
          </a:p>
        </p:txBody>
      </p:sp>
      <p:sp>
        <p:nvSpPr>
          <p:cNvPr id="4" name="Slide Number Placeholder 3"/>
          <p:cNvSpPr>
            <a:spLocks noGrp="1"/>
          </p:cNvSpPr>
          <p:nvPr>
            <p:ph type="sldNum" sz="quarter" idx="5"/>
          </p:nvPr>
        </p:nvSpPr>
        <p:spPr/>
        <p:txBody>
          <a:bodyPr/>
          <a:lstStyle/>
          <a:p>
            <a:fld id="{4743A193-2803-4CF3-B83A-E7FD5CC97521}" type="slidenum">
              <a:rPr lang="en-GB" smtClean="0"/>
              <a:t>6</a:t>
            </a:fld>
            <a:endParaRPr lang="en-GB"/>
          </a:p>
        </p:txBody>
      </p:sp>
    </p:spTree>
    <p:extLst>
      <p:ext uri="{BB962C8B-B14F-4D97-AF65-F5344CB8AC3E}">
        <p14:creationId xmlns:p14="http://schemas.microsoft.com/office/powerpoint/2010/main" val="4115693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Filled nine of the ten places.</a:t>
            </a:r>
          </a:p>
          <a:p>
            <a:r>
              <a:rPr lang="en-GB" dirty="0"/>
              <a:t>Great mixture of leaders – </a:t>
            </a:r>
          </a:p>
          <a:p>
            <a:r>
              <a:rPr lang="en-GB" dirty="0"/>
              <a:t>Established, new to post</a:t>
            </a:r>
          </a:p>
          <a:p>
            <a:r>
              <a:rPr lang="en-GB" dirty="0"/>
              <a:t>Presenting/producing</a:t>
            </a:r>
          </a:p>
          <a:p>
            <a:r>
              <a:rPr lang="en-GB" dirty="0"/>
              <a:t>Geography</a:t>
            </a:r>
          </a:p>
          <a:p>
            <a:r>
              <a:rPr lang="en-GB" dirty="0"/>
              <a:t>NFP/Commercial </a:t>
            </a:r>
          </a:p>
        </p:txBody>
      </p:sp>
      <p:sp>
        <p:nvSpPr>
          <p:cNvPr id="4" name="Slide Number Placeholder 3"/>
          <p:cNvSpPr>
            <a:spLocks noGrp="1"/>
          </p:cNvSpPr>
          <p:nvPr>
            <p:ph type="sldNum" sz="quarter" idx="5"/>
          </p:nvPr>
        </p:nvSpPr>
        <p:spPr/>
        <p:txBody>
          <a:bodyPr/>
          <a:lstStyle/>
          <a:p>
            <a:fld id="{4743A193-2803-4CF3-B83A-E7FD5CC97521}" type="slidenum">
              <a:rPr lang="en-GB" smtClean="0"/>
              <a:t>7</a:t>
            </a:fld>
            <a:endParaRPr lang="en-GB"/>
          </a:p>
        </p:txBody>
      </p:sp>
    </p:spTree>
    <p:extLst>
      <p:ext uri="{BB962C8B-B14F-4D97-AF65-F5344CB8AC3E}">
        <p14:creationId xmlns:p14="http://schemas.microsoft.com/office/powerpoint/2010/main" val="84399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Describe Working Genius</a:t>
            </a:r>
          </a:p>
          <a:p>
            <a:r>
              <a:rPr lang="en-GB" dirty="0"/>
              <a:t>Share personal view on strengths and weaknesses</a:t>
            </a:r>
          </a:p>
        </p:txBody>
      </p:sp>
      <p:sp>
        <p:nvSpPr>
          <p:cNvPr id="4" name="Slide Number Placeholder 3"/>
          <p:cNvSpPr>
            <a:spLocks noGrp="1"/>
          </p:cNvSpPr>
          <p:nvPr>
            <p:ph type="sldNum" sz="quarter" idx="5"/>
          </p:nvPr>
        </p:nvSpPr>
        <p:spPr/>
        <p:txBody>
          <a:bodyPr/>
          <a:lstStyle/>
          <a:p>
            <a:fld id="{4743A193-2803-4CF3-B83A-E7FD5CC97521}" type="slidenum">
              <a:rPr lang="en-GB" smtClean="0"/>
              <a:t>8</a:t>
            </a:fld>
            <a:endParaRPr lang="en-GB"/>
          </a:p>
        </p:txBody>
      </p:sp>
    </p:spTree>
    <p:extLst>
      <p:ext uri="{BB962C8B-B14F-4D97-AF65-F5344CB8AC3E}">
        <p14:creationId xmlns:p14="http://schemas.microsoft.com/office/powerpoint/2010/main" val="379769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January 2023 all travelled to Pitlochry…</a:t>
            </a:r>
          </a:p>
        </p:txBody>
      </p:sp>
      <p:sp>
        <p:nvSpPr>
          <p:cNvPr id="4" name="Slide Number Placeholder 3"/>
          <p:cNvSpPr>
            <a:spLocks noGrp="1"/>
          </p:cNvSpPr>
          <p:nvPr>
            <p:ph type="sldNum" sz="quarter" idx="5"/>
          </p:nvPr>
        </p:nvSpPr>
        <p:spPr/>
        <p:txBody>
          <a:bodyPr/>
          <a:lstStyle/>
          <a:p>
            <a:fld id="{4743A193-2803-4CF3-B83A-E7FD5CC97521}" type="slidenum">
              <a:rPr lang="en-GB" smtClean="0"/>
              <a:t>9</a:t>
            </a:fld>
            <a:endParaRPr lang="en-GB"/>
          </a:p>
        </p:txBody>
      </p:sp>
    </p:spTree>
    <p:extLst>
      <p:ext uri="{BB962C8B-B14F-4D97-AF65-F5344CB8AC3E}">
        <p14:creationId xmlns:p14="http://schemas.microsoft.com/office/powerpoint/2010/main" val="3935163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Describe how it felt</a:t>
            </a:r>
          </a:p>
        </p:txBody>
      </p:sp>
      <p:sp>
        <p:nvSpPr>
          <p:cNvPr id="4" name="Slide Number Placeholder 3"/>
          <p:cNvSpPr>
            <a:spLocks noGrp="1"/>
          </p:cNvSpPr>
          <p:nvPr>
            <p:ph type="sldNum" sz="quarter" idx="5"/>
          </p:nvPr>
        </p:nvSpPr>
        <p:spPr/>
        <p:txBody>
          <a:bodyPr/>
          <a:lstStyle/>
          <a:p>
            <a:fld id="{4743A193-2803-4CF3-B83A-E7FD5CC97521}" type="slidenum">
              <a:rPr lang="en-GB" smtClean="0"/>
              <a:t>10</a:t>
            </a:fld>
            <a:endParaRPr lang="en-GB"/>
          </a:p>
        </p:txBody>
      </p:sp>
    </p:spTree>
    <p:extLst>
      <p:ext uri="{BB962C8B-B14F-4D97-AF65-F5344CB8AC3E}">
        <p14:creationId xmlns:p14="http://schemas.microsoft.com/office/powerpoint/2010/main" val="3017565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B273-E049-A3E3-A3A1-049A8C47B8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957E8DE-0238-4C2D-C7C1-6F540D73C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0BE97A3-3A3B-5CEA-B4BA-B7EF41552E9A}"/>
              </a:ext>
            </a:extLst>
          </p:cNvPr>
          <p:cNvSpPr>
            <a:spLocks noGrp="1"/>
          </p:cNvSpPr>
          <p:nvPr>
            <p:ph type="dt" sz="half" idx="10"/>
          </p:nvPr>
        </p:nvSpPr>
        <p:spPr/>
        <p:txBody>
          <a:bodyPr/>
          <a:lstStyle/>
          <a:p>
            <a:fld id="{86006C6B-9242-467F-BD70-48682453C38A}" type="datetimeFigureOut">
              <a:rPr lang="en-GB" smtClean="0"/>
              <a:t>15/11/2024</a:t>
            </a:fld>
            <a:endParaRPr lang="en-GB"/>
          </a:p>
        </p:txBody>
      </p:sp>
      <p:sp>
        <p:nvSpPr>
          <p:cNvPr id="5" name="Footer Placeholder 4">
            <a:extLst>
              <a:ext uri="{FF2B5EF4-FFF2-40B4-BE49-F238E27FC236}">
                <a16:creationId xmlns:a16="http://schemas.microsoft.com/office/drawing/2014/main" id="{508FB528-1B8B-E763-B6F9-F29D8EE09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0C2E8-1468-A679-438A-92CAC5B2D4C0}"/>
              </a:ext>
            </a:extLst>
          </p:cNvPr>
          <p:cNvSpPr>
            <a:spLocks noGrp="1"/>
          </p:cNvSpPr>
          <p:nvPr>
            <p:ph type="sldNum" sz="quarter" idx="12"/>
          </p:nvPr>
        </p:nvSpPr>
        <p:spPr/>
        <p:txBody>
          <a:bodyPr/>
          <a:lstStyle/>
          <a:p>
            <a:fld id="{8C419AA7-9FCD-426C-939A-FB21CDFFF3D4}" type="slidenum">
              <a:rPr lang="en-GB" smtClean="0"/>
              <a:t>‹#›</a:t>
            </a:fld>
            <a:endParaRPr lang="en-GB"/>
          </a:p>
        </p:txBody>
      </p:sp>
    </p:spTree>
    <p:extLst>
      <p:ext uri="{BB962C8B-B14F-4D97-AF65-F5344CB8AC3E}">
        <p14:creationId xmlns:p14="http://schemas.microsoft.com/office/powerpoint/2010/main" val="3058961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8EE19-0BBA-EA11-F30C-51C1D62BD8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28C19F-F6D3-E6E8-AC21-1668D22DB7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B3F754-3AD2-C9B0-35C0-20C5D6A26AAE}"/>
              </a:ext>
            </a:extLst>
          </p:cNvPr>
          <p:cNvSpPr>
            <a:spLocks noGrp="1"/>
          </p:cNvSpPr>
          <p:nvPr>
            <p:ph type="dt" sz="half" idx="10"/>
          </p:nvPr>
        </p:nvSpPr>
        <p:spPr/>
        <p:txBody>
          <a:bodyPr/>
          <a:lstStyle/>
          <a:p>
            <a:fld id="{86006C6B-9242-467F-BD70-48682453C38A}" type="datetimeFigureOut">
              <a:rPr lang="en-GB" smtClean="0"/>
              <a:t>15/11/2024</a:t>
            </a:fld>
            <a:endParaRPr lang="en-GB"/>
          </a:p>
        </p:txBody>
      </p:sp>
      <p:sp>
        <p:nvSpPr>
          <p:cNvPr id="5" name="Footer Placeholder 4">
            <a:extLst>
              <a:ext uri="{FF2B5EF4-FFF2-40B4-BE49-F238E27FC236}">
                <a16:creationId xmlns:a16="http://schemas.microsoft.com/office/drawing/2014/main" id="{10FA3459-DE71-758E-2654-09A3EFAF8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80A9BB-E515-E63A-877A-4F161A55FA7F}"/>
              </a:ext>
            </a:extLst>
          </p:cNvPr>
          <p:cNvSpPr>
            <a:spLocks noGrp="1"/>
          </p:cNvSpPr>
          <p:nvPr>
            <p:ph type="sldNum" sz="quarter" idx="12"/>
          </p:nvPr>
        </p:nvSpPr>
        <p:spPr/>
        <p:txBody>
          <a:bodyPr/>
          <a:lstStyle/>
          <a:p>
            <a:fld id="{8C419AA7-9FCD-426C-939A-FB21CDFFF3D4}" type="slidenum">
              <a:rPr lang="en-GB" smtClean="0"/>
              <a:t>‹#›</a:t>
            </a:fld>
            <a:endParaRPr lang="en-GB"/>
          </a:p>
        </p:txBody>
      </p:sp>
    </p:spTree>
    <p:extLst>
      <p:ext uri="{BB962C8B-B14F-4D97-AF65-F5344CB8AC3E}">
        <p14:creationId xmlns:p14="http://schemas.microsoft.com/office/powerpoint/2010/main" val="375314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7A7C08-96B4-2CDF-4A93-78DB939413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A37350-BD14-7509-B7B0-1FC2B62197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CF16F6-23C6-B8ED-912D-D355900C2478}"/>
              </a:ext>
            </a:extLst>
          </p:cNvPr>
          <p:cNvSpPr>
            <a:spLocks noGrp="1"/>
          </p:cNvSpPr>
          <p:nvPr>
            <p:ph type="dt" sz="half" idx="10"/>
          </p:nvPr>
        </p:nvSpPr>
        <p:spPr/>
        <p:txBody>
          <a:bodyPr/>
          <a:lstStyle/>
          <a:p>
            <a:fld id="{86006C6B-9242-467F-BD70-48682453C38A}" type="datetimeFigureOut">
              <a:rPr lang="en-GB" smtClean="0"/>
              <a:t>15/11/2024</a:t>
            </a:fld>
            <a:endParaRPr lang="en-GB"/>
          </a:p>
        </p:txBody>
      </p:sp>
      <p:sp>
        <p:nvSpPr>
          <p:cNvPr id="5" name="Footer Placeholder 4">
            <a:extLst>
              <a:ext uri="{FF2B5EF4-FFF2-40B4-BE49-F238E27FC236}">
                <a16:creationId xmlns:a16="http://schemas.microsoft.com/office/drawing/2014/main" id="{6AC71124-80A6-3682-45A0-74C80AD2E1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A2B95E-140C-1FC7-9A10-0A535598CA0A}"/>
              </a:ext>
            </a:extLst>
          </p:cNvPr>
          <p:cNvSpPr>
            <a:spLocks noGrp="1"/>
          </p:cNvSpPr>
          <p:nvPr>
            <p:ph type="sldNum" sz="quarter" idx="12"/>
          </p:nvPr>
        </p:nvSpPr>
        <p:spPr/>
        <p:txBody>
          <a:bodyPr/>
          <a:lstStyle/>
          <a:p>
            <a:fld id="{8C419AA7-9FCD-426C-939A-FB21CDFFF3D4}" type="slidenum">
              <a:rPr lang="en-GB" smtClean="0"/>
              <a:t>‹#›</a:t>
            </a:fld>
            <a:endParaRPr lang="en-GB"/>
          </a:p>
        </p:txBody>
      </p:sp>
    </p:spTree>
    <p:extLst>
      <p:ext uri="{BB962C8B-B14F-4D97-AF65-F5344CB8AC3E}">
        <p14:creationId xmlns:p14="http://schemas.microsoft.com/office/powerpoint/2010/main" val="269424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18CD-1802-70EA-6648-692363D62A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1CA758-7AAF-8285-8AF0-4A3105EC0E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AA18F61-12AF-3681-E595-E3A109AEC56B}"/>
              </a:ext>
            </a:extLst>
          </p:cNvPr>
          <p:cNvSpPr>
            <a:spLocks noGrp="1"/>
          </p:cNvSpPr>
          <p:nvPr>
            <p:ph type="dt" sz="half" idx="10"/>
          </p:nvPr>
        </p:nvSpPr>
        <p:spPr/>
        <p:txBody>
          <a:bodyPr/>
          <a:lstStyle/>
          <a:p>
            <a:fld id="{E1F5AE51-A518-44A2-8383-6E9367D3E0DC}" type="datetimeFigureOut">
              <a:rPr lang="en-GB" smtClean="0"/>
              <a:t>15/11/2024</a:t>
            </a:fld>
            <a:endParaRPr lang="en-GB"/>
          </a:p>
        </p:txBody>
      </p:sp>
      <p:sp>
        <p:nvSpPr>
          <p:cNvPr id="5" name="Footer Placeholder 4">
            <a:extLst>
              <a:ext uri="{FF2B5EF4-FFF2-40B4-BE49-F238E27FC236}">
                <a16:creationId xmlns:a16="http://schemas.microsoft.com/office/drawing/2014/main" id="{AAD3544D-126F-94ED-396D-AF1D00795A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09A2C3-A319-CE67-F2AD-1E07D1374059}"/>
              </a:ext>
            </a:extLst>
          </p:cNvPr>
          <p:cNvSpPr>
            <a:spLocks noGrp="1"/>
          </p:cNvSpPr>
          <p:nvPr>
            <p:ph type="sldNum" sz="quarter" idx="12"/>
          </p:nvPr>
        </p:nvSpPr>
        <p:spPr/>
        <p:txBody>
          <a:bodyPr/>
          <a:lstStyle/>
          <a:p>
            <a:fld id="{631B3E75-1B8B-4EA7-9D51-ECE7BE175B61}" type="slidenum">
              <a:rPr lang="en-GB" smtClean="0"/>
              <a:t>‹#›</a:t>
            </a:fld>
            <a:endParaRPr lang="en-GB"/>
          </a:p>
        </p:txBody>
      </p:sp>
    </p:spTree>
    <p:extLst>
      <p:ext uri="{BB962C8B-B14F-4D97-AF65-F5344CB8AC3E}">
        <p14:creationId xmlns:p14="http://schemas.microsoft.com/office/powerpoint/2010/main" val="1271688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3537-F96E-9C1E-27FD-D1283CFF5E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E5EE95-1EE5-DC6D-7EBA-82ED65197C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79895C-8E8B-A39B-938E-7D6328CBD285}"/>
              </a:ext>
            </a:extLst>
          </p:cNvPr>
          <p:cNvSpPr>
            <a:spLocks noGrp="1"/>
          </p:cNvSpPr>
          <p:nvPr>
            <p:ph type="dt" sz="half" idx="10"/>
          </p:nvPr>
        </p:nvSpPr>
        <p:spPr/>
        <p:txBody>
          <a:bodyPr/>
          <a:lstStyle/>
          <a:p>
            <a:fld id="{E1F5AE51-A518-44A2-8383-6E9367D3E0DC}" type="datetimeFigureOut">
              <a:rPr lang="en-GB" smtClean="0"/>
              <a:t>15/11/2024</a:t>
            </a:fld>
            <a:endParaRPr lang="en-GB"/>
          </a:p>
        </p:txBody>
      </p:sp>
      <p:sp>
        <p:nvSpPr>
          <p:cNvPr id="5" name="Footer Placeholder 4">
            <a:extLst>
              <a:ext uri="{FF2B5EF4-FFF2-40B4-BE49-F238E27FC236}">
                <a16:creationId xmlns:a16="http://schemas.microsoft.com/office/drawing/2014/main" id="{75E9453C-A3DB-00F8-6E13-6A2CA2641E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59884C-1125-4893-C5D8-6F0502F3A3AF}"/>
              </a:ext>
            </a:extLst>
          </p:cNvPr>
          <p:cNvSpPr>
            <a:spLocks noGrp="1"/>
          </p:cNvSpPr>
          <p:nvPr>
            <p:ph type="sldNum" sz="quarter" idx="12"/>
          </p:nvPr>
        </p:nvSpPr>
        <p:spPr/>
        <p:txBody>
          <a:bodyPr/>
          <a:lstStyle/>
          <a:p>
            <a:fld id="{631B3E75-1B8B-4EA7-9D51-ECE7BE175B61}" type="slidenum">
              <a:rPr lang="en-GB" smtClean="0"/>
              <a:t>‹#›</a:t>
            </a:fld>
            <a:endParaRPr lang="en-GB"/>
          </a:p>
        </p:txBody>
      </p:sp>
    </p:spTree>
    <p:extLst>
      <p:ext uri="{BB962C8B-B14F-4D97-AF65-F5344CB8AC3E}">
        <p14:creationId xmlns:p14="http://schemas.microsoft.com/office/powerpoint/2010/main" val="275898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3F6C-84AA-5947-91A1-D1BFF027E9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7A0875-0505-D45E-DC85-CCB1D084FD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B171E2-F540-E1EE-E57A-5C903F472F96}"/>
              </a:ext>
            </a:extLst>
          </p:cNvPr>
          <p:cNvSpPr>
            <a:spLocks noGrp="1"/>
          </p:cNvSpPr>
          <p:nvPr>
            <p:ph type="dt" sz="half" idx="10"/>
          </p:nvPr>
        </p:nvSpPr>
        <p:spPr/>
        <p:txBody>
          <a:bodyPr/>
          <a:lstStyle/>
          <a:p>
            <a:fld id="{E1F5AE51-A518-44A2-8383-6E9367D3E0DC}" type="datetimeFigureOut">
              <a:rPr lang="en-GB" smtClean="0"/>
              <a:t>15/11/2024</a:t>
            </a:fld>
            <a:endParaRPr lang="en-GB"/>
          </a:p>
        </p:txBody>
      </p:sp>
      <p:sp>
        <p:nvSpPr>
          <p:cNvPr id="5" name="Footer Placeholder 4">
            <a:extLst>
              <a:ext uri="{FF2B5EF4-FFF2-40B4-BE49-F238E27FC236}">
                <a16:creationId xmlns:a16="http://schemas.microsoft.com/office/drawing/2014/main" id="{F7E1D4C6-F1B8-2531-253E-EB29B7125A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9FD9AD-CCFB-12CE-92E4-D375E60B9D6F}"/>
              </a:ext>
            </a:extLst>
          </p:cNvPr>
          <p:cNvSpPr>
            <a:spLocks noGrp="1"/>
          </p:cNvSpPr>
          <p:nvPr>
            <p:ph type="sldNum" sz="quarter" idx="12"/>
          </p:nvPr>
        </p:nvSpPr>
        <p:spPr/>
        <p:txBody>
          <a:bodyPr/>
          <a:lstStyle/>
          <a:p>
            <a:fld id="{631B3E75-1B8B-4EA7-9D51-ECE7BE175B61}" type="slidenum">
              <a:rPr lang="en-GB" smtClean="0"/>
              <a:t>‹#›</a:t>
            </a:fld>
            <a:endParaRPr lang="en-GB"/>
          </a:p>
        </p:txBody>
      </p:sp>
    </p:spTree>
    <p:extLst>
      <p:ext uri="{BB962C8B-B14F-4D97-AF65-F5344CB8AC3E}">
        <p14:creationId xmlns:p14="http://schemas.microsoft.com/office/powerpoint/2010/main" val="2469186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DC84-6359-7A4A-9394-697E7D3B77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3E3704-86A6-F47D-4BD4-C2E7AF3593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49F8EA-5116-F291-30CC-088399F72A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A4FC3-E320-B4C2-9274-7BF974F5278F}"/>
              </a:ext>
            </a:extLst>
          </p:cNvPr>
          <p:cNvSpPr>
            <a:spLocks noGrp="1"/>
          </p:cNvSpPr>
          <p:nvPr>
            <p:ph type="dt" sz="half" idx="10"/>
          </p:nvPr>
        </p:nvSpPr>
        <p:spPr/>
        <p:txBody>
          <a:bodyPr/>
          <a:lstStyle/>
          <a:p>
            <a:fld id="{E1F5AE51-A518-44A2-8383-6E9367D3E0DC}" type="datetimeFigureOut">
              <a:rPr lang="en-GB" smtClean="0"/>
              <a:t>15/11/2024</a:t>
            </a:fld>
            <a:endParaRPr lang="en-GB"/>
          </a:p>
        </p:txBody>
      </p:sp>
      <p:sp>
        <p:nvSpPr>
          <p:cNvPr id="6" name="Footer Placeholder 5">
            <a:extLst>
              <a:ext uri="{FF2B5EF4-FFF2-40B4-BE49-F238E27FC236}">
                <a16:creationId xmlns:a16="http://schemas.microsoft.com/office/drawing/2014/main" id="{FB128D95-674A-06E5-6C5C-7C1A572380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67B7DD-AB92-88B7-9095-47644FDDE429}"/>
              </a:ext>
            </a:extLst>
          </p:cNvPr>
          <p:cNvSpPr>
            <a:spLocks noGrp="1"/>
          </p:cNvSpPr>
          <p:nvPr>
            <p:ph type="sldNum" sz="quarter" idx="12"/>
          </p:nvPr>
        </p:nvSpPr>
        <p:spPr/>
        <p:txBody>
          <a:bodyPr/>
          <a:lstStyle/>
          <a:p>
            <a:fld id="{631B3E75-1B8B-4EA7-9D51-ECE7BE175B61}" type="slidenum">
              <a:rPr lang="en-GB" smtClean="0"/>
              <a:t>‹#›</a:t>
            </a:fld>
            <a:endParaRPr lang="en-GB"/>
          </a:p>
        </p:txBody>
      </p:sp>
    </p:spTree>
    <p:extLst>
      <p:ext uri="{BB962C8B-B14F-4D97-AF65-F5344CB8AC3E}">
        <p14:creationId xmlns:p14="http://schemas.microsoft.com/office/powerpoint/2010/main" val="2126232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3AE4-3886-4B1A-75C4-4571362917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7C44D8-36AB-4B57-5DF4-E3A5728A83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0AE500-5E86-0240-4864-3E68DAEA52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0C2AA0-27F9-8973-5F31-CAEC67B608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C79DDA-7FAF-17B7-E214-C613A9AC54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035214-D593-B8F9-DC52-B1B35CDBBF5B}"/>
              </a:ext>
            </a:extLst>
          </p:cNvPr>
          <p:cNvSpPr>
            <a:spLocks noGrp="1"/>
          </p:cNvSpPr>
          <p:nvPr>
            <p:ph type="dt" sz="half" idx="10"/>
          </p:nvPr>
        </p:nvSpPr>
        <p:spPr/>
        <p:txBody>
          <a:bodyPr/>
          <a:lstStyle/>
          <a:p>
            <a:fld id="{E1F5AE51-A518-44A2-8383-6E9367D3E0DC}" type="datetimeFigureOut">
              <a:rPr lang="en-GB" smtClean="0"/>
              <a:t>15/11/2024</a:t>
            </a:fld>
            <a:endParaRPr lang="en-GB"/>
          </a:p>
        </p:txBody>
      </p:sp>
      <p:sp>
        <p:nvSpPr>
          <p:cNvPr id="8" name="Footer Placeholder 7">
            <a:extLst>
              <a:ext uri="{FF2B5EF4-FFF2-40B4-BE49-F238E27FC236}">
                <a16:creationId xmlns:a16="http://schemas.microsoft.com/office/drawing/2014/main" id="{FC341804-6A5A-D6F3-ECFC-C32140D710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241F45-44D5-E852-26EE-5E50BCEA7FB8}"/>
              </a:ext>
            </a:extLst>
          </p:cNvPr>
          <p:cNvSpPr>
            <a:spLocks noGrp="1"/>
          </p:cNvSpPr>
          <p:nvPr>
            <p:ph type="sldNum" sz="quarter" idx="12"/>
          </p:nvPr>
        </p:nvSpPr>
        <p:spPr/>
        <p:txBody>
          <a:bodyPr/>
          <a:lstStyle/>
          <a:p>
            <a:fld id="{631B3E75-1B8B-4EA7-9D51-ECE7BE175B61}" type="slidenum">
              <a:rPr lang="en-GB" smtClean="0"/>
              <a:t>‹#›</a:t>
            </a:fld>
            <a:endParaRPr lang="en-GB"/>
          </a:p>
        </p:txBody>
      </p:sp>
    </p:spTree>
    <p:extLst>
      <p:ext uri="{BB962C8B-B14F-4D97-AF65-F5344CB8AC3E}">
        <p14:creationId xmlns:p14="http://schemas.microsoft.com/office/powerpoint/2010/main" val="3262362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D74F2-72C9-78D4-7C53-BD05655ACB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5557A1-4363-F417-E257-F0B94B6A6EF9}"/>
              </a:ext>
            </a:extLst>
          </p:cNvPr>
          <p:cNvSpPr>
            <a:spLocks noGrp="1"/>
          </p:cNvSpPr>
          <p:nvPr>
            <p:ph type="dt" sz="half" idx="10"/>
          </p:nvPr>
        </p:nvSpPr>
        <p:spPr/>
        <p:txBody>
          <a:bodyPr/>
          <a:lstStyle/>
          <a:p>
            <a:fld id="{E1F5AE51-A518-44A2-8383-6E9367D3E0DC}" type="datetimeFigureOut">
              <a:rPr lang="en-GB" smtClean="0"/>
              <a:t>15/11/2024</a:t>
            </a:fld>
            <a:endParaRPr lang="en-GB"/>
          </a:p>
        </p:txBody>
      </p:sp>
      <p:sp>
        <p:nvSpPr>
          <p:cNvPr id="4" name="Footer Placeholder 3">
            <a:extLst>
              <a:ext uri="{FF2B5EF4-FFF2-40B4-BE49-F238E27FC236}">
                <a16:creationId xmlns:a16="http://schemas.microsoft.com/office/drawing/2014/main" id="{242E21CE-4872-82EC-9F06-2864EB8B0A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280FCF-AA65-8236-A9D6-2123EB65446C}"/>
              </a:ext>
            </a:extLst>
          </p:cNvPr>
          <p:cNvSpPr>
            <a:spLocks noGrp="1"/>
          </p:cNvSpPr>
          <p:nvPr>
            <p:ph type="sldNum" sz="quarter" idx="12"/>
          </p:nvPr>
        </p:nvSpPr>
        <p:spPr/>
        <p:txBody>
          <a:bodyPr/>
          <a:lstStyle/>
          <a:p>
            <a:fld id="{631B3E75-1B8B-4EA7-9D51-ECE7BE175B61}" type="slidenum">
              <a:rPr lang="en-GB" smtClean="0"/>
              <a:t>‹#›</a:t>
            </a:fld>
            <a:endParaRPr lang="en-GB"/>
          </a:p>
        </p:txBody>
      </p:sp>
    </p:spTree>
    <p:extLst>
      <p:ext uri="{BB962C8B-B14F-4D97-AF65-F5344CB8AC3E}">
        <p14:creationId xmlns:p14="http://schemas.microsoft.com/office/powerpoint/2010/main" val="2006275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693CC4-D889-327C-AE50-14510CF46628}"/>
              </a:ext>
            </a:extLst>
          </p:cNvPr>
          <p:cNvSpPr>
            <a:spLocks noGrp="1"/>
          </p:cNvSpPr>
          <p:nvPr>
            <p:ph type="dt" sz="half" idx="10"/>
          </p:nvPr>
        </p:nvSpPr>
        <p:spPr/>
        <p:txBody>
          <a:bodyPr/>
          <a:lstStyle/>
          <a:p>
            <a:fld id="{E1F5AE51-A518-44A2-8383-6E9367D3E0DC}" type="datetimeFigureOut">
              <a:rPr lang="en-GB" smtClean="0"/>
              <a:t>15/11/2024</a:t>
            </a:fld>
            <a:endParaRPr lang="en-GB"/>
          </a:p>
        </p:txBody>
      </p:sp>
      <p:sp>
        <p:nvSpPr>
          <p:cNvPr id="3" name="Footer Placeholder 2">
            <a:extLst>
              <a:ext uri="{FF2B5EF4-FFF2-40B4-BE49-F238E27FC236}">
                <a16:creationId xmlns:a16="http://schemas.microsoft.com/office/drawing/2014/main" id="{681D0313-9F18-18F6-EBAC-8AF6983E9A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C5A0DA-CBCD-85B1-A9DC-D624B0DD5251}"/>
              </a:ext>
            </a:extLst>
          </p:cNvPr>
          <p:cNvSpPr>
            <a:spLocks noGrp="1"/>
          </p:cNvSpPr>
          <p:nvPr>
            <p:ph type="sldNum" sz="quarter" idx="12"/>
          </p:nvPr>
        </p:nvSpPr>
        <p:spPr/>
        <p:txBody>
          <a:bodyPr/>
          <a:lstStyle/>
          <a:p>
            <a:fld id="{631B3E75-1B8B-4EA7-9D51-ECE7BE175B61}" type="slidenum">
              <a:rPr lang="en-GB" smtClean="0"/>
              <a:t>‹#›</a:t>
            </a:fld>
            <a:endParaRPr lang="en-GB"/>
          </a:p>
        </p:txBody>
      </p:sp>
    </p:spTree>
    <p:extLst>
      <p:ext uri="{BB962C8B-B14F-4D97-AF65-F5344CB8AC3E}">
        <p14:creationId xmlns:p14="http://schemas.microsoft.com/office/powerpoint/2010/main" val="1696356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DF44-9B7A-1981-190A-B6C54E84B8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5CC4CC-49C4-2176-E140-63C132CCAB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6F14F4-1FD2-A653-E273-6F1D69641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2D19F3-EF5F-806B-1E25-3E2F69DDCC89}"/>
              </a:ext>
            </a:extLst>
          </p:cNvPr>
          <p:cNvSpPr>
            <a:spLocks noGrp="1"/>
          </p:cNvSpPr>
          <p:nvPr>
            <p:ph type="dt" sz="half" idx="10"/>
          </p:nvPr>
        </p:nvSpPr>
        <p:spPr/>
        <p:txBody>
          <a:bodyPr/>
          <a:lstStyle/>
          <a:p>
            <a:fld id="{E1F5AE51-A518-44A2-8383-6E9367D3E0DC}" type="datetimeFigureOut">
              <a:rPr lang="en-GB" smtClean="0"/>
              <a:t>15/11/2024</a:t>
            </a:fld>
            <a:endParaRPr lang="en-GB"/>
          </a:p>
        </p:txBody>
      </p:sp>
      <p:sp>
        <p:nvSpPr>
          <p:cNvPr id="6" name="Footer Placeholder 5">
            <a:extLst>
              <a:ext uri="{FF2B5EF4-FFF2-40B4-BE49-F238E27FC236}">
                <a16:creationId xmlns:a16="http://schemas.microsoft.com/office/drawing/2014/main" id="{0BD43A69-151C-0ACA-3E5E-3A45532BFF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B7109E-17FC-3A31-533D-1C3135144674}"/>
              </a:ext>
            </a:extLst>
          </p:cNvPr>
          <p:cNvSpPr>
            <a:spLocks noGrp="1"/>
          </p:cNvSpPr>
          <p:nvPr>
            <p:ph type="sldNum" sz="quarter" idx="12"/>
          </p:nvPr>
        </p:nvSpPr>
        <p:spPr/>
        <p:txBody>
          <a:bodyPr/>
          <a:lstStyle/>
          <a:p>
            <a:fld id="{631B3E75-1B8B-4EA7-9D51-ECE7BE175B61}" type="slidenum">
              <a:rPr lang="en-GB" smtClean="0"/>
              <a:t>‹#›</a:t>
            </a:fld>
            <a:endParaRPr lang="en-GB"/>
          </a:p>
        </p:txBody>
      </p:sp>
    </p:spTree>
    <p:extLst>
      <p:ext uri="{BB962C8B-B14F-4D97-AF65-F5344CB8AC3E}">
        <p14:creationId xmlns:p14="http://schemas.microsoft.com/office/powerpoint/2010/main" val="268142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12EB-9253-4A25-7AF6-A5BABF5420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5C9ECB-F2B8-34FB-43A4-AD61B69492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637271-60F9-9A79-6DEB-D29D4C4E7EEC}"/>
              </a:ext>
            </a:extLst>
          </p:cNvPr>
          <p:cNvSpPr>
            <a:spLocks noGrp="1"/>
          </p:cNvSpPr>
          <p:nvPr>
            <p:ph type="dt" sz="half" idx="10"/>
          </p:nvPr>
        </p:nvSpPr>
        <p:spPr/>
        <p:txBody>
          <a:bodyPr/>
          <a:lstStyle/>
          <a:p>
            <a:fld id="{86006C6B-9242-467F-BD70-48682453C38A}" type="datetimeFigureOut">
              <a:rPr lang="en-GB" smtClean="0"/>
              <a:t>15/11/2024</a:t>
            </a:fld>
            <a:endParaRPr lang="en-GB"/>
          </a:p>
        </p:txBody>
      </p:sp>
      <p:sp>
        <p:nvSpPr>
          <p:cNvPr id="5" name="Footer Placeholder 4">
            <a:extLst>
              <a:ext uri="{FF2B5EF4-FFF2-40B4-BE49-F238E27FC236}">
                <a16:creationId xmlns:a16="http://schemas.microsoft.com/office/drawing/2014/main" id="{1B11F398-1FDF-4267-E633-45805F4D78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1DB289-9A08-F1AD-3BC9-17D09886ED8B}"/>
              </a:ext>
            </a:extLst>
          </p:cNvPr>
          <p:cNvSpPr>
            <a:spLocks noGrp="1"/>
          </p:cNvSpPr>
          <p:nvPr>
            <p:ph type="sldNum" sz="quarter" idx="12"/>
          </p:nvPr>
        </p:nvSpPr>
        <p:spPr/>
        <p:txBody>
          <a:bodyPr/>
          <a:lstStyle/>
          <a:p>
            <a:fld id="{8C419AA7-9FCD-426C-939A-FB21CDFFF3D4}" type="slidenum">
              <a:rPr lang="en-GB" smtClean="0"/>
              <a:t>‹#›</a:t>
            </a:fld>
            <a:endParaRPr lang="en-GB"/>
          </a:p>
        </p:txBody>
      </p:sp>
    </p:spTree>
    <p:extLst>
      <p:ext uri="{BB962C8B-B14F-4D97-AF65-F5344CB8AC3E}">
        <p14:creationId xmlns:p14="http://schemas.microsoft.com/office/powerpoint/2010/main" val="2693804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7B41-BE76-3BE7-F848-3DBE0AEA9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BC1E4C-90F5-2B89-D540-D72EF43EB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652CDC-99E0-A381-0E4F-ECFC1F208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E5190C-D193-E627-BE88-8F69FBB10C97}"/>
              </a:ext>
            </a:extLst>
          </p:cNvPr>
          <p:cNvSpPr>
            <a:spLocks noGrp="1"/>
          </p:cNvSpPr>
          <p:nvPr>
            <p:ph type="dt" sz="half" idx="10"/>
          </p:nvPr>
        </p:nvSpPr>
        <p:spPr/>
        <p:txBody>
          <a:bodyPr/>
          <a:lstStyle/>
          <a:p>
            <a:fld id="{E1F5AE51-A518-44A2-8383-6E9367D3E0DC}" type="datetimeFigureOut">
              <a:rPr lang="en-GB" smtClean="0"/>
              <a:t>15/11/2024</a:t>
            </a:fld>
            <a:endParaRPr lang="en-GB"/>
          </a:p>
        </p:txBody>
      </p:sp>
      <p:sp>
        <p:nvSpPr>
          <p:cNvPr id="6" name="Footer Placeholder 5">
            <a:extLst>
              <a:ext uri="{FF2B5EF4-FFF2-40B4-BE49-F238E27FC236}">
                <a16:creationId xmlns:a16="http://schemas.microsoft.com/office/drawing/2014/main" id="{4C99EEAE-B5B9-9BB9-CEBF-D0DFFB9541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E1B0F1-3595-3FC6-B7BC-536FBE1918B8}"/>
              </a:ext>
            </a:extLst>
          </p:cNvPr>
          <p:cNvSpPr>
            <a:spLocks noGrp="1"/>
          </p:cNvSpPr>
          <p:nvPr>
            <p:ph type="sldNum" sz="quarter" idx="12"/>
          </p:nvPr>
        </p:nvSpPr>
        <p:spPr/>
        <p:txBody>
          <a:bodyPr/>
          <a:lstStyle/>
          <a:p>
            <a:fld id="{631B3E75-1B8B-4EA7-9D51-ECE7BE175B61}" type="slidenum">
              <a:rPr lang="en-GB" smtClean="0"/>
              <a:t>‹#›</a:t>
            </a:fld>
            <a:endParaRPr lang="en-GB"/>
          </a:p>
        </p:txBody>
      </p:sp>
    </p:spTree>
    <p:extLst>
      <p:ext uri="{BB962C8B-B14F-4D97-AF65-F5344CB8AC3E}">
        <p14:creationId xmlns:p14="http://schemas.microsoft.com/office/powerpoint/2010/main" val="3984644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30C3A-B832-FD2B-3BD6-25E62BA94C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C1F916-2DC3-CCCD-286E-29240A3CBE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1F5908-963C-2311-5B48-56A755BAC255}"/>
              </a:ext>
            </a:extLst>
          </p:cNvPr>
          <p:cNvSpPr>
            <a:spLocks noGrp="1"/>
          </p:cNvSpPr>
          <p:nvPr>
            <p:ph type="dt" sz="half" idx="10"/>
          </p:nvPr>
        </p:nvSpPr>
        <p:spPr/>
        <p:txBody>
          <a:bodyPr/>
          <a:lstStyle/>
          <a:p>
            <a:fld id="{E1F5AE51-A518-44A2-8383-6E9367D3E0DC}" type="datetimeFigureOut">
              <a:rPr lang="en-GB" smtClean="0"/>
              <a:t>15/11/2024</a:t>
            </a:fld>
            <a:endParaRPr lang="en-GB"/>
          </a:p>
        </p:txBody>
      </p:sp>
      <p:sp>
        <p:nvSpPr>
          <p:cNvPr id="5" name="Footer Placeholder 4">
            <a:extLst>
              <a:ext uri="{FF2B5EF4-FFF2-40B4-BE49-F238E27FC236}">
                <a16:creationId xmlns:a16="http://schemas.microsoft.com/office/drawing/2014/main" id="{0232D99A-E337-D0CD-7865-DC5B55E7DD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63A5C4-A16D-6C6D-2574-D6F90D581280}"/>
              </a:ext>
            </a:extLst>
          </p:cNvPr>
          <p:cNvSpPr>
            <a:spLocks noGrp="1"/>
          </p:cNvSpPr>
          <p:nvPr>
            <p:ph type="sldNum" sz="quarter" idx="12"/>
          </p:nvPr>
        </p:nvSpPr>
        <p:spPr/>
        <p:txBody>
          <a:bodyPr/>
          <a:lstStyle/>
          <a:p>
            <a:fld id="{631B3E75-1B8B-4EA7-9D51-ECE7BE175B61}" type="slidenum">
              <a:rPr lang="en-GB" smtClean="0"/>
              <a:t>‹#›</a:t>
            </a:fld>
            <a:endParaRPr lang="en-GB"/>
          </a:p>
        </p:txBody>
      </p:sp>
    </p:spTree>
    <p:extLst>
      <p:ext uri="{BB962C8B-B14F-4D97-AF65-F5344CB8AC3E}">
        <p14:creationId xmlns:p14="http://schemas.microsoft.com/office/powerpoint/2010/main" val="2716857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02A0A3-8DE6-7E32-2423-98D541CC4A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ED52A6-CF48-5A7F-C703-7DC26A6DCD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E855A8-FA68-876C-8C09-E6234F0F6B96}"/>
              </a:ext>
            </a:extLst>
          </p:cNvPr>
          <p:cNvSpPr>
            <a:spLocks noGrp="1"/>
          </p:cNvSpPr>
          <p:nvPr>
            <p:ph type="dt" sz="half" idx="10"/>
          </p:nvPr>
        </p:nvSpPr>
        <p:spPr/>
        <p:txBody>
          <a:bodyPr/>
          <a:lstStyle/>
          <a:p>
            <a:fld id="{E1F5AE51-A518-44A2-8383-6E9367D3E0DC}" type="datetimeFigureOut">
              <a:rPr lang="en-GB" smtClean="0"/>
              <a:t>15/11/2024</a:t>
            </a:fld>
            <a:endParaRPr lang="en-GB"/>
          </a:p>
        </p:txBody>
      </p:sp>
      <p:sp>
        <p:nvSpPr>
          <p:cNvPr id="5" name="Footer Placeholder 4">
            <a:extLst>
              <a:ext uri="{FF2B5EF4-FFF2-40B4-BE49-F238E27FC236}">
                <a16:creationId xmlns:a16="http://schemas.microsoft.com/office/drawing/2014/main" id="{E956BB92-AB40-E24B-9602-C26A657396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0382DE-91A0-82F6-FF60-B4DAD4205595}"/>
              </a:ext>
            </a:extLst>
          </p:cNvPr>
          <p:cNvSpPr>
            <a:spLocks noGrp="1"/>
          </p:cNvSpPr>
          <p:nvPr>
            <p:ph type="sldNum" sz="quarter" idx="12"/>
          </p:nvPr>
        </p:nvSpPr>
        <p:spPr/>
        <p:txBody>
          <a:bodyPr/>
          <a:lstStyle/>
          <a:p>
            <a:fld id="{631B3E75-1B8B-4EA7-9D51-ECE7BE175B61}" type="slidenum">
              <a:rPr lang="en-GB" smtClean="0"/>
              <a:t>‹#›</a:t>
            </a:fld>
            <a:endParaRPr lang="en-GB"/>
          </a:p>
        </p:txBody>
      </p:sp>
    </p:spTree>
    <p:extLst>
      <p:ext uri="{BB962C8B-B14F-4D97-AF65-F5344CB8AC3E}">
        <p14:creationId xmlns:p14="http://schemas.microsoft.com/office/powerpoint/2010/main" val="299787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BAB7-75E2-234E-48EC-18680454B6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D4258E-76C9-74DF-2C81-CA81B1ABD0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47E4CD-074D-AF65-BA18-AF82127D22BE}"/>
              </a:ext>
            </a:extLst>
          </p:cNvPr>
          <p:cNvSpPr>
            <a:spLocks noGrp="1"/>
          </p:cNvSpPr>
          <p:nvPr>
            <p:ph type="dt" sz="half" idx="10"/>
          </p:nvPr>
        </p:nvSpPr>
        <p:spPr/>
        <p:txBody>
          <a:bodyPr/>
          <a:lstStyle/>
          <a:p>
            <a:fld id="{86006C6B-9242-467F-BD70-48682453C38A}" type="datetimeFigureOut">
              <a:rPr lang="en-GB" smtClean="0"/>
              <a:t>15/11/2024</a:t>
            </a:fld>
            <a:endParaRPr lang="en-GB"/>
          </a:p>
        </p:txBody>
      </p:sp>
      <p:sp>
        <p:nvSpPr>
          <p:cNvPr id="5" name="Footer Placeholder 4">
            <a:extLst>
              <a:ext uri="{FF2B5EF4-FFF2-40B4-BE49-F238E27FC236}">
                <a16:creationId xmlns:a16="http://schemas.microsoft.com/office/drawing/2014/main" id="{48E450AF-432A-A03E-BBDA-E2E6D6835E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A34359-8D23-7528-56BA-CEB045E4EE6E}"/>
              </a:ext>
            </a:extLst>
          </p:cNvPr>
          <p:cNvSpPr>
            <a:spLocks noGrp="1"/>
          </p:cNvSpPr>
          <p:nvPr>
            <p:ph type="sldNum" sz="quarter" idx="12"/>
          </p:nvPr>
        </p:nvSpPr>
        <p:spPr/>
        <p:txBody>
          <a:bodyPr/>
          <a:lstStyle/>
          <a:p>
            <a:fld id="{8C419AA7-9FCD-426C-939A-FB21CDFFF3D4}" type="slidenum">
              <a:rPr lang="en-GB" smtClean="0"/>
              <a:t>‹#›</a:t>
            </a:fld>
            <a:endParaRPr lang="en-GB"/>
          </a:p>
        </p:txBody>
      </p:sp>
    </p:spTree>
    <p:extLst>
      <p:ext uri="{BB962C8B-B14F-4D97-AF65-F5344CB8AC3E}">
        <p14:creationId xmlns:p14="http://schemas.microsoft.com/office/powerpoint/2010/main" val="148555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D4439-3C6E-D36A-8483-5B066CEF9D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781428-E999-95CF-D25C-85DB015319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1E5DF4-3D6D-B045-A161-2C9E852547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6C5EA3-9FCB-2A87-9976-BE216EFA9171}"/>
              </a:ext>
            </a:extLst>
          </p:cNvPr>
          <p:cNvSpPr>
            <a:spLocks noGrp="1"/>
          </p:cNvSpPr>
          <p:nvPr>
            <p:ph type="dt" sz="half" idx="10"/>
          </p:nvPr>
        </p:nvSpPr>
        <p:spPr/>
        <p:txBody>
          <a:bodyPr/>
          <a:lstStyle/>
          <a:p>
            <a:fld id="{86006C6B-9242-467F-BD70-48682453C38A}" type="datetimeFigureOut">
              <a:rPr lang="en-GB" smtClean="0"/>
              <a:t>15/11/2024</a:t>
            </a:fld>
            <a:endParaRPr lang="en-GB"/>
          </a:p>
        </p:txBody>
      </p:sp>
      <p:sp>
        <p:nvSpPr>
          <p:cNvPr id="6" name="Footer Placeholder 5">
            <a:extLst>
              <a:ext uri="{FF2B5EF4-FFF2-40B4-BE49-F238E27FC236}">
                <a16:creationId xmlns:a16="http://schemas.microsoft.com/office/drawing/2014/main" id="{3301C1AE-B417-BAD7-3C20-73B823C8F4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5A7DE0-E332-1426-42F8-6E017F43228E}"/>
              </a:ext>
            </a:extLst>
          </p:cNvPr>
          <p:cNvSpPr>
            <a:spLocks noGrp="1"/>
          </p:cNvSpPr>
          <p:nvPr>
            <p:ph type="sldNum" sz="quarter" idx="12"/>
          </p:nvPr>
        </p:nvSpPr>
        <p:spPr/>
        <p:txBody>
          <a:bodyPr/>
          <a:lstStyle/>
          <a:p>
            <a:fld id="{8C419AA7-9FCD-426C-939A-FB21CDFFF3D4}" type="slidenum">
              <a:rPr lang="en-GB" smtClean="0"/>
              <a:t>‹#›</a:t>
            </a:fld>
            <a:endParaRPr lang="en-GB"/>
          </a:p>
        </p:txBody>
      </p:sp>
    </p:spTree>
    <p:extLst>
      <p:ext uri="{BB962C8B-B14F-4D97-AF65-F5344CB8AC3E}">
        <p14:creationId xmlns:p14="http://schemas.microsoft.com/office/powerpoint/2010/main" val="52163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A775-77B2-BA91-AFDD-0DB8C44B43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FF78E3-4C51-CEAF-49AB-A180FCB774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0931B-4EE2-FBE2-15C0-C1CE9FC0B7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D150FA-8024-A9E3-F589-B855A1FB2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C08D99-F7E2-51F3-2118-0CD1DA871B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47409C-4DE5-CA8F-178C-3CE9C559BE1A}"/>
              </a:ext>
            </a:extLst>
          </p:cNvPr>
          <p:cNvSpPr>
            <a:spLocks noGrp="1"/>
          </p:cNvSpPr>
          <p:nvPr>
            <p:ph type="dt" sz="half" idx="10"/>
          </p:nvPr>
        </p:nvSpPr>
        <p:spPr/>
        <p:txBody>
          <a:bodyPr/>
          <a:lstStyle/>
          <a:p>
            <a:fld id="{86006C6B-9242-467F-BD70-48682453C38A}" type="datetimeFigureOut">
              <a:rPr lang="en-GB" smtClean="0"/>
              <a:t>15/11/2024</a:t>
            </a:fld>
            <a:endParaRPr lang="en-GB"/>
          </a:p>
        </p:txBody>
      </p:sp>
      <p:sp>
        <p:nvSpPr>
          <p:cNvPr id="8" name="Footer Placeholder 7">
            <a:extLst>
              <a:ext uri="{FF2B5EF4-FFF2-40B4-BE49-F238E27FC236}">
                <a16:creationId xmlns:a16="http://schemas.microsoft.com/office/drawing/2014/main" id="{2F5579BD-9A5F-3F34-BC23-B7AE785DCF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5D17B2-F370-5155-6531-2C27BD637679}"/>
              </a:ext>
            </a:extLst>
          </p:cNvPr>
          <p:cNvSpPr>
            <a:spLocks noGrp="1"/>
          </p:cNvSpPr>
          <p:nvPr>
            <p:ph type="sldNum" sz="quarter" idx="12"/>
          </p:nvPr>
        </p:nvSpPr>
        <p:spPr/>
        <p:txBody>
          <a:bodyPr/>
          <a:lstStyle/>
          <a:p>
            <a:fld id="{8C419AA7-9FCD-426C-939A-FB21CDFFF3D4}" type="slidenum">
              <a:rPr lang="en-GB" smtClean="0"/>
              <a:t>‹#›</a:t>
            </a:fld>
            <a:endParaRPr lang="en-GB"/>
          </a:p>
        </p:txBody>
      </p:sp>
    </p:spTree>
    <p:extLst>
      <p:ext uri="{BB962C8B-B14F-4D97-AF65-F5344CB8AC3E}">
        <p14:creationId xmlns:p14="http://schemas.microsoft.com/office/powerpoint/2010/main" val="46112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ADC9-E436-7C93-8DB1-965D9900C5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DA0300-00BB-5202-34F6-23FF5F2A2048}"/>
              </a:ext>
            </a:extLst>
          </p:cNvPr>
          <p:cNvSpPr>
            <a:spLocks noGrp="1"/>
          </p:cNvSpPr>
          <p:nvPr>
            <p:ph type="dt" sz="half" idx="10"/>
          </p:nvPr>
        </p:nvSpPr>
        <p:spPr/>
        <p:txBody>
          <a:bodyPr/>
          <a:lstStyle/>
          <a:p>
            <a:fld id="{86006C6B-9242-467F-BD70-48682453C38A}" type="datetimeFigureOut">
              <a:rPr lang="en-GB" smtClean="0"/>
              <a:t>15/11/2024</a:t>
            </a:fld>
            <a:endParaRPr lang="en-GB"/>
          </a:p>
        </p:txBody>
      </p:sp>
      <p:sp>
        <p:nvSpPr>
          <p:cNvPr id="4" name="Footer Placeholder 3">
            <a:extLst>
              <a:ext uri="{FF2B5EF4-FFF2-40B4-BE49-F238E27FC236}">
                <a16:creationId xmlns:a16="http://schemas.microsoft.com/office/drawing/2014/main" id="{0C970D26-AE96-1639-E916-5F0539F951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B06850-2FE6-ECEA-6C0D-67DA2286BB99}"/>
              </a:ext>
            </a:extLst>
          </p:cNvPr>
          <p:cNvSpPr>
            <a:spLocks noGrp="1"/>
          </p:cNvSpPr>
          <p:nvPr>
            <p:ph type="sldNum" sz="quarter" idx="12"/>
          </p:nvPr>
        </p:nvSpPr>
        <p:spPr/>
        <p:txBody>
          <a:bodyPr/>
          <a:lstStyle/>
          <a:p>
            <a:fld id="{8C419AA7-9FCD-426C-939A-FB21CDFFF3D4}" type="slidenum">
              <a:rPr lang="en-GB" smtClean="0"/>
              <a:t>‹#›</a:t>
            </a:fld>
            <a:endParaRPr lang="en-GB"/>
          </a:p>
        </p:txBody>
      </p:sp>
    </p:spTree>
    <p:extLst>
      <p:ext uri="{BB962C8B-B14F-4D97-AF65-F5344CB8AC3E}">
        <p14:creationId xmlns:p14="http://schemas.microsoft.com/office/powerpoint/2010/main" val="342086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BE34C3-AAA8-6F40-1839-C6875F0A21BC}"/>
              </a:ext>
            </a:extLst>
          </p:cNvPr>
          <p:cNvSpPr>
            <a:spLocks noGrp="1"/>
          </p:cNvSpPr>
          <p:nvPr>
            <p:ph type="dt" sz="half" idx="10"/>
          </p:nvPr>
        </p:nvSpPr>
        <p:spPr/>
        <p:txBody>
          <a:bodyPr/>
          <a:lstStyle/>
          <a:p>
            <a:fld id="{86006C6B-9242-467F-BD70-48682453C38A}" type="datetimeFigureOut">
              <a:rPr lang="en-GB" smtClean="0"/>
              <a:t>15/11/2024</a:t>
            </a:fld>
            <a:endParaRPr lang="en-GB"/>
          </a:p>
        </p:txBody>
      </p:sp>
      <p:sp>
        <p:nvSpPr>
          <p:cNvPr id="3" name="Footer Placeholder 2">
            <a:extLst>
              <a:ext uri="{FF2B5EF4-FFF2-40B4-BE49-F238E27FC236}">
                <a16:creationId xmlns:a16="http://schemas.microsoft.com/office/drawing/2014/main" id="{0AAC064E-87BF-BFCD-5507-11367ED7F1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0976701-DB0F-2A28-3AE4-3DAA18194980}"/>
              </a:ext>
            </a:extLst>
          </p:cNvPr>
          <p:cNvSpPr>
            <a:spLocks noGrp="1"/>
          </p:cNvSpPr>
          <p:nvPr>
            <p:ph type="sldNum" sz="quarter" idx="12"/>
          </p:nvPr>
        </p:nvSpPr>
        <p:spPr/>
        <p:txBody>
          <a:bodyPr/>
          <a:lstStyle/>
          <a:p>
            <a:fld id="{8C419AA7-9FCD-426C-939A-FB21CDFFF3D4}" type="slidenum">
              <a:rPr lang="en-GB" smtClean="0"/>
              <a:t>‹#›</a:t>
            </a:fld>
            <a:endParaRPr lang="en-GB"/>
          </a:p>
        </p:txBody>
      </p:sp>
    </p:spTree>
    <p:extLst>
      <p:ext uri="{BB962C8B-B14F-4D97-AF65-F5344CB8AC3E}">
        <p14:creationId xmlns:p14="http://schemas.microsoft.com/office/powerpoint/2010/main" val="98124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137A-0B7D-C0FB-3A25-4F6401AAB0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A5424F-A1D4-D682-BF35-23DE467F91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4A95CC-84D2-F11B-317A-D7660F66C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535EB-3469-1432-8C60-E53533AEBAA8}"/>
              </a:ext>
            </a:extLst>
          </p:cNvPr>
          <p:cNvSpPr>
            <a:spLocks noGrp="1"/>
          </p:cNvSpPr>
          <p:nvPr>
            <p:ph type="dt" sz="half" idx="10"/>
          </p:nvPr>
        </p:nvSpPr>
        <p:spPr/>
        <p:txBody>
          <a:bodyPr/>
          <a:lstStyle/>
          <a:p>
            <a:fld id="{86006C6B-9242-467F-BD70-48682453C38A}" type="datetimeFigureOut">
              <a:rPr lang="en-GB" smtClean="0"/>
              <a:t>15/11/2024</a:t>
            </a:fld>
            <a:endParaRPr lang="en-GB"/>
          </a:p>
        </p:txBody>
      </p:sp>
      <p:sp>
        <p:nvSpPr>
          <p:cNvPr id="6" name="Footer Placeholder 5">
            <a:extLst>
              <a:ext uri="{FF2B5EF4-FFF2-40B4-BE49-F238E27FC236}">
                <a16:creationId xmlns:a16="http://schemas.microsoft.com/office/drawing/2014/main" id="{31576DBF-255F-BFB0-18EC-0C3CD48543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9638FA-96ED-D5C1-4B22-12E373CD59C0}"/>
              </a:ext>
            </a:extLst>
          </p:cNvPr>
          <p:cNvSpPr>
            <a:spLocks noGrp="1"/>
          </p:cNvSpPr>
          <p:nvPr>
            <p:ph type="sldNum" sz="quarter" idx="12"/>
          </p:nvPr>
        </p:nvSpPr>
        <p:spPr/>
        <p:txBody>
          <a:bodyPr/>
          <a:lstStyle/>
          <a:p>
            <a:fld id="{8C419AA7-9FCD-426C-939A-FB21CDFFF3D4}" type="slidenum">
              <a:rPr lang="en-GB" smtClean="0"/>
              <a:t>‹#›</a:t>
            </a:fld>
            <a:endParaRPr lang="en-GB"/>
          </a:p>
        </p:txBody>
      </p:sp>
    </p:spTree>
    <p:extLst>
      <p:ext uri="{BB962C8B-B14F-4D97-AF65-F5344CB8AC3E}">
        <p14:creationId xmlns:p14="http://schemas.microsoft.com/office/powerpoint/2010/main" val="1819291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A968-01A3-8325-EC0A-B04620B45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A84AF2-D98F-F65D-5320-4638892B04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F3ECEE-BF96-3A51-A5DA-8D7C1B0D0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03B820-068A-69AA-D1E6-0A4CEFB7CA7A}"/>
              </a:ext>
            </a:extLst>
          </p:cNvPr>
          <p:cNvSpPr>
            <a:spLocks noGrp="1"/>
          </p:cNvSpPr>
          <p:nvPr>
            <p:ph type="dt" sz="half" idx="10"/>
          </p:nvPr>
        </p:nvSpPr>
        <p:spPr/>
        <p:txBody>
          <a:bodyPr/>
          <a:lstStyle/>
          <a:p>
            <a:fld id="{86006C6B-9242-467F-BD70-48682453C38A}" type="datetimeFigureOut">
              <a:rPr lang="en-GB" smtClean="0"/>
              <a:t>15/11/2024</a:t>
            </a:fld>
            <a:endParaRPr lang="en-GB"/>
          </a:p>
        </p:txBody>
      </p:sp>
      <p:sp>
        <p:nvSpPr>
          <p:cNvPr id="6" name="Footer Placeholder 5">
            <a:extLst>
              <a:ext uri="{FF2B5EF4-FFF2-40B4-BE49-F238E27FC236}">
                <a16:creationId xmlns:a16="http://schemas.microsoft.com/office/drawing/2014/main" id="{7EFC6FF1-115A-D98E-FC1A-24E4A3EBB7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0B2201-2105-8813-C880-1DBB5218A22E}"/>
              </a:ext>
            </a:extLst>
          </p:cNvPr>
          <p:cNvSpPr>
            <a:spLocks noGrp="1"/>
          </p:cNvSpPr>
          <p:nvPr>
            <p:ph type="sldNum" sz="quarter" idx="12"/>
          </p:nvPr>
        </p:nvSpPr>
        <p:spPr/>
        <p:txBody>
          <a:bodyPr/>
          <a:lstStyle/>
          <a:p>
            <a:fld id="{8C419AA7-9FCD-426C-939A-FB21CDFFF3D4}" type="slidenum">
              <a:rPr lang="en-GB" smtClean="0"/>
              <a:t>‹#›</a:t>
            </a:fld>
            <a:endParaRPr lang="en-GB"/>
          </a:p>
        </p:txBody>
      </p:sp>
    </p:spTree>
    <p:extLst>
      <p:ext uri="{BB962C8B-B14F-4D97-AF65-F5344CB8AC3E}">
        <p14:creationId xmlns:p14="http://schemas.microsoft.com/office/powerpoint/2010/main" val="4262344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C75A7-984D-0550-D625-97691AAE5A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5C7B9D-7D72-849B-F038-1F1CD5440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C88656-CE84-91CA-0575-ABE07F2B8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06C6B-9242-467F-BD70-48682453C38A}" type="datetimeFigureOut">
              <a:rPr lang="en-GB" smtClean="0"/>
              <a:t>15/11/2024</a:t>
            </a:fld>
            <a:endParaRPr lang="en-GB"/>
          </a:p>
        </p:txBody>
      </p:sp>
      <p:sp>
        <p:nvSpPr>
          <p:cNvPr id="5" name="Footer Placeholder 4">
            <a:extLst>
              <a:ext uri="{FF2B5EF4-FFF2-40B4-BE49-F238E27FC236}">
                <a16:creationId xmlns:a16="http://schemas.microsoft.com/office/drawing/2014/main" id="{5ABE63EC-FEA1-523D-D4D7-64B37A0F01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A692C0-6DF2-C0EA-3C5D-EE102AEDF0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19AA7-9FCD-426C-939A-FB21CDFFF3D4}" type="slidenum">
              <a:rPr lang="en-GB" smtClean="0"/>
              <a:t>‹#›</a:t>
            </a:fld>
            <a:endParaRPr lang="en-GB"/>
          </a:p>
        </p:txBody>
      </p:sp>
    </p:spTree>
    <p:extLst>
      <p:ext uri="{BB962C8B-B14F-4D97-AF65-F5344CB8AC3E}">
        <p14:creationId xmlns:p14="http://schemas.microsoft.com/office/powerpoint/2010/main" val="430201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C7D0-CB4E-C5F6-F6C9-232C8346E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C11BB3-C230-EAC3-BFB9-98F8086583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6C6D73-88C5-5F17-4886-5DD028B1E8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F5AE51-A518-44A2-8383-6E9367D3E0DC}" type="datetimeFigureOut">
              <a:rPr lang="en-GB" smtClean="0"/>
              <a:t>15/11/2024</a:t>
            </a:fld>
            <a:endParaRPr lang="en-GB"/>
          </a:p>
        </p:txBody>
      </p:sp>
      <p:sp>
        <p:nvSpPr>
          <p:cNvPr id="5" name="Footer Placeholder 4">
            <a:extLst>
              <a:ext uri="{FF2B5EF4-FFF2-40B4-BE49-F238E27FC236}">
                <a16:creationId xmlns:a16="http://schemas.microsoft.com/office/drawing/2014/main" id="{817D8A4A-601F-AE71-90CA-2EEFC2C0FF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84EF338-B240-3CC6-FD98-8EB43542CD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1B3E75-1B8B-4EA7-9D51-ECE7BE175B61}" type="slidenum">
              <a:rPr lang="en-GB" smtClean="0"/>
              <a:t>‹#›</a:t>
            </a:fld>
            <a:endParaRPr lang="en-GB"/>
          </a:p>
        </p:txBody>
      </p:sp>
    </p:spTree>
    <p:extLst>
      <p:ext uri="{BB962C8B-B14F-4D97-AF65-F5344CB8AC3E}">
        <p14:creationId xmlns:p14="http://schemas.microsoft.com/office/powerpoint/2010/main" val="1541357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3.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FDA927-F638-292C-070B-559CF869B8F6}"/>
              </a:ext>
            </a:extLst>
          </p:cNvPr>
          <p:cNvPicPr>
            <a:picLocks noChangeAspect="1"/>
          </p:cNvPicPr>
          <p:nvPr/>
        </p:nvPicPr>
        <p:blipFill>
          <a:blip r:embed="rId2"/>
          <a:stretch>
            <a:fillRect/>
          </a:stretch>
        </p:blipFill>
        <p:spPr>
          <a:xfrm>
            <a:off x="2249080" y="864387"/>
            <a:ext cx="7693840" cy="5129226"/>
          </a:xfrm>
          <a:prstGeom prst="rect">
            <a:avLst/>
          </a:prstGeom>
        </p:spPr>
      </p:pic>
    </p:spTree>
    <p:extLst>
      <p:ext uri="{BB962C8B-B14F-4D97-AF65-F5344CB8AC3E}">
        <p14:creationId xmlns:p14="http://schemas.microsoft.com/office/powerpoint/2010/main" val="349910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A59A54-43BE-7F1F-8A12-8BC2725A4918}"/>
              </a:ext>
            </a:extLst>
          </p:cNvPr>
          <p:cNvSpPr txBox="1"/>
          <p:nvPr/>
        </p:nvSpPr>
        <p:spPr>
          <a:xfrm>
            <a:off x="391885" y="335845"/>
            <a:ext cx="11408229"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1"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Retreat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The programme commenced in January 2023 with a two-day leadership retreat in an attractive and relatively remote location.</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The aims of the Retreat were to:</a:t>
            </a:r>
          </a:p>
          <a:p>
            <a:pPr marL="514350" marR="0" lvl="0" indent="-5143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Build a trusted community with an opportunity for the cohort and the team to get to know each other </a:t>
            </a:r>
          </a:p>
          <a:p>
            <a:pPr marL="514350" marR="0" lvl="0" indent="-5143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Explore issues highlighted through the Discovery phase</a:t>
            </a:r>
          </a:p>
          <a:p>
            <a:pPr marL="514350" marR="0" lvl="0" indent="-5143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Commit to individual and collective leadership growth goals, for the next twelve months.</a:t>
            </a:r>
          </a:p>
          <a:p>
            <a:pPr marL="514350" marR="0" lvl="0" indent="-5143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Agree programme priorities for the rest of the year. This will include selecting potential guest speakers for future quarterly Gatherings and commissioning primary research or data analysis for the programme.</a:t>
            </a:r>
          </a:p>
        </p:txBody>
      </p:sp>
    </p:spTree>
    <p:extLst>
      <p:ext uri="{BB962C8B-B14F-4D97-AF65-F5344CB8AC3E}">
        <p14:creationId xmlns:p14="http://schemas.microsoft.com/office/powerpoint/2010/main" val="267333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four pillars of assessment: What does a focus on validity, reliability,  purpose and value in assessment practice look like on the ground?">
            <a:extLst>
              <a:ext uri="{FF2B5EF4-FFF2-40B4-BE49-F238E27FC236}">
                <a16:creationId xmlns:a16="http://schemas.microsoft.com/office/drawing/2014/main" id="{F62C879D-BD7E-AF7D-B5B6-29E5F8ECC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3"/>
            <a:ext cx="12192000" cy="813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81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64674C-C35E-5763-CED8-222B2AC5804F}"/>
              </a:ext>
            </a:extLst>
          </p:cNvPr>
          <p:cNvSpPr/>
          <p:nvPr/>
        </p:nvSpPr>
        <p:spPr>
          <a:xfrm>
            <a:off x="-7" y="0"/>
            <a:ext cx="12192007" cy="6858000"/>
          </a:xfrm>
          <a:prstGeom prst="rect">
            <a:avLst/>
          </a:prstGeom>
          <a:solidFill>
            <a:srgbClr val="0D85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C19EC08-6F9F-B27E-2C7A-94A55040932B}"/>
              </a:ext>
            </a:extLst>
          </p:cNvPr>
          <p:cNvSpPr txBox="1"/>
          <p:nvPr/>
        </p:nvSpPr>
        <p:spPr>
          <a:xfrm>
            <a:off x="0" y="859321"/>
            <a:ext cx="609599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Corbel" panose="020B0503020204020204" pitchFamily="34" charset="0"/>
                <a:ea typeface="+mn-ea"/>
                <a:cs typeface="+mn-cs"/>
              </a:rPr>
              <a:t>TRUST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1" u="none" strike="noStrike" kern="1200" cap="none" spc="0" normalizeH="0" baseline="0" noProof="0">
                <a:ln>
                  <a:noFill/>
                </a:ln>
                <a:solidFill>
                  <a:prstClr val="white"/>
                </a:solidFill>
                <a:effectLst/>
                <a:uLnTx/>
                <a:uFillTx/>
                <a:latin typeface="Corbel" panose="020B0503020204020204" pitchFamily="34" charset="0"/>
                <a:ea typeface="+mn-ea"/>
                <a:cs typeface="+mn-cs"/>
              </a:rPr>
              <a:t>confidentiality</a:t>
            </a:r>
          </a:p>
        </p:txBody>
      </p:sp>
      <p:cxnSp>
        <p:nvCxnSpPr>
          <p:cNvPr id="5" name="Straight Connector 4">
            <a:extLst>
              <a:ext uri="{FF2B5EF4-FFF2-40B4-BE49-F238E27FC236}">
                <a16:creationId xmlns:a16="http://schemas.microsoft.com/office/drawing/2014/main" id="{A179B072-DD94-5E05-BCE1-3DEE5E2EE01F}"/>
              </a:ext>
            </a:extLst>
          </p:cNvPr>
          <p:cNvCxnSpPr/>
          <p:nvPr/>
        </p:nvCxnSpPr>
        <p:spPr>
          <a:xfrm>
            <a:off x="6096000" y="-435430"/>
            <a:ext cx="0" cy="87956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F7E7872-2697-FC00-3177-B61371BD0C0B}"/>
              </a:ext>
            </a:extLst>
          </p:cNvPr>
          <p:cNvCxnSpPr>
            <a:cxnSpLocks/>
          </p:cNvCxnSpPr>
          <p:nvPr/>
        </p:nvCxnSpPr>
        <p:spPr>
          <a:xfrm flipH="1">
            <a:off x="-1743075" y="3429000"/>
            <a:ext cx="1510511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E4FE0A0-F0A8-5331-A918-F914905F5221}"/>
              </a:ext>
            </a:extLst>
          </p:cNvPr>
          <p:cNvSpPr txBox="1"/>
          <p:nvPr/>
        </p:nvSpPr>
        <p:spPr>
          <a:xfrm>
            <a:off x="6096004" y="859321"/>
            <a:ext cx="609599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Corbel" panose="020B0503020204020204" pitchFamily="34" charset="0"/>
                <a:ea typeface="+mn-ea"/>
                <a:cs typeface="+mn-cs"/>
              </a:rPr>
              <a:t>SUPPORT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1" u="none" strike="noStrike" kern="1200" cap="none" spc="0" normalizeH="0" baseline="0" noProof="0">
                <a:ln>
                  <a:noFill/>
                </a:ln>
                <a:solidFill>
                  <a:prstClr val="white"/>
                </a:solidFill>
                <a:effectLst/>
                <a:uLnTx/>
                <a:uFillTx/>
                <a:latin typeface="Corbel" panose="020B0503020204020204" pitchFamily="34" charset="0"/>
                <a:ea typeface="+mn-ea"/>
                <a:cs typeface="+mn-cs"/>
              </a:rPr>
              <a:t>commitment</a:t>
            </a:r>
          </a:p>
        </p:txBody>
      </p:sp>
      <p:sp>
        <p:nvSpPr>
          <p:cNvPr id="7" name="TextBox 6">
            <a:extLst>
              <a:ext uri="{FF2B5EF4-FFF2-40B4-BE49-F238E27FC236}">
                <a16:creationId xmlns:a16="http://schemas.microsoft.com/office/drawing/2014/main" id="{2CBBEF44-B71B-AE78-38CF-65D87426C295}"/>
              </a:ext>
            </a:extLst>
          </p:cNvPr>
          <p:cNvSpPr txBox="1"/>
          <p:nvPr/>
        </p:nvSpPr>
        <p:spPr>
          <a:xfrm>
            <a:off x="-8" y="4045424"/>
            <a:ext cx="609599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Corbel" panose="020B0503020204020204" pitchFamily="34" charset="0"/>
                <a:ea typeface="+mn-ea"/>
                <a:cs typeface="+mn-cs"/>
              </a:rPr>
              <a:t>HONESTY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1" u="none" strike="noStrike" kern="1200" cap="none" spc="0" normalizeH="0" baseline="0" noProof="0">
                <a:ln>
                  <a:noFill/>
                </a:ln>
                <a:solidFill>
                  <a:prstClr val="white"/>
                </a:solidFill>
                <a:effectLst/>
                <a:uLnTx/>
                <a:uFillTx/>
                <a:latin typeface="Corbel" panose="020B0503020204020204" pitchFamily="34" charset="0"/>
                <a:ea typeface="+mn-ea"/>
                <a:cs typeface="+mn-cs"/>
              </a:rPr>
              <a:t>communication &amp; authenticity</a:t>
            </a:r>
          </a:p>
        </p:txBody>
      </p:sp>
      <p:sp>
        <p:nvSpPr>
          <p:cNvPr id="8" name="TextBox 7">
            <a:extLst>
              <a:ext uri="{FF2B5EF4-FFF2-40B4-BE49-F238E27FC236}">
                <a16:creationId xmlns:a16="http://schemas.microsoft.com/office/drawing/2014/main" id="{E248B68D-9CC6-552D-8570-77A4FA3611A3}"/>
              </a:ext>
            </a:extLst>
          </p:cNvPr>
          <p:cNvSpPr txBox="1"/>
          <p:nvPr/>
        </p:nvSpPr>
        <p:spPr>
          <a:xfrm>
            <a:off x="6095996" y="4045424"/>
            <a:ext cx="609599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prstClr val="white"/>
                </a:solidFill>
                <a:effectLst/>
                <a:uLnTx/>
                <a:uFillTx/>
                <a:latin typeface="Corbel" panose="020B0503020204020204" pitchFamily="34" charset="0"/>
                <a:ea typeface="+mn-ea"/>
                <a:cs typeface="+mn-cs"/>
              </a:rPr>
              <a:t>GRACE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1" u="none" strike="noStrike" kern="1200" cap="none" spc="0" normalizeH="0" baseline="0" noProof="0">
                <a:ln>
                  <a:noFill/>
                </a:ln>
                <a:solidFill>
                  <a:prstClr val="white"/>
                </a:solidFill>
                <a:effectLst/>
                <a:uLnTx/>
                <a:uFillTx/>
                <a:latin typeface="Corbel" panose="020B0503020204020204" pitchFamily="34" charset="0"/>
                <a:ea typeface="+mn-ea"/>
                <a:cs typeface="+mn-cs"/>
              </a:rPr>
              <a:t>honour we are for &amp; with one another</a:t>
            </a:r>
          </a:p>
        </p:txBody>
      </p:sp>
    </p:spTree>
    <p:extLst>
      <p:ext uri="{BB962C8B-B14F-4D97-AF65-F5344CB8AC3E}">
        <p14:creationId xmlns:p14="http://schemas.microsoft.com/office/powerpoint/2010/main" val="4258468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64674C-C35E-5763-CED8-222B2AC5804F}"/>
              </a:ext>
            </a:extLst>
          </p:cNvPr>
          <p:cNvSpPr/>
          <p:nvPr/>
        </p:nvSpPr>
        <p:spPr>
          <a:xfrm>
            <a:off x="0" y="0"/>
            <a:ext cx="12192000" cy="6858000"/>
          </a:xfrm>
          <a:prstGeom prst="rect">
            <a:avLst/>
          </a:prstGeom>
          <a:solidFill>
            <a:srgbClr val="0D85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C19EC08-6F9F-B27E-2C7A-94A55040932B}"/>
              </a:ext>
            </a:extLst>
          </p:cNvPr>
          <p:cNvSpPr txBox="1"/>
          <p:nvPr/>
        </p:nvSpPr>
        <p:spPr>
          <a:xfrm>
            <a:off x="1815329" y="1166842"/>
            <a:ext cx="8561342"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What are the three greatest challenges facing your organisation in 2023?</a:t>
            </a:r>
          </a:p>
        </p:txBody>
      </p:sp>
    </p:spTree>
    <p:extLst>
      <p:ext uri="{BB962C8B-B14F-4D97-AF65-F5344CB8AC3E}">
        <p14:creationId xmlns:p14="http://schemas.microsoft.com/office/powerpoint/2010/main" val="17070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64674C-C35E-5763-CED8-222B2AC5804F}"/>
              </a:ext>
            </a:extLst>
          </p:cNvPr>
          <p:cNvSpPr/>
          <p:nvPr/>
        </p:nvSpPr>
        <p:spPr>
          <a:xfrm>
            <a:off x="-7" y="0"/>
            <a:ext cx="12192007" cy="6858000"/>
          </a:xfrm>
          <a:prstGeom prst="rect">
            <a:avLst/>
          </a:prstGeom>
          <a:solidFill>
            <a:srgbClr val="0D85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C19EC08-6F9F-B27E-2C7A-94A55040932B}"/>
              </a:ext>
            </a:extLst>
          </p:cNvPr>
          <p:cNvSpPr txBox="1"/>
          <p:nvPr/>
        </p:nvSpPr>
        <p:spPr>
          <a:xfrm>
            <a:off x="0" y="1319433"/>
            <a:ext cx="609599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People</a:t>
            </a:r>
          </a:p>
        </p:txBody>
      </p:sp>
      <p:cxnSp>
        <p:nvCxnSpPr>
          <p:cNvPr id="5" name="Straight Connector 4">
            <a:extLst>
              <a:ext uri="{FF2B5EF4-FFF2-40B4-BE49-F238E27FC236}">
                <a16:creationId xmlns:a16="http://schemas.microsoft.com/office/drawing/2014/main" id="{A179B072-DD94-5E05-BCE1-3DEE5E2EE01F}"/>
              </a:ext>
            </a:extLst>
          </p:cNvPr>
          <p:cNvCxnSpPr/>
          <p:nvPr/>
        </p:nvCxnSpPr>
        <p:spPr>
          <a:xfrm>
            <a:off x="6096000" y="-435430"/>
            <a:ext cx="0" cy="87956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F7E7872-2697-FC00-3177-B61371BD0C0B}"/>
              </a:ext>
            </a:extLst>
          </p:cNvPr>
          <p:cNvCxnSpPr>
            <a:cxnSpLocks/>
          </p:cNvCxnSpPr>
          <p:nvPr/>
        </p:nvCxnSpPr>
        <p:spPr>
          <a:xfrm flipH="1" flipV="1">
            <a:off x="-1712686" y="3288301"/>
            <a:ext cx="15074725" cy="14069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DA390D8-C8E6-D1FE-B70B-35417A876127}"/>
              </a:ext>
            </a:extLst>
          </p:cNvPr>
          <p:cNvSpPr txBox="1"/>
          <p:nvPr/>
        </p:nvSpPr>
        <p:spPr>
          <a:xfrm>
            <a:off x="6096003" y="950102"/>
            <a:ext cx="609599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Expenditure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income)</a:t>
            </a:r>
          </a:p>
        </p:txBody>
      </p:sp>
      <p:sp>
        <p:nvSpPr>
          <p:cNvPr id="11" name="TextBox 10">
            <a:extLst>
              <a:ext uri="{FF2B5EF4-FFF2-40B4-BE49-F238E27FC236}">
                <a16:creationId xmlns:a16="http://schemas.microsoft.com/office/drawing/2014/main" id="{4297B4DF-09FE-F9E0-8C0C-C5C225903D5E}"/>
              </a:ext>
            </a:extLst>
          </p:cNvPr>
          <p:cNvSpPr txBox="1"/>
          <p:nvPr/>
        </p:nvSpPr>
        <p:spPr>
          <a:xfrm>
            <a:off x="-2" y="4368555"/>
            <a:ext cx="609599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Managing Change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and  Uncertainty</a:t>
            </a:r>
          </a:p>
        </p:txBody>
      </p:sp>
      <p:sp>
        <p:nvSpPr>
          <p:cNvPr id="12" name="TextBox 11">
            <a:extLst>
              <a:ext uri="{FF2B5EF4-FFF2-40B4-BE49-F238E27FC236}">
                <a16:creationId xmlns:a16="http://schemas.microsoft.com/office/drawing/2014/main" id="{28FE544B-CC55-B1BD-84DA-09AC1CB21672}"/>
              </a:ext>
            </a:extLst>
          </p:cNvPr>
          <p:cNvSpPr txBox="1"/>
          <p:nvPr/>
        </p:nvSpPr>
        <p:spPr>
          <a:xfrm>
            <a:off x="6095995" y="4607734"/>
            <a:ext cx="609599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and...</a:t>
            </a:r>
          </a:p>
        </p:txBody>
      </p:sp>
    </p:spTree>
    <p:extLst>
      <p:ext uri="{BB962C8B-B14F-4D97-AF65-F5344CB8AC3E}">
        <p14:creationId xmlns:p14="http://schemas.microsoft.com/office/powerpoint/2010/main" val="3665804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2CEC0-C60F-A504-BC7D-EB02C1FAE33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80DCF71-B8D3-679E-1EFC-682AFA24B2CF}"/>
              </a:ext>
            </a:extLst>
          </p:cNvPr>
          <p:cNvSpPr/>
          <p:nvPr/>
        </p:nvSpPr>
        <p:spPr>
          <a:xfrm>
            <a:off x="0" y="0"/>
            <a:ext cx="12192000" cy="6858000"/>
          </a:xfrm>
          <a:prstGeom prst="rect">
            <a:avLst/>
          </a:prstGeom>
          <a:solidFill>
            <a:srgbClr val="0D85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45E40F5-24C1-FC1F-71FC-D68FD64F7B0E}"/>
              </a:ext>
            </a:extLst>
          </p:cNvPr>
          <p:cNvSpPr txBox="1"/>
          <p:nvPr/>
        </p:nvSpPr>
        <p:spPr>
          <a:xfrm>
            <a:off x="1815329" y="2828835"/>
            <a:ext cx="856134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Change Manifesto</a:t>
            </a:r>
          </a:p>
        </p:txBody>
      </p:sp>
    </p:spTree>
    <p:extLst>
      <p:ext uri="{BB962C8B-B14F-4D97-AF65-F5344CB8AC3E}">
        <p14:creationId xmlns:p14="http://schemas.microsoft.com/office/powerpoint/2010/main" val="266105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51E517-25C5-C293-9AA6-D7DFB852A23E}"/>
              </a:ext>
            </a:extLst>
          </p:cNvPr>
          <p:cNvSpPr txBox="1"/>
          <p:nvPr/>
        </p:nvSpPr>
        <p:spPr>
          <a:xfrm>
            <a:off x="449942" y="377807"/>
            <a:ext cx="11292115" cy="5956887"/>
          </a:xfrm>
          <a:prstGeom prst="rect">
            <a:avLst/>
          </a:prstGeom>
          <a:noFill/>
        </p:spPr>
        <p:txBody>
          <a:bodyPr wrap="square">
            <a:spAutoFit/>
          </a:bodyPr>
          <a:lstStyle/>
          <a:p>
            <a:pPr>
              <a:lnSpc>
                <a:spcPct val="150000"/>
              </a:lnSpc>
              <a:spcAft>
                <a:spcPts val="1800"/>
              </a:spcAft>
            </a:pPr>
            <a:r>
              <a:rPr lang="en-GB" b="1" kern="100">
                <a:effectLst/>
                <a:latin typeface="Corbel" panose="020B0503020204020204" pitchFamily="34" charset="0"/>
                <a:ea typeface="Calibri" panose="020F0502020204030204" pitchFamily="34" charset="0"/>
                <a:cs typeface="Times New Roman" panose="02020603050405020304" pitchFamily="18" charset="0"/>
              </a:rPr>
              <a:t>Our Change Manifesto: Everyone should feel that their local theatre is a place where they belong</a:t>
            </a:r>
            <a:endParaRPr lang="en-GB" kern="100">
              <a:effectLst/>
              <a:latin typeface="Corbel" panose="020B0503020204020204" pitchFamily="34" charset="0"/>
              <a:ea typeface="Calibri" panose="020F0502020204030204" pitchFamily="34" charset="0"/>
              <a:cs typeface="Times New Roman" panose="02020603050405020304" pitchFamily="18" charset="0"/>
            </a:endParaRPr>
          </a:p>
          <a:p>
            <a:pPr>
              <a:lnSpc>
                <a:spcPct val="150000"/>
              </a:lnSpc>
              <a:spcAft>
                <a:spcPts val="1800"/>
              </a:spcAft>
            </a:pPr>
            <a:r>
              <a:rPr lang="en-GB" kern="100">
                <a:effectLst/>
                <a:latin typeface="Corbel" panose="020B0503020204020204" pitchFamily="34" charset="0"/>
                <a:ea typeface="Calibri" panose="020F0502020204030204" pitchFamily="34" charset="0"/>
                <a:cs typeface="Times New Roman" panose="02020603050405020304" pitchFamily="18" charset="0"/>
              </a:rPr>
              <a:t>We understand theatre’s unique ability to bring communities together and change people’s lives.  It provides a collective experience to which everyone has a personal response. Good theatre can transport you like nothing else, providing moments of wonder and collective joy.</a:t>
            </a:r>
          </a:p>
          <a:p>
            <a:pPr>
              <a:lnSpc>
                <a:spcPct val="150000"/>
              </a:lnSpc>
              <a:spcAft>
                <a:spcPts val="1800"/>
              </a:spcAft>
            </a:pPr>
            <a:r>
              <a:rPr lang="en-GB" kern="100">
                <a:effectLst/>
                <a:latin typeface="Corbel" panose="020B0503020204020204" pitchFamily="34" charset="0"/>
                <a:ea typeface="Calibri" panose="020F0502020204030204" pitchFamily="34" charset="0"/>
                <a:cs typeface="Times New Roman" panose="02020603050405020304" pitchFamily="18" charset="0"/>
              </a:rPr>
              <a:t>Everyone should feel that their local theatre is a place where they belong. Being welcomed, recognised and respected is not enough. They should feel a sense of ownership of their civic and creative space and have the agency to influence the work it does.</a:t>
            </a:r>
          </a:p>
          <a:p>
            <a:pPr>
              <a:lnSpc>
                <a:spcPct val="150000"/>
              </a:lnSpc>
              <a:spcAft>
                <a:spcPts val="1800"/>
              </a:spcAft>
            </a:pPr>
            <a:r>
              <a:rPr lang="en-GB" kern="100">
                <a:effectLst/>
                <a:latin typeface="Corbel" panose="020B0503020204020204" pitchFamily="34" charset="0"/>
                <a:ea typeface="Calibri" panose="020F0502020204030204" pitchFamily="34" charset="0"/>
                <a:cs typeface="Times New Roman" panose="02020603050405020304" pitchFamily="18" charset="0"/>
              </a:rPr>
              <a:t>We, like many theatres, work with our communities to create and programme work that is relevant. We can point to successes in engaging different groups and individuals for targeted programme and projects. Turning this short-term impact into sustainable, embedded change is a far greater challenge.</a:t>
            </a:r>
          </a:p>
          <a:p>
            <a:pPr>
              <a:lnSpc>
                <a:spcPct val="150000"/>
              </a:lnSpc>
              <a:spcAft>
                <a:spcPts val="1800"/>
              </a:spcAft>
            </a:pPr>
            <a:r>
              <a:rPr lang="en-GB" kern="100">
                <a:effectLst/>
                <a:latin typeface="Corbel" panose="020B0503020204020204" pitchFamily="34" charset="0"/>
                <a:ea typeface="Calibri" panose="020F0502020204030204" pitchFamily="34" charset="0"/>
                <a:cs typeface="Times New Roman" panose="02020603050405020304" pitchFamily="18" charset="0"/>
              </a:rPr>
              <a:t>We believe that by working together this year we can start to make a difference both at our own theatres and begin to encourage change more broadly in the sector.  </a:t>
            </a:r>
          </a:p>
        </p:txBody>
      </p:sp>
    </p:spTree>
    <p:extLst>
      <p:ext uri="{BB962C8B-B14F-4D97-AF65-F5344CB8AC3E}">
        <p14:creationId xmlns:p14="http://schemas.microsoft.com/office/powerpoint/2010/main" val="1524953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43724A-5161-A958-2F84-33D81C3C2D7D}"/>
              </a:ext>
            </a:extLst>
          </p:cNvPr>
          <p:cNvSpPr txBox="1"/>
          <p:nvPr/>
        </p:nvSpPr>
        <p:spPr>
          <a:xfrm>
            <a:off x="769257" y="966023"/>
            <a:ext cx="10392229" cy="4864280"/>
          </a:xfrm>
          <a:prstGeom prst="rect">
            <a:avLst/>
          </a:prstGeom>
          <a:noFill/>
        </p:spPr>
        <p:txBody>
          <a:bodyPr wrap="square">
            <a:spAutoFit/>
          </a:bodyPr>
          <a:lstStyle/>
          <a:p>
            <a:pPr>
              <a:lnSpc>
                <a:spcPct val="150000"/>
              </a:lnSpc>
              <a:spcAft>
                <a:spcPts val="1200"/>
              </a:spcAft>
            </a:pPr>
            <a:r>
              <a:rPr lang="en-GB" kern="100">
                <a:effectLst/>
                <a:latin typeface="Corbel" panose="020B0503020204020204" pitchFamily="34" charset="0"/>
                <a:ea typeface="Calibri" panose="020F0502020204030204" pitchFamily="34" charset="0"/>
                <a:cs typeface="Times New Roman" panose="02020603050405020304" pitchFamily="18" charset="0"/>
              </a:rPr>
              <a:t>Our aim this year is to: </a:t>
            </a:r>
          </a:p>
          <a:p>
            <a:pPr>
              <a:lnSpc>
                <a:spcPct val="150000"/>
              </a:lnSpc>
              <a:spcAft>
                <a:spcPts val="1200"/>
              </a:spcAft>
            </a:pPr>
            <a:r>
              <a:rPr lang="en-GB" b="1" kern="100">
                <a:effectLst/>
                <a:latin typeface="Corbel" panose="020B0503020204020204" pitchFamily="34" charset="0"/>
                <a:ea typeface="Calibri" panose="020F0502020204030204" pitchFamily="34" charset="0"/>
                <a:cs typeface="Times New Roman" panose="02020603050405020304" pitchFamily="18" charset="0"/>
              </a:rPr>
              <a:t>Heighten the sense of importance</a:t>
            </a:r>
            <a:r>
              <a:rPr lang="en-GB" kern="100">
                <a:effectLst/>
                <a:latin typeface="Corbel" panose="020B0503020204020204" pitchFamily="34" charset="0"/>
                <a:ea typeface="Calibri" panose="020F0502020204030204" pitchFamily="34" charset="0"/>
                <a:cs typeface="Times New Roman" panose="02020603050405020304" pitchFamily="18" charset="0"/>
              </a:rPr>
              <a:t> (initially within our own theatres and then in the sector as a whole) </a:t>
            </a:r>
            <a:r>
              <a:rPr lang="en-GB" b="1" kern="100">
                <a:effectLst/>
                <a:latin typeface="Corbel" panose="020B0503020204020204" pitchFamily="34" charset="0"/>
                <a:ea typeface="Calibri" panose="020F0502020204030204" pitchFamily="34" charset="0"/>
                <a:cs typeface="Times New Roman" panose="02020603050405020304" pitchFamily="18" charset="0"/>
              </a:rPr>
              <a:t>that everyone should feel theatres are a place where they belong.</a:t>
            </a:r>
            <a:endParaRPr lang="en-GB" kern="100">
              <a:effectLst/>
              <a:latin typeface="Corbel" panose="020B050302020402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GB" kern="100">
                <a:effectLst/>
                <a:latin typeface="Corbel" panose="020B0503020204020204" pitchFamily="34" charset="0"/>
                <a:ea typeface="Calibri" panose="020F0502020204030204" pitchFamily="34" charset="0"/>
                <a:cs typeface="Times New Roman" panose="02020603050405020304" pitchFamily="18" charset="0"/>
              </a:rPr>
              <a:t> </a:t>
            </a:r>
          </a:p>
          <a:p>
            <a:pPr>
              <a:lnSpc>
                <a:spcPct val="150000"/>
              </a:lnSpc>
              <a:spcAft>
                <a:spcPts val="1200"/>
              </a:spcAft>
            </a:pPr>
            <a:r>
              <a:rPr lang="en-GB" kern="100">
                <a:effectLst/>
                <a:latin typeface="Corbel" panose="020B0503020204020204" pitchFamily="34" charset="0"/>
                <a:ea typeface="Calibri" panose="020F0502020204030204" pitchFamily="34" charset="0"/>
                <a:cs typeface="Times New Roman" panose="02020603050405020304" pitchFamily="18" charset="0"/>
              </a:rPr>
              <a:t>To achieve this we will:</a:t>
            </a:r>
          </a:p>
          <a:p>
            <a:pPr marL="342900" lvl="0" indent="-342900">
              <a:lnSpc>
                <a:spcPct val="150000"/>
              </a:lnSpc>
              <a:spcAft>
                <a:spcPts val="1200"/>
              </a:spcAft>
              <a:buFont typeface="+mj-lt"/>
              <a:buAutoNum type="arabicPeriod"/>
            </a:pPr>
            <a:r>
              <a:rPr lang="en-GB" kern="100">
                <a:effectLst/>
                <a:latin typeface="Corbel" panose="020B0503020204020204" pitchFamily="34" charset="0"/>
                <a:ea typeface="Calibri" panose="020F0502020204030204" pitchFamily="34" charset="0"/>
                <a:cs typeface="Times New Roman" panose="02020603050405020304" pitchFamily="18" charset="0"/>
              </a:rPr>
              <a:t>Increase our understanding of the barriers to belonging, and begin to remove them</a:t>
            </a:r>
          </a:p>
          <a:p>
            <a:pPr marL="342900" lvl="0" indent="-342900">
              <a:lnSpc>
                <a:spcPct val="150000"/>
              </a:lnSpc>
              <a:spcAft>
                <a:spcPts val="1200"/>
              </a:spcAft>
              <a:buFont typeface="+mj-lt"/>
              <a:buAutoNum type="arabicPeriod"/>
            </a:pPr>
            <a:r>
              <a:rPr lang="en-GB" kern="100">
                <a:effectLst/>
                <a:latin typeface="Corbel" panose="020B0503020204020204" pitchFamily="34" charset="0"/>
                <a:ea typeface="Calibri" panose="020F0502020204030204" pitchFamily="34" charset="0"/>
                <a:cs typeface="Times New Roman" panose="02020603050405020304" pitchFamily="18" charset="0"/>
              </a:rPr>
              <a:t>Become more active commissioners of new work, with and for our diverse communities</a:t>
            </a:r>
          </a:p>
          <a:p>
            <a:pPr marL="342900" lvl="0" indent="-342900">
              <a:lnSpc>
                <a:spcPct val="150000"/>
              </a:lnSpc>
              <a:spcAft>
                <a:spcPts val="1200"/>
              </a:spcAft>
              <a:buFont typeface="+mj-lt"/>
              <a:buAutoNum type="arabicPeriod"/>
            </a:pPr>
            <a:r>
              <a:rPr lang="en-GB" kern="100">
                <a:effectLst/>
                <a:latin typeface="Corbel" panose="020B0503020204020204" pitchFamily="34" charset="0"/>
                <a:ea typeface="Calibri" panose="020F0502020204030204" pitchFamily="34" charset="0"/>
                <a:cs typeface="Times New Roman" panose="02020603050405020304" pitchFamily="18" charset="0"/>
              </a:rPr>
              <a:t>Understand what models of co-creation and co-leadership with communities are truly working </a:t>
            </a:r>
          </a:p>
          <a:p>
            <a:pPr marL="342900" lvl="0" indent="-342900">
              <a:lnSpc>
                <a:spcPct val="150000"/>
              </a:lnSpc>
              <a:spcAft>
                <a:spcPts val="1200"/>
              </a:spcAft>
              <a:buFont typeface="+mj-lt"/>
              <a:buAutoNum type="arabicPeriod"/>
            </a:pPr>
            <a:r>
              <a:rPr lang="en-GB" kern="100">
                <a:effectLst/>
                <a:latin typeface="Corbel" panose="020B0503020204020204" pitchFamily="34" charset="0"/>
                <a:ea typeface="Calibri" panose="020F0502020204030204" pitchFamily="34" charset="0"/>
                <a:cs typeface="Times New Roman" panose="02020603050405020304" pitchFamily="18" charset="0"/>
              </a:rPr>
              <a:t>Find appropriate ways to share our learning with the sector more broadly</a:t>
            </a:r>
          </a:p>
        </p:txBody>
      </p:sp>
    </p:spTree>
    <p:extLst>
      <p:ext uri="{BB962C8B-B14F-4D97-AF65-F5344CB8AC3E}">
        <p14:creationId xmlns:p14="http://schemas.microsoft.com/office/powerpoint/2010/main" val="2942907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47EF1-F592-87F7-4C1A-5A61B2DAE21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B42BA79-7CFD-4733-1BC8-0D9B06D4BDC3}"/>
              </a:ext>
            </a:extLst>
          </p:cNvPr>
          <p:cNvSpPr/>
          <p:nvPr/>
        </p:nvSpPr>
        <p:spPr>
          <a:xfrm>
            <a:off x="0" y="0"/>
            <a:ext cx="12192000" cy="6858000"/>
          </a:xfrm>
          <a:prstGeom prst="rect">
            <a:avLst/>
          </a:prstGeom>
          <a:solidFill>
            <a:srgbClr val="0D85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99A3A19-A448-C069-385E-9AC1389624F2}"/>
              </a:ext>
            </a:extLst>
          </p:cNvPr>
          <p:cNvSpPr txBox="1"/>
          <p:nvPr/>
        </p:nvSpPr>
        <p:spPr>
          <a:xfrm>
            <a:off x="1815329" y="2828835"/>
            <a:ext cx="856134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Gatherings</a:t>
            </a:r>
          </a:p>
        </p:txBody>
      </p:sp>
    </p:spTree>
    <p:extLst>
      <p:ext uri="{BB962C8B-B14F-4D97-AF65-F5344CB8AC3E}">
        <p14:creationId xmlns:p14="http://schemas.microsoft.com/office/powerpoint/2010/main" val="80154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file photo of Nicholas Walker">
            <a:extLst>
              <a:ext uri="{FF2B5EF4-FFF2-40B4-BE49-F238E27FC236}">
                <a16:creationId xmlns:a16="http://schemas.microsoft.com/office/drawing/2014/main" id="{934B9F59-1809-7B9D-2C73-471FACAB0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185" y="1846489"/>
            <a:ext cx="3165021" cy="31650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257142-097D-225E-4E4A-81F0D79F9532}"/>
              </a:ext>
            </a:extLst>
          </p:cNvPr>
          <p:cNvSpPr txBox="1"/>
          <p:nvPr/>
        </p:nvSpPr>
        <p:spPr>
          <a:xfrm>
            <a:off x="5573486" y="2474018"/>
            <a:ext cx="5057904" cy="1323439"/>
          </a:xfrm>
          <a:prstGeom prst="rect">
            <a:avLst/>
          </a:prstGeom>
          <a:noFill/>
        </p:spPr>
        <p:txBody>
          <a:bodyPr wrap="square" rtlCol="0">
            <a:spAutoFit/>
          </a:bodyPr>
          <a:lstStyle/>
          <a:p>
            <a:r>
              <a:rPr lang="en-GB" sz="4000" b="1">
                <a:latin typeface="Corbel" panose="020B0503020204020204" pitchFamily="34" charset="0"/>
              </a:rPr>
              <a:t>Nick Walker</a:t>
            </a:r>
          </a:p>
          <a:p>
            <a:r>
              <a:rPr lang="en-GB" sz="4000">
                <a:latin typeface="Corbel" panose="020B0503020204020204" pitchFamily="34" charset="0"/>
              </a:rPr>
              <a:t>University of Reading</a:t>
            </a:r>
          </a:p>
        </p:txBody>
      </p:sp>
    </p:spTree>
    <p:extLst>
      <p:ext uri="{BB962C8B-B14F-4D97-AF65-F5344CB8AC3E}">
        <p14:creationId xmlns:p14="http://schemas.microsoft.com/office/powerpoint/2010/main" val="357140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64674C-C35E-5763-CED8-222B2AC5804F}"/>
              </a:ext>
            </a:extLst>
          </p:cNvPr>
          <p:cNvSpPr/>
          <p:nvPr/>
        </p:nvSpPr>
        <p:spPr>
          <a:xfrm>
            <a:off x="0" y="0"/>
            <a:ext cx="12192000" cy="6858000"/>
          </a:xfrm>
          <a:prstGeom prst="rect">
            <a:avLst/>
          </a:prstGeom>
          <a:solidFill>
            <a:srgbClr val="0D85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C19EC08-6F9F-B27E-2C7A-94A55040932B}"/>
              </a:ext>
            </a:extLst>
          </p:cNvPr>
          <p:cNvSpPr txBox="1"/>
          <p:nvPr/>
        </p:nvSpPr>
        <p:spPr>
          <a:xfrm>
            <a:off x="1362755" y="1752324"/>
            <a:ext cx="10307411" cy="3785652"/>
          </a:xfrm>
          <a:prstGeom prst="rect">
            <a:avLst/>
          </a:prstGeom>
          <a:noFill/>
        </p:spPr>
        <p:txBody>
          <a:bodyPr wrap="square" rtlCol="0">
            <a:spAutoFit/>
          </a:bodyPr>
          <a:lstStyle/>
          <a:p>
            <a:r>
              <a:rPr lang="en-GB" sz="4800" b="1" dirty="0">
                <a:solidFill>
                  <a:schemeClr val="bg1"/>
                </a:solidFill>
                <a:latin typeface="Corbel" panose="020B0503020204020204" pitchFamily="34" charset="0"/>
              </a:rPr>
              <a:t>Laura Elliot</a:t>
            </a:r>
          </a:p>
          <a:p>
            <a:r>
              <a:rPr lang="en-GB" sz="4800" dirty="0">
                <a:solidFill>
                  <a:schemeClr val="bg1"/>
                </a:solidFill>
                <a:latin typeface="Corbel" panose="020B0503020204020204" pitchFamily="34" charset="0"/>
              </a:rPr>
              <a:t>Belgrade Theatre</a:t>
            </a:r>
          </a:p>
          <a:p>
            <a:endParaRPr lang="en-GB" sz="4800" dirty="0">
              <a:solidFill>
                <a:schemeClr val="bg1"/>
              </a:solidFill>
              <a:latin typeface="Corbel" panose="020B0503020204020204" pitchFamily="34" charset="0"/>
            </a:endParaRPr>
          </a:p>
          <a:p>
            <a:r>
              <a:rPr lang="en-GB" sz="4800" b="1" dirty="0">
                <a:solidFill>
                  <a:schemeClr val="bg1"/>
                </a:solidFill>
                <a:latin typeface="Corbel" panose="020B0503020204020204" pitchFamily="34" charset="0"/>
              </a:rPr>
              <a:t>David Brownlee</a:t>
            </a:r>
          </a:p>
          <a:p>
            <a:r>
              <a:rPr lang="en-GB" sz="4800" dirty="0">
                <a:solidFill>
                  <a:schemeClr val="bg1"/>
                </a:solidFill>
                <a:latin typeface="Corbel" panose="020B0503020204020204" pitchFamily="34" charset="0"/>
              </a:rPr>
              <a:t>Data Culture Change</a:t>
            </a:r>
          </a:p>
        </p:txBody>
      </p:sp>
    </p:spTree>
    <p:extLst>
      <p:ext uri="{BB962C8B-B14F-4D97-AF65-F5344CB8AC3E}">
        <p14:creationId xmlns:p14="http://schemas.microsoft.com/office/powerpoint/2010/main" val="2356914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ofile photo of Daniel Tyler-McTighe PhD FRSA">
            <a:extLst>
              <a:ext uri="{FF2B5EF4-FFF2-40B4-BE49-F238E27FC236}">
                <a16:creationId xmlns:a16="http://schemas.microsoft.com/office/drawing/2014/main" id="{7715FEE2-33CE-09A5-7BAD-DC667F890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7663"/>
            <a:ext cx="3440338" cy="34403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ofile photo of Neil Darlison">
            <a:extLst>
              <a:ext uri="{FF2B5EF4-FFF2-40B4-BE49-F238E27FC236}">
                <a16:creationId xmlns:a16="http://schemas.microsoft.com/office/drawing/2014/main" id="{9AF199EA-8B5C-D93F-3EE9-04BE32C966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9740" y="-28575"/>
            <a:ext cx="3212648" cy="32126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rofile photo of Helen Nicholson">
            <a:extLst>
              <a:ext uri="{FF2B5EF4-FFF2-40B4-BE49-F238E27FC236}">
                <a16:creationId xmlns:a16="http://schemas.microsoft.com/office/drawing/2014/main" id="{CAD71C10-80E0-398C-EB7B-09F6963DE0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840" y="3417889"/>
            <a:ext cx="3440338" cy="34403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808DE1-A616-11A9-E439-AAD04E8C9709}"/>
              </a:ext>
            </a:extLst>
          </p:cNvPr>
          <p:cNvSpPr txBox="1"/>
          <p:nvPr/>
        </p:nvSpPr>
        <p:spPr>
          <a:xfrm>
            <a:off x="9842388" y="-1346423"/>
            <a:ext cx="6096000" cy="646331"/>
          </a:xfrm>
          <a:prstGeom prst="rect">
            <a:avLst/>
          </a:prstGeom>
          <a:noFill/>
        </p:spPr>
        <p:txBody>
          <a:bodyPr wrap="square">
            <a:spAutoFit/>
          </a:bodyPr>
          <a:lstStyle/>
          <a:p>
            <a:r>
              <a:rPr lang="en-GB"/>
              <a:t>Annabel Turpin - FAC</a:t>
            </a:r>
          </a:p>
          <a:p>
            <a:r>
              <a:rPr lang="en-GB"/>
              <a:t>Daniel Tyler-McTighe – Barrowful CPP</a:t>
            </a:r>
          </a:p>
        </p:txBody>
      </p:sp>
      <p:pic>
        <p:nvPicPr>
          <p:cNvPr id="2050" name="Picture 2" descr="Profile photo of Annabel Turpin">
            <a:extLst>
              <a:ext uri="{FF2B5EF4-FFF2-40B4-BE49-F238E27FC236}">
                <a16:creationId xmlns:a16="http://schemas.microsoft.com/office/drawing/2014/main" id="{70087D52-4CED-D6DD-2797-70FBEB0E0E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131680" cy="3131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rofile photo of Jill Miller">
            <a:extLst>
              <a:ext uri="{FF2B5EF4-FFF2-40B4-BE49-F238E27FC236}">
                <a16:creationId xmlns:a16="http://schemas.microsoft.com/office/drawing/2014/main" id="{245E9294-49EE-D650-FAF4-96E038B33B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1925" y="0"/>
            <a:ext cx="3140075" cy="3140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Profile photo of Jon Price">
            <a:extLst>
              <a:ext uri="{FF2B5EF4-FFF2-40B4-BE49-F238E27FC236}">
                <a16:creationId xmlns:a16="http://schemas.microsoft.com/office/drawing/2014/main" id="{8ADFBBAA-7D3B-8386-C837-27DA6D61E2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0626" y="3417662"/>
            <a:ext cx="3440338" cy="344033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rofile photo of Sita McIntosh">
            <a:extLst>
              <a:ext uri="{FF2B5EF4-FFF2-40B4-BE49-F238E27FC236}">
                <a16:creationId xmlns:a16="http://schemas.microsoft.com/office/drawing/2014/main" id="{6931BCA9-836A-FCE8-3CBE-8ADA2E159A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680" y="0"/>
            <a:ext cx="3159581" cy="31595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manda Parker - Arts Professional">
            <a:extLst>
              <a:ext uri="{FF2B5EF4-FFF2-40B4-BE49-F238E27FC236}">
                <a16:creationId xmlns:a16="http://schemas.microsoft.com/office/drawing/2014/main" id="{957DFA37-9ECE-C450-6E2A-EBF251DD897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296" t="-1" r="14946" b="44078"/>
          <a:stretch/>
        </p:blipFill>
        <p:spPr bwMode="auto">
          <a:xfrm>
            <a:off x="6143730" y="3428999"/>
            <a:ext cx="3040293" cy="3428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3039E72-D099-36F7-D815-8CE3C51B77FB}"/>
              </a:ext>
            </a:extLst>
          </p:cNvPr>
          <p:cNvSpPr/>
          <p:nvPr/>
        </p:nvSpPr>
        <p:spPr>
          <a:xfrm>
            <a:off x="0" y="3000652"/>
            <a:ext cx="12192000" cy="461008"/>
          </a:xfrm>
          <a:prstGeom prst="rect">
            <a:avLst/>
          </a:prstGeom>
          <a:solidFill>
            <a:srgbClr val="0D8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913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A59A54-43BE-7F1F-8A12-8BC2725A4918}"/>
              </a:ext>
            </a:extLst>
          </p:cNvPr>
          <p:cNvSpPr txBox="1"/>
          <p:nvPr/>
        </p:nvSpPr>
        <p:spPr>
          <a:xfrm>
            <a:off x="391885" y="580295"/>
            <a:ext cx="11408229"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1"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Nine months in</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The greatest value is in the cohort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Time together in person is best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More joined up</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Learning programme to better reflect your (changing) needs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London is easy v. not London again</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One year is not enough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Budgets are limited</a:t>
            </a:r>
          </a:p>
        </p:txBody>
      </p:sp>
    </p:spTree>
    <p:extLst>
      <p:ext uri="{BB962C8B-B14F-4D97-AF65-F5344CB8AC3E}">
        <p14:creationId xmlns:p14="http://schemas.microsoft.com/office/powerpoint/2010/main" val="3796877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36150-7F10-273D-0874-33AA454794B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84D89AF-6B67-7CDB-1A83-1F80A8A94991}"/>
              </a:ext>
            </a:extLst>
          </p:cNvPr>
          <p:cNvSpPr/>
          <p:nvPr/>
        </p:nvSpPr>
        <p:spPr>
          <a:xfrm>
            <a:off x="0" y="0"/>
            <a:ext cx="12192000" cy="6858000"/>
          </a:xfrm>
          <a:prstGeom prst="rect">
            <a:avLst/>
          </a:prstGeom>
          <a:solidFill>
            <a:srgbClr val="0D85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07B6DCC-F3E4-D14B-3D7C-308739876A97}"/>
              </a:ext>
            </a:extLst>
          </p:cNvPr>
          <p:cNvSpPr txBox="1"/>
          <p:nvPr/>
        </p:nvSpPr>
        <p:spPr>
          <a:xfrm>
            <a:off x="1362755" y="1752324"/>
            <a:ext cx="10307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Year Two - 2024</a:t>
            </a:r>
            <a:endParaRPr kumimoji="0" lang="en-GB" sz="480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004976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0749D-3148-A989-B060-A3DCA4B2A1C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6210E5-C91E-5415-35A4-9C89CA1A091C}"/>
              </a:ext>
            </a:extLst>
          </p:cNvPr>
          <p:cNvSpPr txBox="1"/>
          <p:nvPr/>
        </p:nvSpPr>
        <p:spPr>
          <a:xfrm>
            <a:off x="391885" y="580295"/>
            <a:ext cx="11408229"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1"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Year Two</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Five new members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Four Gatherings</a:t>
            </a: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2800" dirty="0">
                <a:solidFill>
                  <a:srgbClr val="0D8583"/>
                </a:solidFill>
                <a:latin typeface="Corbel" panose="020B0503020204020204" pitchFamily="34" charset="0"/>
              </a:rPr>
              <a:t>Check-ins between meetings</a:t>
            </a: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2800" dirty="0">
                <a:solidFill>
                  <a:srgbClr val="0D8583"/>
                </a:solidFill>
                <a:latin typeface="Corbel" panose="020B0503020204020204" pitchFamily="34" charset="0"/>
              </a:rPr>
              <a:t>Coaching an optional extra</a:t>
            </a: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2800" dirty="0">
                <a:solidFill>
                  <a:srgbClr val="0D8583"/>
                </a:solidFill>
                <a:latin typeface="Corbel" panose="020B0503020204020204" pitchFamily="34" charset="0"/>
              </a:rPr>
              <a:t>Options to engage on projects</a:t>
            </a: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2800" dirty="0">
                <a:solidFill>
                  <a:srgbClr val="0D8583"/>
                </a:solidFill>
                <a:latin typeface="Corbel" panose="020B0503020204020204" pitchFamily="34" charset="0"/>
              </a:rPr>
              <a:t>Far lower price point </a:t>
            </a:r>
            <a:endPar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583393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F181A-6966-3FB3-76A3-8A00C67E6C1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50E4E2E-865B-5024-5C8B-823674FC9293}"/>
              </a:ext>
            </a:extLst>
          </p:cNvPr>
          <p:cNvSpPr/>
          <p:nvPr/>
        </p:nvSpPr>
        <p:spPr>
          <a:xfrm>
            <a:off x="0" y="0"/>
            <a:ext cx="12192000" cy="6858000"/>
          </a:xfrm>
          <a:prstGeom prst="rect">
            <a:avLst/>
          </a:prstGeom>
          <a:solidFill>
            <a:srgbClr val="0D85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DF99BD-9118-B913-F104-D8548A6D20C0}"/>
              </a:ext>
            </a:extLst>
          </p:cNvPr>
          <p:cNvSpPr txBox="1"/>
          <p:nvPr/>
        </p:nvSpPr>
        <p:spPr>
          <a:xfrm>
            <a:off x="1362755" y="1752324"/>
            <a:ext cx="1030741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The Night of your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4800" dirty="0">
                <a:solidFill>
                  <a:prstClr val="white"/>
                </a:solidFill>
                <a:latin typeface="Corbel" panose="020B0503020204020204" pitchFamily="34" charset="0"/>
              </a:rPr>
              <a:t>Prof Peter Howarth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Queen Mary, University of London</a:t>
            </a:r>
          </a:p>
        </p:txBody>
      </p:sp>
    </p:spTree>
    <p:extLst>
      <p:ext uri="{BB962C8B-B14F-4D97-AF65-F5344CB8AC3E}">
        <p14:creationId xmlns:p14="http://schemas.microsoft.com/office/powerpoint/2010/main" val="2489460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4C217-8046-6F95-F390-F7E322D8C10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4484EC4B-CC7C-3667-8699-330157EB5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476250"/>
            <a:ext cx="11811000" cy="590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074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8C2A2-7803-D4BE-4E3F-EB0A007B6B9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CFEC892-3D1D-B95F-D0E2-BE68733D114F}"/>
              </a:ext>
            </a:extLst>
          </p:cNvPr>
          <p:cNvSpPr/>
          <p:nvPr/>
        </p:nvSpPr>
        <p:spPr>
          <a:xfrm>
            <a:off x="0" y="0"/>
            <a:ext cx="12192000" cy="6858000"/>
          </a:xfrm>
          <a:prstGeom prst="rect">
            <a:avLst/>
          </a:prstGeom>
          <a:solidFill>
            <a:srgbClr val="0D85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9A13EAF-2143-6C78-C0C9-5F8782BCC551}"/>
              </a:ext>
            </a:extLst>
          </p:cNvPr>
          <p:cNvSpPr txBox="1"/>
          <p:nvPr/>
        </p:nvSpPr>
        <p:spPr>
          <a:xfrm>
            <a:off x="1362755" y="1752324"/>
            <a:ext cx="10307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Year Three+ - 2025-?</a:t>
            </a:r>
            <a:endParaRPr kumimoji="0" lang="en-GB" sz="480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926829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E256B-BDFE-AF0F-1FB6-E5E4D450E41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F130BAA-F8D6-2CCC-D8D5-3FA981077695}"/>
              </a:ext>
            </a:extLst>
          </p:cNvPr>
          <p:cNvSpPr txBox="1"/>
          <p:nvPr/>
        </p:nvSpPr>
        <p:spPr>
          <a:xfrm>
            <a:off x="391885" y="580295"/>
            <a:ext cx="11408229" cy="57861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1"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Year Three and beyond</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Desire to continue and grow</a:t>
            </a: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2800" dirty="0">
                <a:solidFill>
                  <a:srgbClr val="0D8583"/>
                </a:solidFill>
                <a:latin typeface="Corbel" panose="020B0503020204020204" pitchFamily="34" charset="0"/>
              </a:rPr>
              <a:t>New theatre cohorts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noFill/>
                </a:ln>
                <a:solidFill>
                  <a:srgbClr val="0D8583"/>
                </a:solidFill>
                <a:effectLst/>
                <a:uLnTx/>
                <a:uFillTx/>
                <a:latin typeface="Corbel" panose="020B0503020204020204" pitchFamily="34" charset="0"/>
                <a:ea typeface="+mn-ea"/>
                <a:cs typeface="+mn-cs"/>
              </a:rPr>
              <a:t>Other</a:t>
            </a:r>
            <a:r>
              <a:rPr kumimoji="0" lang="en-GB" sz="2800" b="0" i="0" u="none" strike="noStrike" kern="1200" cap="none" spc="0" normalizeH="0" noProof="0" dirty="0">
                <a:ln>
                  <a:noFill/>
                </a:ln>
                <a:solidFill>
                  <a:srgbClr val="0D8583"/>
                </a:solidFill>
                <a:effectLst/>
                <a:uLnTx/>
                <a:uFillTx/>
                <a:latin typeface="Corbel" panose="020B0503020204020204" pitchFamily="34" charset="0"/>
                <a:ea typeface="+mn-ea"/>
                <a:cs typeface="+mn-cs"/>
              </a:rPr>
              <a:t> sector cohorts</a:t>
            </a: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2800" dirty="0">
                <a:solidFill>
                  <a:srgbClr val="0D8583"/>
                </a:solidFill>
                <a:latin typeface="Corbel" panose="020B0503020204020204" pitchFamily="34" charset="0"/>
              </a:rPr>
              <a:t>Cross-fertilisation opportunities</a:t>
            </a:r>
            <a:endParaRPr kumimoji="0" lang="en-GB" sz="2800" b="0" i="0" u="none" strike="noStrike" kern="1200" cap="none" spc="0" normalizeH="0" noProof="0" dirty="0">
              <a:ln>
                <a:noFill/>
              </a:ln>
              <a:solidFill>
                <a:srgbClr val="0D8583"/>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2800" dirty="0">
                <a:solidFill>
                  <a:srgbClr val="0D8583"/>
                </a:solidFill>
                <a:latin typeface="Corbel" panose="020B0503020204020204" pitchFamily="34" charset="0"/>
              </a:rPr>
              <a:t>‘Safe space’ still essential</a:t>
            </a:r>
            <a:endParaRPr kumimoji="0" lang="en-GB" sz="2800" b="0" i="0" u="none" strike="noStrike" kern="1200" cap="none" spc="0" normalizeH="0" noProof="0" dirty="0">
              <a:ln>
                <a:noFill/>
              </a:ln>
              <a:solidFill>
                <a:srgbClr val="0D8583"/>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2800" dirty="0">
                <a:solidFill>
                  <a:srgbClr val="0D8583"/>
                </a:solidFill>
                <a:latin typeface="Corbel" panose="020B0503020204020204" pitchFamily="34" charset="0"/>
              </a:rPr>
              <a:t>Commitment to sectoral change remains fundamental</a:t>
            </a: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2800" dirty="0">
                <a:solidFill>
                  <a:srgbClr val="0D8583"/>
                </a:solidFill>
                <a:latin typeface="Corbel" panose="020B0503020204020204" pitchFamily="34" charset="0"/>
              </a:rPr>
              <a:t>We don’t have a mandate, but we can try new things</a:t>
            </a: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2800" dirty="0">
                <a:solidFill>
                  <a:srgbClr val="0D8583"/>
                </a:solidFill>
                <a:latin typeface="Corbel" panose="020B0503020204020204" pitchFamily="34" charset="0"/>
              </a:rPr>
              <a:t>‘Think and Do Tank’</a:t>
            </a:r>
          </a:p>
        </p:txBody>
      </p:sp>
    </p:spTree>
    <p:extLst>
      <p:ext uri="{BB962C8B-B14F-4D97-AF65-F5344CB8AC3E}">
        <p14:creationId xmlns:p14="http://schemas.microsoft.com/office/powerpoint/2010/main" val="3781678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FDA927-F638-292C-070B-559CF869B8F6}"/>
              </a:ext>
            </a:extLst>
          </p:cNvPr>
          <p:cNvPicPr>
            <a:picLocks noChangeAspect="1"/>
          </p:cNvPicPr>
          <p:nvPr/>
        </p:nvPicPr>
        <p:blipFill>
          <a:blip r:embed="rId2"/>
          <a:stretch>
            <a:fillRect/>
          </a:stretch>
        </p:blipFill>
        <p:spPr>
          <a:xfrm>
            <a:off x="2249080" y="864387"/>
            <a:ext cx="7693840" cy="5129226"/>
          </a:xfrm>
          <a:prstGeom prst="rect">
            <a:avLst/>
          </a:prstGeom>
        </p:spPr>
      </p:pic>
    </p:spTree>
    <p:extLst>
      <p:ext uri="{BB962C8B-B14F-4D97-AF65-F5344CB8AC3E}">
        <p14:creationId xmlns:p14="http://schemas.microsoft.com/office/powerpoint/2010/main" val="1837335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CDC9FE-7660-5B9C-79EF-F5FD03D82045}"/>
              </a:ext>
            </a:extLst>
          </p:cNvPr>
          <p:cNvSpPr/>
          <p:nvPr/>
        </p:nvSpPr>
        <p:spPr>
          <a:xfrm>
            <a:off x="0" y="0"/>
            <a:ext cx="12192000" cy="6858000"/>
          </a:xfrm>
          <a:prstGeom prst="rect">
            <a:avLst/>
          </a:prstGeom>
          <a:solidFill>
            <a:srgbClr val="0D85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photograph of anita k hansen">
            <a:extLst>
              <a:ext uri="{FF2B5EF4-FFF2-40B4-BE49-F238E27FC236}">
                <a16:creationId xmlns:a16="http://schemas.microsoft.com/office/drawing/2014/main" id="{3CA6C4DF-C49C-F6BC-D1A0-130113146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75" y="3381375"/>
            <a:ext cx="3476625" cy="34766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Kris Bryce — Kunst &amp; Kultur Innovation Summit">
            <a:extLst>
              <a:ext uri="{FF2B5EF4-FFF2-40B4-BE49-F238E27FC236}">
                <a16:creationId xmlns:a16="http://schemas.microsoft.com/office/drawing/2014/main" id="{6D8A6C0B-2F5C-53EC-8E1E-C3620CDD41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 b="28612"/>
          <a:stretch/>
        </p:blipFill>
        <p:spPr bwMode="auto">
          <a:xfrm>
            <a:off x="1" y="0"/>
            <a:ext cx="3476625"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F2233-97DB-E89F-BA3D-760B5253A2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4A92CF-B9DE-6DB6-72FE-54AA4E06BDAC}"/>
              </a:ext>
            </a:extLst>
          </p:cNvPr>
          <p:cNvSpPr/>
          <p:nvPr/>
        </p:nvSpPr>
        <p:spPr>
          <a:xfrm>
            <a:off x="0" y="0"/>
            <a:ext cx="12192000" cy="6858000"/>
          </a:xfrm>
          <a:prstGeom prst="rect">
            <a:avLst/>
          </a:prstGeom>
          <a:solidFill>
            <a:srgbClr val="0D85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69CFDAC-59C4-BCE4-9171-A7FE06A2D9E1}"/>
              </a:ext>
            </a:extLst>
          </p:cNvPr>
          <p:cNvSpPr txBox="1"/>
          <p:nvPr/>
        </p:nvSpPr>
        <p:spPr>
          <a:xfrm>
            <a:off x="1362755" y="1752324"/>
            <a:ext cx="10307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Year One - 2023</a:t>
            </a:r>
            <a:endParaRPr kumimoji="0" lang="en-GB" sz="480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99206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41EC-3A63-469C-F75C-FE621FBC4B7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AD6289-5C37-BDC5-6508-97500885868B}"/>
              </a:ext>
            </a:extLst>
          </p:cNvPr>
          <p:cNvSpPr txBox="1"/>
          <p:nvPr/>
        </p:nvSpPr>
        <p:spPr>
          <a:xfrm>
            <a:off x="391885" y="335845"/>
            <a:ext cx="11408229" cy="6155531"/>
          </a:xfrm>
          <a:prstGeom prst="rect">
            <a:avLst/>
          </a:prstGeom>
          <a:noFill/>
        </p:spPr>
        <p:txBody>
          <a:bodyPr wrap="square" rtlCol="0">
            <a:spAutoFit/>
          </a:bodyPr>
          <a:lstStyle/>
          <a:p>
            <a:pPr lvl="0">
              <a:spcAft>
                <a:spcPts val="1200"/>
              </a:spcAft>
              <a:defRPr/>
            </a:pPr>
            <a:r>
              <a:rPr lang="en-GB" sz="2600" b="1" dirty="0">
                <a:solidFill>
                  <a:srgbClr val="0D8583"/>
                </a:solidFill>
                <a:latin typeface="Corbel" panose="020B0503020204020204" pitchFamily="34" charset="0"/>
              </a:rPr>
              <a:t>Leaders for Culture Change Programme</a:t>
            </a:r>
            <a:endParaRPr kumimoji="0" lang="en-GB" sz="2600" b="1" i="0" u="none" strike="noStrike" kern="1200" cap="none" spc="0" normalizeH="0" baseline="0" noProof="0" dirty="0">
              <a:ln>
                <a:noFill/>
              </a:ln>
              <a:solidFill>
                <a:srgbClr val="0D8583"/>
              </a:solidFill>
              <a:effectLst/>
              <a:uLnTx/>
              <a:uFillTx/>
              <a:latin typeface="Corbel" panose="020B0503020204020204" pitchFamily="34" charset="0"/>
            </a:endParaRPr>
          </a:p>
          <a:p>
            <a:pPr lvl="0">
              <a:spcAft>
                <a:spcPts val="1200"/>
              </a:spcAft>
              <a:defRPr/>
            </a:pPr>
            <a:r>
              <a:rPr lang="en-GB" sz="2600" dirty="0">
                <a:solidFill>
                  <a:srgbClr val="0D8583"/>
                </a:solidFill>
                <a:latin typeface="Corbel" panose="020B0503020204020204" pitchFamily="34" charset="0"/>
              </a:rPr>
              <a:t>You know leading change is exhausting, stressful and lonely at the best of times. And now is far from the best of times. The sector needs to find new ways of operating and change. You know it will only change if leaders like you make it happen.</a:t>
            </a:r>
          </a:p>
          <a:p>
            <a:pPr lvl="0">
              <a:spcAft>
                <a:spcPts val="1200"/>
              </a:spcAft>
              <a:defRPr/>
            </a:pPr>
            <a:r>
              <a:rPr lang="en-GB" sz="2600" dirty="0">
                <a:solidFill>
                  <a:srgbClr val="0D8583"/>
                </a:solidFill>
                <a:latin typeface="Corbel" panose="020B0503020204020204" pitchFamily="34" charset="0"/>
              </a:rPr>
              <a:t>Data Culture Change’s Leaders for Culture Change programme is here to be your strategic support and spur. </a:t>
            </a:r>
            <a:r>
              <a:rPr lang="en-GB" sz="2600" b="1" dirty="0">
                <a:solidFill>
                  <a:srgbClr val="0D8583"/>
                </a:solidFill>
                <a:latin typeface="Corbel" panose="020B0503020204020204" pitchFamily="34" charset="0"/>
              </a:rPr>
              <a:t>We bring together industry experts, evidence-based strategic solutions, committed peer leaders, and a structured growth path. </a:t>
            </a:r>
            <a:r>
              <a:rPr lang="en-GB" sz="2600" dirty="0">
                <a:solidFill>
                  <a:srgbClr val="0D8583"/>
                </a:solidFill>
                <a:latin typeface="Corbel" panose="020B0503020204020204" pitchFamily="34" charset="0"/>
              </a:rPr>
              <a:t>We will help you cut through the chaos of competing organisational demands to simplify and fortify your strategic focus.</a:t>
            </a:r>
          </a:p>
          <a:p>
            <a:pPr lvl="0">
              <a:spcAft>
                <a:spcPts val="1200"/>
              </a:spcAft>
              <a:defRPr/>
            </a:pPr>
            <a:r>
              <a:rPr lang="en-GB" sz="2600" dirty="0">
                <a:solidFill>
                  <a:srgbClr val="0D8583"/>
                </a:solidFill>
                <a:latin typeface="Corbel" panose="020B0503020204020204" pitchFamily="34" charset="0"/>
              </a:rPr>
              <a:t>In a cohort of no more than ten Chief Executives and Executive Directors, this </a:t>
            </a:r>
            <a:r>
              <a:rPr lang="en-GB" sz="2600" b="1" dirty="0">
                <a:solidFill>
                  <a:srgbClr val="0D8583"/>
                </a:solidFill>
                <a:latin typeface="Corbel" panose="020B0503020204020204" pitchFamily="34" charset="0"/>
              </a:rPr>
              <a:t>intensive, year-long group coaching programme </a:t>
            </a:r>
            <a:r>
              <a:rPr lang="en-GB" sz="2600" dirty="0">
                <a:solidFill>
                  <a:srgbClr val="0D8583"/>
                </a:solidFill>
                <a:latin typeface="Corbel" panose="020B0503020204020204" pitchFamily="34" charset="0"/>
              </a:rPr>
              <a:t>is designed to support your personal and organisational growth and help you make more effective decisions that lead to lasting change. </a:t>
            </a:r>
          </a:p>
        </p:txBody>
      </p:sp>
    </p:spTree>
    <p:extLst>
      <p:ext uri="{BB962C8B-B14F-4D97-AF65-F5344CB8AC3E}">
        <p14:creationId xmlns:p14="http://schemas.microsoft.com/office/powerpoint/2010/main" val="413411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cotland VS Rest of UK: What You Need to Know | The Edge">
            <a:extLst>
              <a:ext uri="{FF2B5EF4-FFF2-40B4-BE49-F238E27FC236}">
                <a16:creationId xmlns:a16="http://schemas.microsoft.com/office/drawing/2014/main" id="{0B7CA66D-FB1F-E0EF-0CA4-E6D8A2B0B7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417"/>
          <a:stretch/>
        </p:blipFill>
        <p:spPr bwMode="auto">
          <a:xfrm>
            <a:off x="2867024" y="9525"/>
            <a:ext cx="65817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75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42483-9EF0-57DE-557E-A899F6F42664}"/>
              </a:ext>
            </a:extLst>
          </p:cNvPr>
          <p:cNvSpPr/>
          <p:nvPr/>
        </p:nvSpPr>
        <p:spPr>
          <a:xfrm>
            <a:off x="0" y="0"/>
            <a:ext cx="12192000" cy="6858000"/>
          </a:xfrm>
          <a:prstGeom prst="rect">
            <a:avLst/>
          </a:prstGeom>
          <a:solidFill>
            <a:srgbClr val="0D85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Profile photo of Katie Town">
            <a:extLst>
              <a:ext uri="{FF2B5EF4-FFF2-40B4-BE49-F238E27FC236}">
                <a16:creationId xmlns:a16="http://schemas.microsoft.com/office/drawing/2014/main" id="{72097185-67B4-0711-91CC-54558B6C7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28" y="18068"/>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ofile photo of Heather Stuart">
            <a:extLst>
              <a:ext uri="{FF2B5EF4-FFF2-40B4-BE49-F238E27FC236}">
                <a16:creationId xmlns:a16="http://schemas.microsoft.com/office/drawing/2014/main" id="{9549AF62-F2D1-666C-E525-4272A2A0C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814" y="-3644"/>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ris Bryce — Kunst &amp; Kultur Innovation Summit">
            <a:extLst>
              <a:ext uri="{FF2B5EF4-FFF2-40B4-BE49-F238E27FC236}">
                <a16:creationId xmlns:a16="http://schemas.microsoft.com/office/drawing/2014/main" id="{CB5B1903-4C7F-78B3-21EA-2A5880F7BC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 b="28612"/>
          <a:stretch/>
        </p:blipFill>
        <p:spPr bwMode="auto">
          <a:xfrm>
            <a:off x="364128" y="4567063"/>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ofile photo of Chris Glover">
            <a:extLst>
              <a:ext uri="{FF2B5EF4-FFF2-40B4-BE49-F238E27FC236}">
                <a16:creationId xmlns:a16="http://schemas.microsoft.com/office/drawing/2014/main" id="{B90F963A-544F-10C0-902F-69926F0575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8814" y="2304068"/>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rofile photo of Stephanie Sirr MBE FRSA">
            <a:extLst>
              <a:ext uri="{FF2B5EF4-FFF2-40B4-BE49-F238E27FC236}">
                <a16:creationId xmlns:a16="http://schemas.microsoft.com/office/drawing/2014/main" id="{2DC12C20-12D1-2DB9-E774-B52FFF0395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6128" y="4592032"/>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rofile photo of Laura Elliot">
            <a:extLst>
              <a:ext uri="{FF2B5EF4-FFF2-40B4-BE49-F238E27FC236}">
                <a16:creationId xmlns:a16="http://schemas.microsoft.com/office/drawing/2014/main" id="{2B82FC5E-0BAE-6A94-042E-2DC490C07D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4814" y="4608136"/>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rofile photo of charlotte geeves">
            <a:extLst>
              <a:ext uri="{FF2B5EF4-FFF2-40B4-BE49-F238E27FC236}">
                <a16:creationId xmlns:a16="http://schemas.microsoft.com/office/drawing/2014/main" id="{162540A6-3538-6271-C50A-83C3A26364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9500" y="2303228"/>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rofile photo of Steve Sargeant">
            <a:extLst>
              <a:ext uri="{FF2B5EF4-FFF2-40B4-BE49-F238E27FC236}">
                <a16:creationId xmlns:a16="http://schemas.microsoft.com/office/drawing/2014/main" id="{51F52F66-803B-2DFB-D32F-175F5280DAD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6814" y="2294194"/>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rofile photo of Adam Knight">
            <a:extLst>
              <a:ext uri="{FF2B5EF4-FFF2-40B4-BE49-F238E27FC236}">
                <a16:creationId xmlns:a16="http://schemas.microsoft.com/office/drawing/2014/main" id="{6DF36310-2A75-06F2-E80B-86BB10380A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84814" y="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29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6BE319-872F-1516-855E-0D00D2D46B33}"/>
              </a:ext>
            </a:extLst>
          </p:cNvPr>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1862060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BB92C-E120-8F62-4C06-49305A1BD2A6}"/>
              </a:ext>
            </a:extLst>
          </p:cNvPr>
          <p:cNvSpPr/>
          <p:nvPr/>
        </p:nvSpPr>
        <p:spPr>
          <a:xfrm>
            <a:off x="-595086" y="-159657"/>
            <a:ext cx="14456229" cy="80264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descr="Explore Pitlochry and Highland Perthshire - Pitlochry Scotland">
            <a:extLst>
              <a:ext uri="{FF2B5EF4-FFF2-40B4-BE49-F238E27FC236}">
                <a16:creationId xmlns:a16="http://schemas.microsoft.com/office/drawing/2014/main" id="{F2791212-7420-53EC-24AC-A2B104C99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3325"/>
            <a:ext cx="12192000" cy="445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293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88da36-e856-4e0b-b4c0-0f9c60bb5e56">
      <Terms xmlns="http://schemas.microsoft.com/office/infopath/2007/PartnerControls"/>
    </lcf76f155ced4ddcb4097134ff3c332f>
    <TaxCatchAll xmlns="2d9188a9-09ed-4194-acd1-7be188616b1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7852A53167DE49935EE54559B58844" ma:contentTypeVersion="16" ma:contentTypeDescription="Create a new document." ma:contentTypeScope="" ma:versionID="c1f2df3ed1447501bce2de606672d838">
  <xsd:schema xmlns:xsd="http://www.w3.org/2001/XMLSchema" xmlns:xs="http://www.w3.org/2001/XMLSchema" xmlns:p="http://schemas.microsoft.com/office/2006/metadata/properties" xmlns:ns2="0588da36-e856-4e0b-b4c0-0f9c60bb5e56" xmlns:ns3="2d9188a9-09ed-4194-acd1-7be188616b10" targetNamespace="http://schemas.microsoft.com/office/2006/metadata/properties" ma:root="true" ma:fieldsID="045d373f7b75e4ce936445837d8f634d" ns2:_="" ns3:_="">
    <xsd:import namespace="0588da36-e856-4e0b-b4c0-0f9c60bb5e56"/>
    <xsd:import namespace="2d9188a9-09ed-4194-acd1-7be188616b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88da36-e856-4e0b-b4c0-0f9c60bb5e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03dc526-aa10-4828-988c-202ce4d7f1b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9188a9-09ed-4194-acd1-7be188616b1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e3241e7-8733-46f3-b771-8daa1290a0c8}" ma:internalName="TaxCatchAll" ma:showField="CatchAllData" ma:web="2d9188a9-09ed-4194-acd1-7be188616b1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A6C256-0EE0-4B1E-92B9-E0E24F6A5C3A}">
  <ds:schemaRefs>
    <ds:schemaRef ds:uri="0588da36-e856-4e0b-b4c0-0f9c60bb5e56"/>
    <ds:schemaRef ds:uri="2d9188a9-09ed-4194-acd1-7be188616b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5FCC38E-DE12-4039-88ED-2992A8499578}">
  <ds:schemaRefs>
    <ds:schemaRef ds:uri="http://schemas.microsoft.com/sharepoint/v3/contenttype/forms"/>
  </ds:schemaRefs>
</ds:datastoreItem>
</file>

<file path=customXml/itemProps3.xml><?xml version="1.0" encoding="utf-8"?>
<ds:datastoreItem xmlns:ds="http://schemas.openxmlformats.org/officeDocument/2006/customXml" ds:itemID="{0EB84378-33CF-4586-A220-C9DA393118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88da36-e856-4e0b-b4c0-0f9c60bb5e56"/>
    <ds:schemaRef ds:uri="2d9188a9-09ed-4194-acd1-7be188616b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1169</TotalTime>
  <Words>1083</Words>
  <Application>Microsoft Office PowerPoint</Application>
  <PresentationFormat>Widescreen</PresentationFormat>
  <Paragraphs>147</Paragraphs>
  <Slides>28</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Aptos</vt:lpstr>
      <vt:lpstr>Aptos Display</vt:lpstr>
      <vt:lpstr>Arial</vt:lpstr>
      <vt:lpstr>Calibri</vt:lpstr>
      <vt:lpstr>Calibri Light</vt:lpstr>
      <vt:lpstr>Corbel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Brownlee</dc:creator>
  <cp:lastModifiedBy>Helen Brownlee</cp:lastModifiedBy>
  <cp:revision>2</cp:revision>
  <dcterms:created xsi:type="dcterms:W3CDTF">2023-01-09T16:26:53Z</dcterms:created>
  <dcterms:modified xsi:type="dcterms:W3CDTF">2024-11-15T11:53:39Z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0x010100E57852A53167DE49935EE54559B58844</vt:lpwstr>
  </property>
  <property fmtid="{D5CDD505-2E9C-101B-9397-08002B2CF9AE}" pid="3" name="MediaServiceImageTags">
    <vt:lpwstr/>
  </property>
</Properties>
</file>