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18490-B5D5-D478-CCC7-C68EBDBC3C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A24293-E107-B247-BDD4-DAD275E174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8BA05-B3BE-6D96-2519-4875221E5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971D-4D73-4BF1-AB6F-7D774F678B70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4DAC2-7107-8E3E-655D-313FF4C70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7DDA0-8963-65E4-C85F-6FA454360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A7E6-51A3-4FE2-ACD1-5CA00F801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631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0C460-4494-25A7-E3D6-22DA729BB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0CD369-7E17-BDD8-F26F-CB544E2DB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E6AB9E-E4D0-4E3B-3882-D60DB38B6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971D-4D73-4BF1-AB6F-7D774F678B70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F5ED8-A45D-DA04-50EA-38DB02409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AE6135-7B10-3E33-2510-2923E3E41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A7E6-51A3-4FE2-ACD1-5CA00F801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6504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6BBACD-4B1C-37F5-FAF7-C366BB6E8D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8D91B0-6F5B-30F2-750E-E418AF3C60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3FD94-5222-74A7-07C5-EA4164E20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971D-4D73-4BF1-AB6F-7D774F678B70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54D66C-7AFD-1591-533E-989E58374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39C1EC-0CB2-A3B1-4B83-539ECB850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A7E6-51A3-4FE2-ACD1-5CA00F801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838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B070B-DCD8-03BD-2492-AD84EC93A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FDDE3-82C4-806F-EBCE-9081F397F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1E1F3C-563C-90CD-8CBE-6A5E488FA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971D-4D73-4BF1-AB6F-7D774F678B70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E04C7-8685-1C70-EE04-B65246F97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3A5563-38FB-49DD-6174-4609E0507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A7E6-51A3-4FE2-ACD1-5CA00F801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090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200DC-EB0A-4508-7DCF-A5106F22E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C6F4A3-0616-3615-52D0-C423E6B6C4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004694-A88F-B9D8-51BC-2C25F0768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971D-4D73-4BF1-AB6F-7D774F678B70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09F96-2214-39B2-8F4A-0F20D271F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1AEA4-FD82-29F7-FB6A-DB2ADB1D7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A7E6-51A3-4FE2-ACD1-5CA00F801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756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8FC2D-BDCD-971C-BD96-2156B7B31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BAD19-FC92-E66D-D677-6CBDC3654B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87BE3E-3592-76B5-770D-27EA6F61E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63F584-5E05-62D1-A35A-94FDC9D5B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971D-4D73-4BF1-AB6F-7D774F678B70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6768B0-84C5-87FD-E12C-D9C08CF71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CEE5FD-8398-10FC-0D21-98E86D28D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A7E6-51A3-4FE2-ACD1-5CA00F801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270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6A520-7833-CAF7-43C2-88D125734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6225D-A8BC-D5C1-3028-F99270136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102721-26ED-DB5B-8AB8-8024EC7843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27DF57-2F47-80FA-7669-2AE5B921F6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324348-1359-B564-FEEA-19F921BD4D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C28369-7E48-30F9-4B5D-CD02CFB13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971D-4D73-4BF1-AB6F-7D774F678B70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251A8A-0F79-DCB2-C97F-EAFA74AFE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DE6A4D-E1F4-B95E-B89F-9DBCB5ADF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A7E6-51A3-4FE2-ACD1-5CA00F801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1355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7C2E7-1DAD-A59A-BE3A-E2E244597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4C0389-8037-938D-7D91-99A49A11D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971D-4D73-4BF1-AB6F-7D774F678B70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9C52CE-7775-92D6-5F7D-5914CD40D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8548EE-D232-1F2E-A55D-1657C2479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A7E6-51A3-4FE2-ACD1-5CA00F801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57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4863B6-90FB-9665-A587-FDA69583A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971D-4D73-4BF1-AB6F-7D774F678B70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B0A5B4-F071-1D40-6F07-8AEE76279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BE37BE-F069-1C04-38ED-3F1FDE7BE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A7E6-51A3-4FE2-ACD1-5CA00F801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19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06767-CF5C-A4F5-572B-680174596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F0A57-2782-95F1-299A-6B9A3C838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3FD974-AD9F-577B-0A8C-B68C3814E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FA5175-D6CD-EE65-D038-ABFD257A0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971D-4D73-4BF1-AB6F-7D774F678B70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35639-F89A-D84A-F275-EB22C7D37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0412F0-5A20-0CE2-FBDC-869D5C66A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A7E6-51A3-4FE2-ACD1-5CA00F801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98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54EA1-F1DB-0F1E-F1E0-1458FF9F5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56F658-D172-0A7A-AD3A-78D7C00406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88F9FF-B32C-E907-6087-960BD72E9D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2506B5-1691-1A2B-B336-DBFDA388E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971D-4D73-4BF1-AB6F-7D774F678B70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3EB445-133C-C908-919A-11D10E34B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945505-10DB-1BA2-FEAA-77D0FAC90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A7E6-51A3-4FE2-ACD1-5CA00F801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355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37168D-431D-F895-3F7E-8FD92C284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230E2-15F7-994E-76C5-0B0E8229E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936CDE-23A5-6AE5-87E1-501E63C6B8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38971D-4D73-4BF1-AB6F-7D774F678B70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DCCA4-D153-4141-4C73-82CFBB8BB0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A0478-8CF4-988B-3A19-F5ADA51509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D9A7E6-51A3-4FE2-ACD1-5CA00F801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126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Booking Information | Cheltenham Festivals">
            <a:extLst>
              <a:ext uri="{FF2B5EF4-FFF2-40B4-BE49-F238E27FC236}">
                <a16:creationId xmlns:a16="http://schemas.microsoft.com/office/drawing/2014/main" id="{2CAF2D2A-E450-E4DD-20C2-5EF61CED05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00" r="13628" b="-1"/>
          <a:stretch/>
        </p:blipFill>
        <p:spPr bwMode="auto">
          <a:xfrm>
            <a:off x="2522358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5F8364-FCD9-2781-1713-E3D9D906B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408" y="632915"/>
            <a:ext cx="3973386" cy="1788738"/>
          </a:xfrm>
          <a:noFill/>
        </p:spPr>
        <p:txBody>
          <a:bodyPr>
            <a:noAutofit/>
          </a:bodyPr>
          <a:lstStyle/>
          <a:p>
            <a:pPr algn="l"/>
            <a:r>
              <a:rPr lang="en-GB" sz="4000" dirty="0"/>
              <a:t>Urban Sustainability </a:t>
            </a:r>
            <a:br>
              <a:rPr lang="en-GB" sz="4000" dirty="0"/>
            </a:br>
            <a:r>
              <a:rPr lang="en-GB" sz="4000" dirty="0"/>
              <a:t>Arts</a:t>
            </a:r>
            <a:br>
              <a:rPr lang="en-GB" sz="4000" dirty="0"/>
            </a:br>
            <a:r>
              <a:rPr lang="en-GB" sz="4000" dirty="0"/>
              <a:t>Network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78322F-1D65-20C7-6C99-C0CE394C39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837" y="2672862"/>
            <a:ext cx="2964264" cy="3903036"/>
          </a:xfrm>
          <a:noFill/>
        </p:spPr>
        <p:txBody>
          <a:bodyPr>
            <a:normAutofit/>
          </a:bodyPr>
          <a:lstStyle/>
          <a:p>
            <a:pPr algn="l"/>
            <a:r>
              <a:rPr lang="en-GB" sz="1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Light Up the North </a:t>
            </a:r>
          </a:p>
          <a:p>
            <a:pPr algn="l"/>
            <a:r>
              <a:rPr lang="en-GB" sz="1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Brighton Festival &amp; Dome </a:t>
            </a:r>
          </a:p>
          <a:p>
            <a:pPr algn="l"/>
            <a:r>
              <a:rPr lang="en-GB" sz="1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Norfolk &amp; Norwich Festival </a:t>
            </a:r>
          </a:p>
          <a:p>
            <a:pPr algn="l"/>
            <a:r>
              <a:rPr lang="en-GB" sz="1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Quays Culture</a:t>
            </a:r>
          </a:p>
          <a:p>
            <a:pPr algn="l"/>
            <a:r>
              <a:rPr lang="en-GB" sz="1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BAFA</a:t>
            </a:r>
          </a:p>
          <a:p>
            <a:pPr algn="l"/>
            <a:r>
              <a:rPr lang="en-GB" sz="1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Freedom Festival </a:t>
            </a:r>
          </a:p>
          <a:p>
            <a:pPr algn="l"/>
            <a:r>
              <a:rPr lang="en-GB" sz="1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Artichoke</a:t>
            </a:r>
          </a:p>
          <a:p>
            <a:pPr algn="l"/>
            <a:r>
              <a:rPr lang="en-GB" sz="1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Cheltenham Festivals </a:t>
            </a:r>
          </a:p>
          <a:p>
            <a:pPr algn="l"/>
            <a:r>
              <a:rPr lang="en-GB" sz="1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Festival of Thrift</a:t>
            </a:r>
          </a:p>
          <a:p>
            <a:pPr algn="l"/>
            <a:endParaRPr lang="en-GB" sz="16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algn="l"/>
            <a:endParaRPr lang="en-GB" sz="16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algn="l"/>
            <a:endParaRPr lang="en-GB" sz="600" dirty="0"/>
          </a:p>
          <a:p>
            <a:pPr algn="l"/>
            <a:endParaRPr lang="en-GB" sz="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DF4D95-4A1A-053E-98E2-22C1B033AB71}"/>
              </a:ext>
            </a:extLst>
          </p:cNvPr>
          <p:cNvSpPr txBox="1"/>
          <p:nvPr/>
        </p:nvSpPr>
        <p:spPr>
          <a:xfrm>
            <a:off x="378788" y="6040419"/>
            <a:ext cx="25753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Mark@nnfestival.org.uk</a:t>
            </a:r>
          </a:p>
        </p:txBody>
      </p:sp>
    </p:spTree>
    <p:extLst>
      <p:ext uri="{BB962C8B-B14F-4D97-AF65-F5344CB8AC3E}">
        <p14:creationId xmlns:p14="http://schemas.microsoft.com/office/powerpoint/2010/main" val="2060195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36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Urban Sustainability  Arts Network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Kitto</dc:creator>
  <cp:lastModifiedBy>James Kitto</cp:lastModifiedBy>
  <cp:revision>1</cp:revision>
  <dcterms:created xsi:type="dcterms:W3CDTF">2024-11-13T08:27:34Z</dcterms:created>
  <dcterms:modified xsi:type="dcterms:W3CDTF">2024-11-13T08:43:43Z</dcterms:modified>
</cp:coreProperties>
</file>