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19" r:id="rId6"/>
    <p:sldId id="320" r:id="rId7"/>
    <p:sldId id="331" r:id="rId8"/>
    <p:sldId id="327" r:id="rId9"/>
    <p:sldId id="328" r:id="rId10"/>
    <p:sldId id="339" r:id="rId11"/>
    <p:sldId id="334" r:id="rId12"/>
    <p:sldId id="335" r:id="rId13"/>
    <p:sldId id="337" r:id="rId14"/>
    <p:sldId id="336" r:id="rId15"/>
    <p:sldId id="341" r:id="rId16"/>
    <p:sldId id="325" r:id="rId17"/>
    <p:sldId id="342" r:id="rId18"/>
    <p:sldId id="323" r:id="rId19"/>
    <p:sldId id="3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50226B-147C-43AF-BF64-C1BCFD83A594}">
  <a:tblStyle styleId="{6950226B-147C-43AF-BF64-C1BCFD83A594}" styleName="BOP Light Style 1">
    <a:wholeTbl>
      <a:tcTxStyle>
        <a:fontRef idx="minor">
          <a:scrgbClr r="0" g="0" b="0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accent1"/>
              </a:solidFill>
            </a:ln>
          </a:top>
          <a:bottom>
            <a:ln w="635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1V>
      <a:tcStyle>
        <a:tcBdr/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>
        <a:schemeClr val="accent2"/>
      </a:tcTxStyle>
      <a:tcStyle>
        <a:tcBdr>
          <a:top>
            <a:ln w="0" cmpd="sng">
              <a:solidFill>
                <a:schemeClr val="tx1"/>
              </a:solidFill>
            </a:ln>
          </a:top>
          <a:bottom>
            <a:ln w="635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79"/>
  </p:normalViewPr>
  <p:slideViewPr>
    <p:cSldViewPr snapToGrid="0" showGuides="1">
      <p:cViewPr varScale="1">
        <p:scale>
          <a:sx n="88" d="100"/>
          <a:sy n="88" d="100"/>
        </p:scale>
        <p:origin x="9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1B9-C1E2-4178-9599-5B87F9F19249}" type="datetimeFigureOut">
              <a:rPr lang="en-US" smtClean="0"/>
              <a:t>11/7/24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106E-EE01-4744-A7AE-2E7AEF859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2106E-EE01-4744-A7AE-2E7AEF8596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2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B818-1C1A-6449-09B2-0A67FCDB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37" y="571853"/>
            <a:ext cx="9144000" cy="738664"/>
          </a:xfrm>
        </p:spPr>
        <p:txBody>
          <a:bodyPr anchor="t" anchorCtr="0"/>
          <a:lstStyle>
            <a:lvl1pPr algn="l">
              <a:defRPr sz="48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E804D-D11A-48F4-B757-45F5998C74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37" y="1332815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spc="4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and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882D7F-B523-A883-2ED8-93626DCBE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80"/>
          <a:stretch/>
        </p:blipFill>
        <p:spPr>
          <a:xfrm>
            <a:off x="513237" y="5593134"/>
            <a:ext cx="1595254" cy="8686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DFC2F-A6BF-FC1A-2786-44311E8E79A2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0648130A-ABE6-68C8-BB1D-FDE303885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870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D237B-5076-0F2B-6707-242E301F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FC665-83EC-5FA6-721F-BF707553F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37" y="1801503"/>
            <a:ext cx="4465162" cy="45865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38851C-951A-6F1A-5847-7B0DFE037D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95900" y="2156348"/>
            <a:ext cx="6383338" cy="42317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F56620-88E1-1CA3-9FBA-2C4C4B19E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5900" y="1801813"/>
            <a:ext cx="6388100" cy="205184"/>
          </a:xfrm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CircularXX Black" panose="020B0A04010101010104" pitchFamily="34" charset="0"/>
                <a:cs typeface="CircularXX Black" panose="020B0A040101010101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E5F5F04-BCB3-AECE-4077-0A56306EB3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95899" y="2045291"/>
            <a:ext cx="6382863" cy="0"/>
          </a:xfrm>
          <a:ln w="12700"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C1D62-38F7-CAD6-03A7-4D76A9F31A3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CB812-2873-6195-B0EC-D16F41DF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3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03E51-6B63-C0AE-B43B-E2B5FDDD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23D6-BA8A-79D6-8809-A955F4E22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36" y="1801503"/>
            <a:ext cx="9254651" cy="4586596"/>
          </a:xfrm>
        </p:spPr>
        <p:txBody>
          <a:bodyPr numCol="2" spcCol="316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6490D1-5CE7-868D-CCDC-AC9A5C6349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150" y="3245831"/>
            <a:ext cx="1603850" cy="3142268"/>
          </a:xfrm>
        </p:spPr>
        <p:txBody>
          <a:bodyPr numCol="1" spcCol="316800">
            <a:normAutofit/>
          </a:bodyPr>
          <a:lstStyle>
            <a:lvl1pPr>
              <a:lnSpc>
                <a:spcPts val="1200"/>
              </a:lnSpc>
              <a:spcBef>
                <a:spcPts val="800"/>
              </a:spcBef>
              <a:defRPr sz="800"/>
            </a:lvl1pPr>
            <a:lvl2pPr>
              <a:lnSpc>
                <a:spcPts val="1200"/>
              </a:lnSpc>
              <a:spcBef>
                <a:spcPts val="800"/>
              </a:spcBef>
              <a:defRPr sz="800"/>
            </a:lvl2pPr>
            <a:lvl3pPr>
              <a:lnSpc>
                <a:spcPts val="1200"/>
              </a:lnSpc>
              <a:spcBef>
                <a:spcPts val="800"/>
              </a:spcBef>
              <a:defRPr sz="800"/>
            </a:lvl3pPr>
            <a:lvl4pPr>
              <a:lnSpc>
                <a:spcPts val="1200"/>
              </a:lnSpc>
              <a:spcBef>
                <a:spcPts val="800"/>
              </a:spcBef>
              <a:defRPr sz="800"/>
            </a:lvl4pPr>
            <a:lvl5pPr>
              <a:lnSpc>
                <a:spcPts val="1200"/>
              </a:lnSpc>
              <a:spcBef>
                <a:spcPts val="800"/>
              </a:spcBef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738AC22-1F0E-01E6-598A-810396970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85388" y="1801503"/>
            <a:ext cx="1598613" cy="12992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BDC806D-D20F-B3D8-4FB3-9C7DB3C3F1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5222" y="3173281"/>
            <a:ext cx="160385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4C3125-29AC-0ED8-277A-71CC92B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F5848-6910-EB1D-E5B7-4EB3014884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05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woth 2 colum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03E51-6B63-C0AE-B43B-E2B5FDDD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23D6-BA8A-79D6-8809-A955F4E22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37" y="1801503"/>
            <a:ext cx="7338538" cy="4586596"/>
          </a:xfrm>
        </p:spPr>
        <p:txBody>
          <a:bodyPr numCol="2" spcCol="316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6490D1-5CE7-868D-CCDC-AC9A5C6349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9275" y="3043238"/>
            <a:ext cx="3514725" cy="3344862"/>
          </a:xfrm>
        </p:spPr>
        <p:txBody>
          <a:bodyPr numCol="2" spcCol="316800">
            <a:normAutofit/>
          </a:bodyPr>
          <a:lstStyle>
            <a:lvl1pPr>
              <a:lnSpc>
                <a:spcPts val="1200"/>
              </a:lnSpc>
              <a:spcBef>
                <a:spcPts val="800"/>
              </a:spcBef>
              <a:defRPr sz="800"/>
            </a:lvl1pPr>
            <a:lvl2pPr>
              <a:lnSpc>
                <a:spcPts val="1200"/>
              </a:lnSpc>
              <a:spcBef>
                <a:spcPts val="800"/>
              </a:spcBef>
              <a:defRPr sz="800"/>
            </a:lvl2pPr>
            <a:lvl3pPr>
              <a:lnSpc>
                <a:spcPts val="1200"/>
              </a:lnSpc>
              <a:spcBef>
                <a:spcPts val="800"/>
              </a:spcBef>
              <a:defRPr sz="800"/>
            </a:lvl3pPr>
            <a:lvl4pPr>
              <a:lnSpc>
                <a:spcPts val="1200"/>
              </a:lnSpc>
              <a:spcBef>
                <a:spcPts val="800"/>
              </a:spcBef>
              <a:defRPr sz="800"/>
            </a:lvl4pPr>
            <a:lvl5pPr>
              <a:lnSpc>
                <a:spcPts val="1200"/>
              </a:lnSpc>
              <a:spcBef>
                <a:spcPts val="800"/>
              </a:spcBef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625041-FB9A-5FA2-2479-7E38018A26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9275" y="1445558"/>
            <a:ext cx="1598613" cy="12992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738AC22-1F0E-01E6-598A-810396970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80150" y="1445558"/>
            <a:ext cx="1598613" cy="12992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E8391-0DF3-61CB-BA4E-42BCD71845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EBE32A-3FB2-59F3-0B78-B53FC4D8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86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C2506-AD78-C0D3-47EE-528AE2BB4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51789-822B-FDF6-5895-94B168081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58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3636A-99C2-D063-FAFA-194CF04FC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084" y="2618499"/>
            <a:ext cx="24768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5B842-BCC1-0473-0B04-ADCA83AFF709}"/>
              </a:ext>
            </a:extLst>
          </p:cNvPr>
          <p:cNvCxnSpPr/>
          <p:nvPr userDrawn="1"/>
        </p:nvCxnSpPr>
        <p:spPr>
          <a:xfrm>
            <a:off x="506413" y="1965278"/>
            <a:ext cx="1587" cy="36000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09205-D49E-5A02-9BFA-EF0A8514D805}"/>
              </a:ext>
            </a:extLst>
          </p:cNvPr>
          <p:cNvCxnSpPr/>
          <p:nvPr userDrawn="1"/>
        </p:nvCxnSpPr>
        <p:spPr>
          <a:xfrm>
            <a:off x="11685446" y="1965278"/>
            <a:ext cx="1587" cy="367807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7C53FD-EB70-A96D-0A2C-1A4A113A0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0" y="2838450"/>
            <a:ext cx="2501134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66E5CB-6F36-2072-50AA-C3E92DCAD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 flipV="1">
            <a:off x="1500892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B1788B5-AA34-2BD9-886E-6177B40BA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49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12615E-FE5B-E92E-BEEF-491394E430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341" y="2838450"/>
            <a:ext cx="2501134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C42EA11-3EDF-C6BD-A54B-7553CD6C08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 flipV="1">
            <a:off x="4321483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21D5107-7FC5-CFCC-A1D3-4E16AC5C30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623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7389174-2706-9F17-4F04-CB8C284470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75715" y="2838450"/>
            <a:ext cx="2501134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278E9CE-2316-60A8-8655-4FB6D32B7D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 flipV="1">
            <a:off x="7109857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4A542779-868F-ACAC-539C-9ADBA729E8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2216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2DA2C80-22D4-4FB7-63BC-2F9FDAD551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6308" y="2838450"/>
            <a:ext cx="2501134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B92C144-3DEF-FE0E-B977-0B14092A51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1675" y="2618499"/>
            <a:ext cx="24768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5FDE2F1-1BD5-29BB-945F-5EB17618E1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0049" y="2618499"/>
            <a:ext cx="24768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CBF58A29-510B-30B9-6A10-30A7F90829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3090" y="2618499"/>
            <a:ext cx="24768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4E09B-C736-3589-F74D-8A24CB7481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4248C5-A328-42E7-3A79-2229FA42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25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C2506-AD78-C0D3-47EE-528AE2BB4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51789-822B-FDF6-5895-94B168081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58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3636A-99C2-D063-FAFA-194CF04FC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084" y="261849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5B842-BCC1-0473-0B04-ADCA83AFF709}"/>
              </a:ext>
            </a:extLst>
          </p:cNvPr>
          <p:cNvCxnSpPr/>
          <p:nvPr userDrawn="1"/>
        </p:nvCxnSpPr>
        <p:spPr>
          <a:xfrm>
            <a:off x="506413" y="1965278"/>
            <a:ext cx="1587" cy="36000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09205-D49E-5A02-9BFA-EF0A8514D805}"/>
              </a:ext>
            </a:extLst>
          </p:cNvPr>
          <p:cNvCxnSpPr/>
          <p:nvPr userDrawn="1"/>
        </p:nvCxnSpPr>
        <p:spPr>
          <a:xfrm>
            <a:off x="11685446" y="1965278"/>
            <a:ext cx="1587" cy="367807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7C53FD-EB70-A96D-0A2C-1A4A113A0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0" y="2838450"/>
            <a:ext cx="1570821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66E5CB-6F36-2072-50AA-C3E92DCAD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 flipV="1">
            <a:off x="599930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B1788B5-AA34-2BD9-886E-6177B40BA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2287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12615E-FE5B-E92E-BEEF-491394E430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9685" y="2838450"/>
            <a:ext cx="1570821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21D5107-7FC5-CFCC-A1D3-4E16AC5C30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623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7389174-2706-9F17-4F04-CB8C284470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3000" y="2838450"/>
            <a:ext cx="1570821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2DA2C80-22D4-4FB7-63BC-2F9FDAD551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4952" y="2838450"/>
            <a:ext cx="1570821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B92C144-3DEF-FE0E-B977-0B14092A51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99685" y="262826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DFF5CD0-FE83-4629-714A-23B0BCB441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 flipV="1">
            <a:off x="2447159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7501DE1-EAC0-6683-24E7-6AD45BCADB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9516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1BA43A-8A8D-77A5-2936-4B602EC142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 flipV="1">
            <a:off x="4281578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8A77C92-AE90-0655-8BB9-2B9604D168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3935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8EC3E00-79A9-8F93-0E06-AE946EBC8F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16200000" flipV="1">
            <a:off x="6163892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80AAF23-599A-9128-2A3D-3755387AC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26249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CDCB5474-E868-C88A-D5AF-81E2CF31A5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6200000" flipV="1">
            <a:off x="8000573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CE557B7-E374-5DE5-3133-B35F439072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62930" y="1728556"/>
            <a:ext cx="1010210" cy="93871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1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ECA1742-7A90-B580-0254-2DC30396BDB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7442" y="2838450"/>
            <a:ext cx="1570821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663F710-070A-1DE9-761C-EC39136D569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95354" y="2838450"/>
            <a:ext cx="1570821" cy="27268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474AFD79-1276-2CB4-365A-A0D23C3EFE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47272" y="261849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FF19D0B-B71E-5948-8B16-4499B8853D1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16140" y="261849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E8AABBD-2A68-F477-9B3E-90D48FD68CB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66271" y="261849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CC05D1C-1054-2B74-4235-25AAEB14574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4312" y="261849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AFCDB-5A37-CCC6-820D-E725EF686EE9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22106F-D5AD-22D2-9281-3E74FDC0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34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6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website&#10;&#10;Description automatically generated" hidden="1">
            <a:extLst>
              <a:ext uri="{FF2B5EF4-FFF2-40B4-BE49-F238E27FC236}">
                <a16:creationId xmlns:a16="http://schemas.microsoft.com/office/drawing/2014/main" id="{8313AB79-6F9A-26F4-05A3-BEFA66EE0A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C2506-AD78-C0D3-47EE-528AE2BB4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51789-822B-FDF6-5895-94B168081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58" y="1802518"/>
            <a:ext cx="303773" cy="53860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3636A-99C2-D063-FAFA-194CF04FC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084" y="234282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5B842-BCC1-0473-0B04-ADCA83AFF709}"/>
              </a:ext>
            </a:extLst>
          </p:cNvPr>
          <p:cNvCxnSpPr/>
          <p:nvPr userDrawn="1"/>
        </p:nvCxnSpPr>
        <p:spPr>
          <a:xfrm>
            <a:off x="506413" y="1965278"/>
            <a:ext cx="1587" cy="36000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09205-D49E-5A02-9BFA-EF0A8514D805}"/>
              </a:ext>
            </a:extLst>
          </p:cNvPr>
          <p:cNvCxnSpPr/>
          <p:nvPr userDrawn="1"/>
        </p:nvCxnSpPr>
        <p:spPr>
          <a:xfrm>
            <a:off x="11685446" y="1965278"/>
            <a:ext cx="1587" cy="367807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7C53FD-EB70-A96D-0A2C-1A4A113A0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0" y="2502264"/>
            <a:ext cx="1570821" cy="3063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66E5CB-6F36-2072-50AA-C3E92DCAD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 flipV="1">
            <a:off x="599930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B1788B5-AA34-2BD9-886E-6177B40BA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5187" y="1802518"/>
            <a:ext cx="303773" cy="53860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12615E-FE5B-E92E-BEEF-491394E430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9685" y="2502264"/>
            <a:ext cx="1570821" cy="3063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21D5107-7FC5-CFCC-A1D3-4E16AC5C30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563" y="1802517"/>
            <a:ext cx="303773" cy="53860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7389174-2706-9F17-4F04-CB8C284470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3000" y="2502264"/>
            <a:ext cx="1570821" cy="3063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2DA2C80-22D4-4FB7-63BC-2F9FDAD551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4952" y="2502264"/>
            <a:ext cx="1570821" cy="3063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B92C144-3DEF-FE0E-B977-0B14092A51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99685" y="2341126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DFF5CD0-FE83-4629-714A-23B0BCB441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 flipV="1">
            <a:off x="2447159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7501DE1-EAC0-6683-24E7-6AD45BCADB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32421" y="1802518"/>
            <a:ext cx="303773" cy="53860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1BA43A-8A8D-77A5-2936-4B602EC142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 flipV="1">
            <a:off x="4281578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8EC3E00-79A9-8F93-0E06-AE946EBC8F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16200000" flipV="1">
            <a:off x="6163892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80AAF23-599A-9128-2A3D-3755387AC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28979" y="1802518"/>
            <a:ext cx="303773" cy="53860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CDCB5474-E868-C88A-D5AF-81E2CF31A5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6200000" flipV="1">
            <a:off x="8000573" y="3765278"/>
            <a:ext cx="360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CE557B7-E374-5DE5-3133-B35F439072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72384" y="1802518"/>
            <a:ext cx="303773" cy="53860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ECA1742-7A90-B580-0254-2DC30396BDB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7442" y="2502264"/>
            <a:ext cx="1570821" cy="3063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663F710-070A-1DE9-761C-EC39136D569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95354" y="2502264"/>
            <a:ext cx="1570821" cy="3063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474AFD79-1276-2CB4-365A-A0D23C3EFE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47272" y="234282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FF19D0B-B71E-5948-8B16-4499B8853D1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16140" y="234282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E8AABBD-2A68-F477-9B3E-90D48FD68CB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66271" y="234282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CC05D1C-1054-2B74-4235-25AAEB14574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4312" y="2342829"/>
            <a:ext cx="162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A0715E-55D3-D664-7ED3-38D8C5FC61E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30645" y="1888983"/>
            <a:ext cx="1374501" cy="410369"/>
          </a:xfrm>
        </p:spPr>
        <p:txBody>
          <a:bodyPr wrap="square">
            <a:spAutoFit/>
          </a:bodyPr>
          <a:lstStyle>
            <a:lvl1pPr>
              <a:defRPr>
                <a:latin typeface="CircularXX Medium" panose="020B0604010101010104" pitchFamily="34" charset="0"/>
                <a:cs typeface="CircularXX Medium" panose="020B06040101010101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3EB94DC5-2985-ED85-0D50-5523EFE178C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778598" y="1888983"/>
            <a:ext cx="1374501" cy="410369"/>
          </a:xfrm>
        </p:spPr>
        <p:txBody>
          <a:bodyPr wrap="square">
            <a:spAutoFit/>
          </a:bodyPr>
          <a:lstStyle>
            <a:lvl1pPr>
              <a:defRPr>
                <a:latin typeface="CircularXX Medium" panose="020B0604010101010104" pitchFamily="34" charset="0"/>
                <a:cs typeface="CircularXX Medium" panose="020B06040101010101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ECAA28E-C16E-FDAD-BBFE-19D2532FAD1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41991" y="1888983"/>
            <a:ext cx="1374501" cy="410369"/>
          </a:xfrm>
        </p:spPr>
        <p:txBody>
          <a:bodyPr wrap="square">
            <a:spAutoFit/>
          </a:bodyPr>
          <a:lstStyle>
            <a:lvl1pPr>
              <a:defRPr>
                <a:latin typeface="CircularXX Medium" panose="020B0604010101010104" pitchFamily="34" charset="0"/>
                <a:cs typeface="CircularXX Medium" panose="020B06040101010101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9B4613C-C42F-CBF4-D824-FFCB5C0C521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484045" y="1888983"/>
            <a:ext cx="1374501" cy="410369"/>
          </a:xfrm>
        </p:spPr>
        <p:txBody>
          <a:bodyPr wrap="square">
            <a:spAutoFit/>
          </a:bodyPr>
          <a:lstStyle>
            <a:lvl1pPr>
              <a:defRPr>
                <a:latin typeface="CircularXX Medium" panose="020B0604010101010104" pitchFamily="34" charset="0"/>
                <a:cs typeface="CircularXX Medium" panose="020B06040101010101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A10A17B-AF62-EAB9-1724-72680E3D1AB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325885" y="1888983"/>
            <a:ext cx="1374501" cy="410369"/>
          </a:xfrm>
        </p:spPr>
        <p:txBody>
          <a:bodyPr wrap="square">
            <a:spAutoFit/>
          </a:bodyPr>
          <a:lstStyle>
            <a:lvl1pPr>
              <a:defRPr>
                <a:latin typeface="CircularXX Medium" panose="020B0604010101010104" pitchFamily="34" charset="0"/>
                <a:cs typeface="CircularXX Medium" panose="020B06040101010101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2F521A00-D3D4-72B9-97B3-6D9301F8797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10166920" y="1888983"/>
            <a:ext cx="1374501" cy="410369"/>
          </a:xfrm>
        </p:spPr>
        <p:txBody>
          <a:bodyPr wrap="square">
            <a:spAutoFit/>
          </a:bodyPr>
          <a:lstStyle>
            <a:lvl1pPr>
              <a:defRPr>
                <a:latin typeface="CircularXX Medium" panose="020B0604010101010104" pitchFamily="34" charset="0"/>
                <a:cs typeface="CircularXX Medium" panose="020B06040101010101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0EC4-0D32-CE3A-844D-DFC2AB4BE2C6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969309-E24E-E33D-C8CA-D12F66E4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1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C166A17-307D-1E54-7E50-3C37FDD688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162" y="0"/>
            <a:ext cx="5938837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4E2FC-4C15-6217-FFF4-354D5E654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EAE624E-D1EC-B872-7747-605A6A4CEF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544" y="1956190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C064EC-342D-54B4-E319-1D5FE570AA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658" y="1989811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AB93B8-F457-0232-A2F6-F2C07EB94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899" y="2231126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220AEA3-4027-C5D8-E3A2-79C405C70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892" y="2231126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C99AE58-1058-1446-3C41-8F0AF60785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544" y="2947456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3DD69E-BB1F-CE61-DACD-AABAC1CA5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658" y="2981077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8438D5F-75D6-A3A8-69FA-C1E14A1B6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0899" y="32223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8768EA7-BBA0-71E9-566A-54D2BC6DB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892" y="32223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BC56EF9-D67A-9A71-44D7-32AE1E43F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544" y="3973126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A1942B9-6F11-A3EF-370F-DC48A9B57E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658" y="4006747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F1A8B56-BF9C-60A6-F6BC-722FE647FB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0899" y="424806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7608CC9-4646-8D76-B410-005012860E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16892" y="424806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8FF1295-24AF-DA80-EA72-5CE2835974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544" y="4989217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E5F44FF-7704-6FAA-4EA4-11DB02A2AC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58" y="5022838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1AD33F5-02B7-0D29-ADA0-2749D71010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0899" y="5264153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0BB11AF-EF04-85A4-61A7-CC8DCECFDB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16892" y="5264153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38EEC8-D511-6621-10AA-CF1039FF0D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44" y="5992328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912AD-4AC7-AC72-1D9B-BB5A33CBFD1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F90602C-B0C5-6DA4-FB36-8353C578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5424013" cy="36163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87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C166A17-307D-1E54-7E50-3C37FDD688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163" y="692150"/>
            <a:ext cx="5430838" cy="5695948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4E2FC-4C15-6217-FFF4-354D5E654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EAE624E-D1EC-B872-7747-605A6A4CEF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544" y="1956190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C064EC-342D-54B4-E319-1D5FE570AA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658" y="1989811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AB93B8-F457-0232-A2F6-F2C07EB94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899" y="2231126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220AEA3-4027-C5D8-E3A2-79C405C70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892" y="2231126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C99AE58-1058-1446-3C41-8F0AF60785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544" y="2947456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3DD69E-BB1F-CE61-DACD-AABAC1CA5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658" y="2981077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8438D5F-75D6-A3A8-69FA-C1E14A1B6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0899" y="32223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8768EA7-BBA0-71E9-566A-54D2BC6DB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892" y="32223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BC56EF9-D67A-9A71-44D7-32AE1E43F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544" y="3973126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A1942B9-6F11-A3EF-370F-DC48A9B57E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658" y="4006747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F1A8B56-BF9C-60A6-F6BC-722FE647FB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0899" y="424806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7608CC9-4646-8D76-B410-005012860E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16892" y="424806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8FF1295-24AF-DA80-EA72-5CE2835974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544" y="4989217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E5F44FF-7704-6FAA-4EA4-11DB02A2AC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58" y="5022838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1AD33F5-02B7-0D29-ADA0-2749D71010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0899" y="5264153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0BB11AF-EF04-85A4-61A7-CC8DCECFDB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16892" y="5264153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38EEC8-D511-6621-10AA-CF1039FF0D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44" y="5992328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E05E43-B553-E499-57D9-44FB0524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5424013" cy="36163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5389E6-3A30-61B8-B976-F0D07AD71EB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5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-up of a white sheet&#10;&#10;Description automatically generated" hidden="1">
            <a:extLst>
              <a:ext uri="{FF2B5EF4-FFF2-40B4-BE49-F238E27FC236}">
                <a16:creationId xmlns:a16="http://schemas.microsoft.com/office/drawing/2014/main" id="{312D1D92-837B-D56C-4391-A1D2CAF153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4E2FC-4C15-6217-FFF4-354D5E654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EAE624E-D1EC-B872-7747-605A6A4CEF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544" y="1741029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C064EC-342D-54B4-E319-1D5FE570AA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658" y="1774650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AB93B8-F457-0232-A2F6-F2C07EB94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899" y="2015965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220AEA3-4027-C5D8-E3A2-79C405C70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892" y="2015965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C99AE58-1058-1446-3C41-8F0AF60785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544" y="2732295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3DD69E-BB1F-CE61-DACD-AABAC1CA5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658" y="2765916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8438D5F-75D6-A3A8-69FA-C1E14A1B6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0899" y="300723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8768EA7-BBA0-71E9-566A-54D2BC6DB9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16892" y="300723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BC56EF9-D67A-9A71-44D7-32AE1E43F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544" y="3757965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A1942B9-6F11-A3EF-370F-DC48A9B57E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658" y="3791586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F1A8B56-BF9C-60A6-F6BC-722FE647FB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0899" y="403290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7608CC9-4646-8D76-B410-005012860E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16892" y="403290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8FF1295-24AF-DA80-EA72-5CE2835974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544" y="4774056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E5F44FF-7704-6FAA-4EA4-11DB02A2AC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58" y="4807677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1AD33F5-02B7-0D29-ADA0-2749D71010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0899" y="50489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0BB11AF-EF04-85A4-61A7-CC8DCECFDB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16892" y="50489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38EEC8-D511-6621-10AA-CF1039FF0D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44" y="5777167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F040319-7AA2-0313-7412-3DC6A03F25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8954" y="1741029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6D95978-75C2-34D3-B920-EA1A5D6091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2068" y="1774650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5FE38B8C-1C80-B0DF-C59A-3FF5D90A0CE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30309" y="2015965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D71F2FAF-5425-1D10-CF6B-E5320402B4A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66302" y="2015965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AB5B52A-AE36-BFC7-FC62-35B9187CCD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54" y="2732295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139AF62-B914-1BCA-A0A4-38CA86F464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2068" y="2765916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26F2DB8C-F148-3A77-8C95-870A6ECE6E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30309" y="300723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7AFEF77-7B6C-90D5-8C90-DD1559FECB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66302" y="300723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CA0980E-14B1-0909-818D-A6D816AFFE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8954" y="3757965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FA1DCFF-6963-F904-143A-4BAA4F35D4D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92068" y="3791586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768B703-4874-BACA-C71F-0F2E3C1FFCE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030309" y="403290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6B75C2DF-6439-C154-E73C-840DC04D73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6302" y="4032901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E4779381-AB3B-6841-0A19-0D27B2764DA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8954" y="4774056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4EA0C15-E7EE-3806-DAEA-135AC662B7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2068" y="4807677"/>
            <a:ext cx="505105" cy="73866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latin typeface="CircularXX Light" panose="020B0404010101010104" pitchFamily="34" charset="0"/>
                <a:cs typeface="CircularXX Light" panose="020B04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824A8B05-C86D-0E5D-D304-50AE4E2F1D0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0309" y="50489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71762687-CC40-9639-5D2C-7B67097810A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66302" y="5048992"/>
            <a:ext cx="2098889" cy="497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C133FE0-6391-1E9A-6607-BFC7CFB5F7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58954" y="5777167"/>
            <a:ext cx="5427706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Horizontal rule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90A27-CA4D-7D02-FED7-28FB383BDF92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0F274E-BA95-F17D-E238-E4FB2BB2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317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2 st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C700E-4488-0706-202A-C657EC176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1562E59-A312-F7AC-0697-25F5A370C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2" y="1905170"/>
            <a:ext cx="11183135" cy="1389891"/>
          </a:xfrm>
          <a:prstGeom prst="rect">
            <a:avLst/>
          </a:prstGeom>
        </p:spPr>
      </p:pic>
      <p:pic>
        <p:nvPicPr>
          <p:cNvPr id="8" name="Picture 7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1291D73D-CCA1-F556-CEB1-9375C884C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2" y="3321373"/>
            <a:ext cx="11183135" cy="1389891"/>
          </a:xfrm>
          <a:prstGeom prst="rect">
            <a:avLst/>
          </a:prstGeom>
        </p:spPr>
      </p:pic>
      <p:pic>
        <p:nvPicPr>
          <p:cNvPr id="9" name="Picture 8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68479B89-0F7F-8C1B-4FC6-D65080847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2" y="4711264"/>
            <a:ext cx="11183135" cy="1389891"/>
          </a:xfrm>
          <a:prstGeom prst="rect">
            <a:avLst/>
          </a:prstGeom>
        </p:spPr>
      </p:pic>
      <p:pic>
        <p:nvPicPr>
          <p:cNvPr id="11" name="Picture 10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75B5CDDE-FC95-E69F-6B5B-FE7779616D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74" y="1650661"/>
            <a:ext cx="249937" cy="509017"/>
          </a:xfrm>
          <a:prstGeom prst="rect">
            <a:avLst/>
          </a:prstGeom>
        </p:spPr>
      </p:pic>
      <p:pic>
        <p:nvPicPr>
          <p:cNvPr id="12" name="Picture 11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68BF6784-C8AE-CA3E-644F-998DC5B75A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05" y="1650661"/>
            <a:ext cx="249937" cy="509017"/>
          </a:xfrm>
          <a:prstGeom prst="rect">
            <a:avLst/>
          </a:prstGeom>
        </p:spPr>
      </p:pic>
      <p:pic>
        <p:nvPicPr>
          <p:cNvPr id="13" name="Picture 12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33000EB9-865F-7609-FFC9-5BEAE685D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74" y="3044558"/>
            <a:ext cx="249937" cy="509017"/>
          </a:xfrm>
          <a:prstGeom prst="rect">
            <a:avLst/>
          </a:prstGeom>
        </p:spPr>
      </p:pic>
      <p:pic>
        <p:nvPicPr>
          <p:cNvPr id="14" name="Picture 13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48BE0E5F-E8DE-71CB-789C-1892946D4D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05" y="3044558"/>
            <a:ext cx="249937" cy="509017"/>
          </a:xfrm>
          <a:prstGeom prst="rect">
            <a:avLst/>
          </a:prstGeom>
        </p:spPr>
      </p:pic>
      <p:pic>
        <p:nvPicPr>
          <p:cNvPr id="15" name="Picture 14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CE1417CD-C97C-E2CB-6C5E-7066F3701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74" y="4452750"/>
            <a:ext cx="249937" cy="509017"/>
          </a:xfrm>
          <a:prstGeom prst="rect">
            <a:avLst/>
          </a:prstGeom>
        </p:spPr>
      </p:pic>
      <p:pic>
        <p:nvPicPr>
          <p:cNvPr id="16" name="Picture 15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CD6D82E8-2F33-4C92-18B1-101F9E448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05" y="4452750"/>
            <a:ext cx="249937" cy="509017"/>
          </a:xfrm>
          <a:prstGeom prst="rect">
            <a:avLst/>
          </a:prstGeom>
        </p:spPr>
      </p:pic>
      <p:pic>
        <p:nvPicPr>
          <p:cNvPr id="17" name="Picture 16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1A6C51C6-1F99-7B3D-8381-C2F559916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74" y="5879083"/>
            <a:ext cx="249937" cy="509017"/>
          </a:xfrm>
          <a:prstGeom prst="rect">
            <a:avLst/>
          </a:prstGeom>
        </p:spPr>
      </p:pic>
      <p:pic>
        <p:nvPicPr>
          <p:cNvPr id="18" name="Picture 17" descr="A black background with a blue line&#10;&#10;Description automatically generated">
            <a:extLst>
              <a:ext uri="{FF2B5EF4-FFF2-40B4-BE49-F238E27FC236}">
                <a16:creationId xmlns:a16="http://schemas.microsoft.com/office/drawing/2014/main" id="{61E74622-05FA-2202-6BC2-A012B1F94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05" y="5879083"/>
            <a:ext cx="249937" cy="509017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EC6132E-AAAA-79DA-60B6-90A68C3EA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1605" y="1368428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5DB722A-1CF3-858D-280C-6BFD32B81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1605" y="1647742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A56F181C-1B28-389C-D220-089C330602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2515" y="1368428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03ED7E4D-728D-E280-DFB0-7EC06808E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42515" y="1647742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EDA6AE77-2E96-69DC-E658-FB75FDA9E6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0018" y="1368428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404361BE-1E77-08C7-7D92-5D916ECCFB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60018" y="1647742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20A022AE-3374-8CB8-699B-2920B5CC32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71605" y="2797680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A399C87C-0445-E84D-BA99-B3B7840111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1605" y="3076994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5C6018A0-8EAA-72F1-612A-21ED0E3DF9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515" y="2797680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416D3515-1F8F-4313-1A39-C57A7FB8B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42515" y="3076994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650C7ACA-09E1-FCD4-9156-3AC45520A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60018" y="2797680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7C86B3B2-0544-B64C-740F-6F944620AA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0018" y="3076994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CB84E01F-1A3D-0508-AEF4-CB2D84C1EC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1605" y="4208114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8264834B-D6E4-0196-CB19-EBCB537D99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605" y="4487428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CB8176FD-3AE5-435F-A0E5-5351781717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2515" y="4208114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647A515C-5DF2-24FB-83AD-4354E65FEC0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2515" y="4487428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55EFED7D-1272-4395-7454-61162D23CC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60018" y="4208114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C95ADD21-2533-B4C3-9A36-D485B21960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60018" y="4487428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B82BAA02-DA4B-12CA-B5D0-D8E9EF03C5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71605" y="5626287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BA81FDC4-5E48-5083-E69A-A20BC62DF8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71605" y="5905601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8A72E5EE-3EFD-9634-F7E7-901E192446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42515" y="5626287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99BE67B0-41F1-72FE-0FA5-AF2778119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515" y="5905601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41F01B5A-3BAC-A8CE-61E0-3CA7E08C2F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60018" y="5626287"/>
            <a:ext cx="2306969" cy="205184"/>
          </a:xfrm>
        </p:spPr>
        <p:txBody>
          <a:bodyPr wrap="square">
            <a:spAutoFit/>
          </a:bodyPr>
          <a:lstStyle>
            <a:lvl1pPr>
              <a:defRPr sz="1250"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3EA3363A-8E43-0930-C984-200EFF27EE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60018" y="5905601"/>
            <a:ext cx="2306969" cy="638258"/>
          </a:xfrm>
        </p:spPr>
        <p:txBody>
          <a:bodyPr wrap="square">
            <a:noAutofit/>
          </a:bodyPr>
          <a:lstStyle>
            <a:lvl1pPr>
              <a:defRPr sz="1250" b="0">
                <a:latin typeface="+mn-lt"/>
                <a:cs typeface="CircularXX" panose="020B0504010101010104" pitchFamily="34" charset="0"/>
              </a:defRPr>
            </a:lvl1pPr>
          </a:lstStyle>
          <a:p>
            <a:pPr lvl="0"/>
            <a:r>
              <a:rPr lang="en-US" dirty="0"/>
              <a:t>Stage 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073F5A-8899-6626-E067-60D5F8C78888}"/>
              </a:ext>
            </a:extLst>
          </p:cNvPr>
          <p:cNvSpPr txBox="1"/>
          <p:nvPr userDrawn="1"/>
        </p:nvSpPr>
        <p:spPr>
          <a:xfrm rot="16200000">
            <a:off x="46246" y="1613840"/>
            <a:ext cx="109425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50" dirty="0"/>
              <a:t>START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644AAE-7DAF-08C9-6448-83EEFD7E3751}"/>
              </a:ext>
            </a:extLst>
          </p:cNvPr>
          <p:cNvSpPr txBox="1"/>
          <p:nvPr userDrawn="1"/>
        </p:nvSpPr>
        <p:spPr>
          <a:xfrm rot="5400000">
            <a:off x="10994526" y="5913330"/>
            <a:ext cx="109425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50" dirty="0"/>
              <a:t>FINISH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1DFBA193-605C-7B42-2BDA-8C7304901477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2EFE6BFE-0CDF-4AEB-C072-8CD969E2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10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B818-1C1A-6449-09B2-0A67FCDB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37" y="571853"/>
            <a:ext cx="9144000" cy="664926"/>
          </a:xfrm>
        </p:spPr>
        <p:txBody>
          <a:bodyPr anchor="t" anchorCtr="0"/>
          <a:lstStyle>
            <a:lvl1pPr algn="l">
              <a:defRPr sz="4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E804D-D11A-48F4-B757-45F5998C74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37" y="1332815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spc="4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and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882D7F-B523-A883-2ED8-93626DCBE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80"/>
          <a:stretch/>
        </p:blipFill>
        <p:spPr>
          <a:xfrm>
            <a:off x="513237" y="5593134"/>
            <a:ext cx="1595254" cy="8686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DFC2F-A6BF-FC1A-2786-44311E8E79A2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9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5C69B-F0A3-957B-0042-4798AACF9EC2}"/>
              </a:ext>
            </a:extLst>
          </p:cNvPr>
          <p:cNvSpPr/>
          <p:nvPr userDrawn="1"/>
        </p:nvSpPr>
        <p:spPr>
          <a:xfrm>
            <a:off x="5937250" y="0"/>
            <a:ext cx="625475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8DBF-ABAE-4274-1AC5-565AA5C0A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7F2AED-2EFD-E403-158E-3C71EE291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764" y="1955800"/>
            <a:ext cx="5101384" cy="2487861"/>
          </a:xfrm>
        </p:spPr>
        <p:txBody>
          <a:bodyPr/>
          <a:lstStyle>
            <a:lvl1pPr>
              <a:lnSpc>
                <a:spcPts val="2600"/>
              </a:lnSpc>
              <a:spcBef>
                <a:spcPts val="1200"/>
              </a:spcBef>
              <a:defRPr sz="1800"/>
            </a:lvl1pPr>
            <a:lvl2pPr marL="0" indent="0">
              <a:lnSpc>
                <a:spcPts val="2600"/>
              </a:lnSpc>
              <a:spcBef>
                <a:spcPts val="1200"/>
              </a:spcBef>
              <a:buNone/>
              <a:defRPr sz="1200"/>
            </a:lvl2pPr>
            <a:lvl3pPr>
              <a:lnSpc>
                <a:spcPts val="2600"/>
              </a:lnSpc>
              <a:defRPr sz="1800"/>
            </a:lvl3pPr>
            <a:lvl4pPr>
              <a:lnSpc>
                <a:spcPts val="2600"/>
              </a:lnSpc>
              <a:defRPr sz="1800"/>
            </a:lvl4pPr>
            <a:lvl5pPr>
              <a:lnSpc>
                <a:spcPts val="2600"/>
              </a:lnSpc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A25EE24-444E-682C-3B16-2290405D69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163" y="1955800"/>
            <a:ext cx="5101384" cy="2487861"/>
          </a:xfrm>
        </p:spPr>
        <p:txBody>
          <a:bodyPr/>
          <a:lstStyle>
            <a:lvl1pPr>
              <a:lnSpc>
                <a:spcPts val="2600"/>
              </a:lnSpc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2600"/>
              </a:lnSpc>
              <a:spcBef>
                <a:spcPts val="1200"/>
              </a:spcBef>
              <a:buNone/>
              <a:defRPr sz="1200">
                <a:solidFill>
                  <a:schemeClr val="bg2"/>
                </a:solidFill>
              </a:defRPr>
            </a:lvl2pPr>
            <a:lvl3pPr>
              <a:lnSpc>
                <a:spcPts val="2600"/>
              </a:lnSpc>
              <a:defRPr sz="1800">
                <a:solidFill>
                  <a:schemeClr val="bg2"/>
                </a:solidFill>
              </a:defRPr>
            </a:lvl3pPr>
            <a:lvl4pPr>
              <a:lnSpc>
                <a:spcPts val="2600"/>
              </a:lnSpc>
              <a:defRPr sz="1800">
                <a:solidFill>
                  <a:schemeClr val="bg2"/>
                </a:solidFill>
              </a:defRPr>
            </a:lvl4pPr>
            <a:lvl5pPr>
              <a:lnSpc>
                <a:spcPts val="2600"/>
              </a:lnSpc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CE446-F4F4-7605-778F-C920317F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5100911" cy="36163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1A7FC8-F658-227E-7EFA-1756B15D617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FCE35F-A22B-18F1-6BCA-6E3305B051E2}"/>
              </a:ext>
            </a:extLst>
          </p:cNvPr>
          <p:cNvCxnSpPr>
            <a:cxnSpLocks/>
          </p:cNvCxnSpPr>
          <p:nvPr userDrawn="1"/>
        </p:nvCxnSpPr>
        <p:spPr>
          <a:xfrm>
            <a:off x="5937250" y="436728"/>
            <a:ext cx="574675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94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D951-7931-355B-709F-61271EA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E1AD2-1992-4EB2-0F13-3C54951C7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8E694-1AF2-B4DC-45D0-1AD0DBA3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75603E-BB0F-847E-743F-21222B0AE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006863"/>
            <a:ext cx="12192000" cy="3851138"/>
          </a:xfrm>
          <a:custGeom>
            <a:avLst/>
            <a:gdLst>
              <a:gd name="connsiteX0" fmla="*/ 0 w 12192000"/>
              <a:gd name="connsiteY0" fmla="*/ 361638 h 3851138"/>
              <a:gd name="connsiteX1" fmla="*/ 12192000 w 12192000"/>
              <a:gd name="connsiteY1" fmla="*/ 361638 h 3851138"/>
              <a:gd name="connsiteX2" fmla="*/ 12192000 w 12192000"/>
              <a:gd name="connsiteY2" fmla="*/ 3851138 h 3851138"/>
              <a:gd name="connsiteX3" fmla="*/ 0 w 12192000"/>
              <a:gd name="connsiteY3" fmla="*/ 3851138 h 3851138"/>
              <a:gd name="connsiteX4" fmla="*/ 854337 w 12192000"/>
              <a:gd name="connsiteY4" fmla="*/ 0 h 3851138"/>
              <a:gd name="connsiteX5" fmla="*/ 1147763 w 12192000"/>
              <a:gd name="connsiteY5" fmla="*/ 361637 h 3851138"/>
              <a:gd name="connsiteX6" fmla="*/ 560910 w 12192000"/>
              <a:gd name="connsiteY6" fmla="*/ 361637 h 38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51138">
                <a:moveTo>
                  <a:pt x="0" y="361638"/>
                </a:moveTo>
                <a:lnTo>
                  <a:pt x="12192000" y="361638"/>
                </a:lnTo>
                <a:lnTo>
                  <a:pt x="12192000" y="3851138"/>
                </a:lnTo>
                <a:lnTo>
                  <a:pt x="0" y="3851138"/>
                </a:lnTo>
                <a:close/>
                <a:moveTo>
                  <a:pt x="854337" y="0"/>
                </a:moveTo>
                <a:lnTo>
                  <a:pt x="1147763" y="361637"/>
                </a:lnTo>
                <a:lnTo>
                  <a:pt x="560910" y="36163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04000" tIns="540000" rIns="6120000" bIns="252000">
            <a:noAutofit/>
          </a:bodyPr>
          <a:lstStyle>
            <a:lvl1pPr>
              <a:lnSpc>
                <a:spcPts val="2600"/>
              </a:lnSpc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8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E0CC-AF62-E956-4307-711458C3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A9C11-8DD4-6F8D-3A83-DAD6248D8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9E1DB9-1223-E1C6-9F4A-08D5125C7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1954213"/>
            <a:ext cx="2695575" cy="3566306"/>
          </a:xfrm>
          <a:solidFill>
            <a:srgbClr val="C4C8CE"/>
          </a:solidFill>
        </p:spPr>
        <p:txBody>
          <a:bodyPr lIns="360000" tIns="252000" rIns="360000" bIns="720000">
            <a:noAutofit/>
          </a:bodyPr>
          <a:lstStyle>
            <a:lvl1pPr>
              <a:lnSpc>
                <a:spcPts val="2100"/>
              </a:lnSpc>
              <a:defRPr sz="16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808DFD-C572-6B45-4F96-DB012FAFD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432" y="4519652"/>
            <a:ext cx="505105" cy="8156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3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EADB2B2-1FFB-B9C8-D2E1-718220B7B3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3750" y="1954213"/>
            <a:ext cx="2695575" cy="3566306"/>
          </a:xfrm>
          <a:solidFill>
            <a:srgbClr val="C4C8CE"/>
          </a:solidFill>
        </p:spPr>
        <p:txBody>
          <a:bodyPr lIns="360000" tIns="252000" rIns="360000" bIns="720000">
            <a:noAutofit/>
          </a:bodyPr>
          <a:lstStyle>
            <a:lvl1pPr>
              <a:lnSpc>
                <a:spcPts val="2100"/>
              </a:lnSpc>
              <a:defRPr sz="16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1D4E84-0814-183E-31B2-869B04CEA1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3769" y="4519652"/>
            <a:ext cx="505105" cy="8156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3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76177BB-A887-742C-46FE-5C4F4CD583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1087" y="1954213"/>
            <a:ext cx="2695575" cy="3566306"/>
          </a:xfrm>
          <a:solidFill>
            <a:srgbClr val="C4C8CE"/>
          </a:solidFill>
        </p:spPr>
        <p:txBody>
          <a:bodyPr lIns="360000" tIns="252000" rIns="360000" bIns="720000">
            <a:noAutofit/>
          </a:bodyPr>
          <a:lstStyle>
            <a:lvl1pPr>
              <a:lnSpc>
                <a:spcPts val="2100"/>
              </a:lnSpc>
              <a:defRPr sz="16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316E9D3-B3A0-1E71-3537-17185FC797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1106" y="4519652"/>
            <a:ext cx="505105" cy="8156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3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26209A-EFCB-3D48-E6EF-46B3B02C93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8425" y="1954213"/>
            <a:ext cx="2695575" cy="3566306"/>
          </a:xfrm>
          <a:solidFill>
            <a:srgbClr val="C4C8CE"/>
          </a:solidFill>
        </p:spPr>
        <p:txBody>
          <a:bodyPr lIns="360000" tIns="252000" rIns="360000" bIns="720000">
            <a:noAutofit/>
          </a:bodyPr>
          <a:lstStyle>
            <a:lvl1pPr>
              <a:lnSpc>
                <a:spcPts val="2100"/>
              </a:lnSpc>
              <a:defRPr sz="16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F835ACE-F8FA-7142-E230-C75B4349B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88444" y="4519652"/>
            <a:ext cx="505105" cy="8156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3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8202C-D92D-7259-2CB9-6A4AD97990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84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319" userDrawn="1">
          <p15:clr>
            <a:srgbClr val="FBAE40"/>
          </p15:clr>
        </p15:guide>
        <p15:guide id="4" pos="2017" userDrawn="1">
          <p15:clr>
            <a:srgbClr val="FBAE40"/>
          </p15:clr>
        </p15:guide>
        <p15:guide id="5" pos="2100" userDrawn="1">
          <p15:clr>
            <a:srgbClr val="FBAE40"/>
          </p15:clr>
        </p15:guide>
        <p15:guide id="6" pos="3798" userDrawn="1">
          <p15:clr>
            <a:srgbClr val="FBAE40"/>
          </p15:clr>
        </p15:guide>
        <p15:guide id="7" pos="3881" userDrawn="1">
          <p15:clr>
            <a:srgbClr val="FBAE40"/>
          </p15:clr>
        </p15:guide>
        <p15:guide id="8" pos="5579" userDrawn="1">
          <p15:clr>
            <a:srgbClr val="FBAE40"/>
          </p15:clr>
        </p15:guide>
        <p15:guide id="9" pos="5662" userDrawn="1">
          <p15:clr>
            <a:srgbClr val="FBAE40"/>
          </p15:clr>
        </p15:guide>
        <p15:guide id="10" pos="7360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495" userDrawn="1">
          <p15:clr>
            <a:srgbClr val="FBAE40"/>
          </p15:clr>
        </p15:guide>
        <p15:guide id="14" orient="horz" pos="402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 hidden="1">
            <a:extLst>
              <a:ext uri="{FF2B5EF4-FFF2-40B4-BE49-F238E27FC236}">
                <a16:creationId xmlns:a16="http://schemas.microsoft.com/office/drawing/2014/main" id="{DB037CFF-D08D-0F1D-AE08-226D174434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0E0CC-AF62-E956-4307-711458C3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A9C11-8DD4-6F8D-3A83-DAD6248D8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9E1DB9-1223-E1C6-9F4A-08D5125C7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1954213"/>
            <a:ext cx="1754187" cy="3566306"/>
          </a:xfrm>
          <a:solidFill>
            <a:srgbClr val="C4C8CE"/>
          </a:solidFill>
        </p:spPr>
        <p:txBody>
          <a:bodyPr lIns="180000" tIns="144000" rIns="180000" bIns="648000">
            <a:noAutofit/>
          </a:bodyPr>
          <a:lstStyle>
            <a:lvl1pPr>
              <a:lnSpc>
                <a:spcPts val="1600"/>
              </a:lnSpc>
              <a:spcBef>
                <a:spcPts val="1200"/>
              </a:spcBef>
              <a:defRPr sz="12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808DFD-C572-6B45-4F96-DB012FAFD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79" y="4927456"/>
            <a:ext cx="505105" cy="4770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1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C8165BF-5FFA-8533-E44A-083EBF94C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90776" y="1954213"/>
            <a:ext cx="1754187" cy="3566306"/>
          </a:xfrm>
          <a:solidFill>
            <a:srgbClr val="C4C8CE"/>
          </a:solidFill>
        </p:spPr>
        <p:txBody>
          <a:bodyPr lIns="180000" tIns="144000" rIns="180000" bIns="648000">
            <a:noAutofit/>
          </a:bodyPr>
          <a:lstStyle>
            <a:lvl1pPr>
              <a:lnSpc>
                <a:spcPts val="1600"/>
              </a:lnSpc>
              <a:spcBef>
                <a:spcPts val="1200"/>
              </a:spcBef>
              <a:defRPr sz="12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C19710B-D224-8648-EDFA-4842173F5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89942" y="4927456"/>
            <a:ext cx="505105" cy="4770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1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A3B3955-2713-88D4-0CC0-3D85B12C56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6725" y="1954213"/>
            <a:ext cx="1754187" cy="3566306"/>
          </a:xfrm>
          <a:solidFill>
            <a:srgbClr val="C4C8CE"/>
          </a:solidFill>
        </p:spPr>
        <p:txBody>
          <a:bodyPr lIns="180000" tIns="144000" rIns="180000" bIns="648000">
            <a:noAutofit/>
          </a:bodyPr>
          <a:lstStyle>
            <a:lvl1pPr>
              <a:lnSpc>
                <a:spcPts val="1600"/>
              </a:lnSpc>
              <a:spcBef>
                <a:spcPts val="1200"/>
              </a:spcBef>
              <a:defRPr sz="12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DDD2656-2794-B53D-2CE2-F15AED3888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891" y="4927456"/>
            <a:ext cx="505105" cy="4770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1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A104654-84BE-A235-9DD0-DD32607836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1090" y="1954213"/>
            <a:ext cx="1754187" cy="3566306"/>
          </a:xfrm>
          <a:solidFill>
            <a:srgbClr val="C4C8CE"/>
          </a:solidFill>
        </p:spPr>
        <p:txBody>
          <a:bodyPr lIns="180000" tIns="144000" rIns="180000" bIns="648000">
            <a:noAutofit/>
          </a:bodyPr>
          <a:lstStyle>
            <a:lvl1pPr>
              <a:lnSpc>
                <a:spcPts val="1600"/>
              </a:lnSpc>
              <a:spcBef>
                <a:spcPts val="1200"/>
              </a:spcBef>
              <a:defRPr sz="12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968CEF-9F40-2E0D-2ACB-11B6E476C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0256" y="4927456"/>
            <a:ext cx="505105" cy="4770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1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5F2DEE6-FFA4-E2AB-16F3-0304AA3FFB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5453" y="1954213"/>
            <a:ext cx="1754187" cy="3566306"/>
          </a:xfrm>
          <a:solidFill>
            <a:srgbClr val="C4C8CE"/>
          </a:solidFill>
        </p:spPr>
        <p:txBody>
          <a:bodyPr lIns="180000" tIns="144000" rIns="180000" bIns="648000">
            <a:noAutofit/>
          </a:bodyPr>
          <a:lstStyle>
            <a:lvl1pPr>
              <a:lnSpc>
                <a:spcPts val="1600"/>
              </a:lnSpc>
              <a:spcBef>
                <a:spcPts val="1200"/>
              </a:spcBef>
              <a:defRPr sz="12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0C17CA1-6C12-649E-73DE-262652952D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4619" y="4927456"/>
            <a:ext cx="505105" cy="4770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1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6C5518B-ED75-512A-5419-3E5895CCC4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31402" y="1954213"/>
            <a:ext cx="1754187" cy="3566306"/>
          </a:xfrm>
          <a:solidFill>
            <a:srgbClr val="C4C8CE"/>
          </a:solidFill>
        </p:spPr>
        <p:txBody>
          <a:bodyPr lIns="180000" tIns="144000" rIns="180000" bIns="648000">
            <a:noAutofit/>
          </a:bodyPr>
          <a:lstStyle>
            <a:lvl1pPr>
              <a:lnSpc>
                <a:spcPts val="1600"/>
              </a:lnSpc>
              <a:spcBef>
                <a:spcPts val="1200"/>
              </a:spcBef>
              <a:defRPr sz="1200">
                <a:solidFill>
                  <a:srgbClr val="9CA0A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318590F-5B68-2C50-B956-427BA54EEA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30568" y="4927456"/>
            <a:ext cx="505105" cy="4770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100">
                <a:solidFill>
                  <a:srgbClr val="9CA0A7"/>
                </a:solidFill>
                <a:latin typeface="CircularXX Thin" panose="020B0304010101010104" pitchFamily="34" charset="0"/>
                <a:cs typeface="CircularXX Thin" panose="020B03040101010101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D9A88-BCEF-A275-B83D-B0CA01E8E3B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1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319" userDrawn="1">
          <p15:clr>
            <a:srgbClr val="FBAE40"/>
          </p15:clr>
        </p15:guide>
        <p15:guide id="4" pos="1424" userDrawn="1">
          <p15:clr>
            <a:srgbClr val="FBAE40"/>
          </p15:clr>
        </p15:guide>
        <p15:guide id="5" pos="1507" userDrawn="1">
          <p15:clr>
            <a:srgbClr val="FBAE40"/>
          </p15:clr>
        </p15:guide>
        <p15:guide id="6" pos="2611" userDrawn="1">
          <p15:clr>
            <a:srgbClr val="FBAE40"/>
          </p15:clr>
        </p15:guide>
        <p15:guide id="7" pos="2694" userDrawn="1">
          <p15:clr>
            <a:srgbClr val="FBAE40"/>
          </p15:clr>
        </p15:guide>
        <p15:guide id="8" pos="3798" userDrawn="1">
          <p15:clr>
            <a:srgbClr val="FBAE40"/>
          </p15:clr>
        </p15:guide>
        <p15:guide id="9" pos="3881" userDrawn="1">
          <p15:clr>
            <a:srgbClr val="FBAE40"/>
          </p15:clr>
        </p15:guide>
        <p15:guide id="10" pos="4985" userDrawn="1">
          <p15:clr>
            <a:srgbClr val="FBAE40"/>
          </p15:clr>
        </p15:guide>
        <p15:guide id="11" pos="5068" userDrawn="1">
          <p15:clr>
            <a:srgbClr val="FBAE40"/>
          </p15:clr>
        </p15:guide>
        <p15:guide id="12" pos="6172" userDrawn="1">
          <p15:clr>
            <a:srgbClr val="FBAE40"/>
          </p15:clr>
        </p15:guide>
        <p15:guide id="13" pos="6255" userDrawn="1">
          <p15:clr>
            <a:srgbClr val="FBAE40"/>
          </p15:clr>
        </p15:guide>
        <p15:guide id="14" pos="7360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495" userDrawn="1">
          <p15:clr>
            <a:srgbClr val="FBAE40"/>
          </p15:clr>
        </p15:guide>
        <p15:guide id="18" orient="horz" pos="40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621C-C94A-E4FC-F9F4-2AED0CBF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1827B-0604-AB55-443F-58DB842ED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BAEB8-1712-0F3A-7B0C-2BB61DF890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1795908"/>
            <a:ext cx="5430837" cy="324694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spcBef>
                <a:spcPts val="1800"/>
              </a:spcBef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42B62A-24D5-9C27-51EF-031666CCEF8F}"/>
              </a:ext>
            </a:extLst>
          </p:cNvPr>
          <p:cNvCxnSpPr/>
          <p:nvPr userDrawn="1"/>
        </p:nvCxnSpPr>
        <p:spPr>
          <a:xfrm>
            <a:off x="506413" y="1776173"/>
            <a:ext cx="5430837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1A2D20-37AD-7AD1-B531-EE4990A27D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237" y="5505392"/>
            <a:ext cx="2550638" cy="205184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D924AE5-BC32-2690-45F8-BE994DD15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6612" y="5505392"/>
            <a:ext cx="2550638" cy="205184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0F0E88F-FE65-24B6-3133-D8B3FE47B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237" y="5951307"/>
            <a:ext cx="2550638" cy="205184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1C7C028-C622-B242-F9EE-F84344CD36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6612" y="5950295"/>
            <a:ext cx="2550638" cy="205184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A9DB9-8212-89B8-4E0B-2CBC4DB0256E}"/>
              </a:ext>
            </a:extLst>
          </p:cNvPr>
          <p:cNvSpPr txBox="1"/>
          <p:nvPr userDrawn="1"/>
        </p:nvSpPr>
        <p:spPr>
          <a:xfrm>
            <a:off x="513237" y="5320726"/>
            <a:ext cx="1653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CircularXX" panose="020B0504010101010104" pitchFamily="34" charset="0"/>
                <a:cs typeface="CircularXX" panose="020B0504010101010104" pitchFamily="34" charset="0"/>
              </a:rPr>
              <a:t>Client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E223C-D46A-687D-555C-6C64FDABEAF4}"/>
              </a:ext>
            </a:extLst>
          </p:cNvPr>
          <p:cNvSpPr txBox="1"/>
          <p:nvPr userDrawn="1"/>
        </p:nvSpPr>
        <p:spPr>
          <a:xfrm>
            <a:off x="3386612" y="5320726"/>
            <a:ext cx="1653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CircularXX" panose="020B0504010101010104" pitchFamily="34" charset="0"/>
                <a:cs typeface="CircularXX" panose="020B0504010101010104" pitchFamily="34" charset="0"/>
              </a:rPr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18084-A1C2-36B5-FD71-759AEB8557F4}"/>
              </a:ext>
            </a:extLst>
          </p:cNvPr>
          <p:cNvSpPr txBox="1"/>
          <p:nvPr userDrawn="1"/>
        </p:nvSpPr>
        <p:spPr>
          <a:xfrm>
            <a:off x="513237" y="5767472"/>
            <a:ext cx="1653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CircularXX" panose="020B0504010101010104" pitchFamily="34" charset="0"/>
                <a:cs typeface="CircularXX" panose="020B0504010101010104" pitchFamily="34" charset="0"/>
              </a:rPr>
              <a:t>Type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B91BE-7097-B54B-E746-9126E7B10E74}"/>
              </a:ext>
            </a:extLst>
          </p:cNvPr>
          <p:cNvSpPr txBox="1"/>
          <p:nvPr userDrawn="1"/>
        </p:nvSpPr>
        <p:spPr>
          <a:xfrm>
            <a:off x="3386612" y="5767472"/>
            <a:ext cx="1653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CircularXX" panose="020B0504010101010104" pitchFamily="34" charset="0"/>
                <a:cs typeface="CircularXX" panose="020B0504010101010104" pitchFamily="34" charset="0"/>
              </a:rPr>
              <a:t>Additional notes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4EF0C4-F985-3D5F-4B86-ED2DD9C39BDA}"/>
              </a:ext>
            </a:extLst>
          </p:cNvPr>
          <p:cNvCxnSpPr/>
          <p:nvPr userDrawn="1"/>
        </p:nvCxnSpPr>
        <p:spPr>
          <a:xfrm>
            <a:off x="513237" y="5719913"/>
            <a:ext cx="25506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9441CB-31FD-D9D7-5253-EDB99E687C38}"/>
              </a:ext>
            </a:extLst>
          </p:cNvPr>
          <p:cNvCxnSpPr/>
          <p:nvPr userDrawn="1"/>
        </p:nvCxnSpPr>
        <p:spPr>
          <a:xfrm>
            <a:off x="3379788" y="5719913"/>
            <a:ext cx="25506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7BCE53-97D0-56F7-AECF-D432851DD602}"/>
              </a:ext>
            </a:extLst>
          </p:cNvPr>
          <p:cNvCxnSpPr/>
          <p:nvPr userDrawn="1"/>
        </p:nvCxnSpPr>
        <p:spPr>
          <a:xfrm>
            <a:off x="513237" y="6384546"/>
            <a:ext cx="25506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239B91-E6B6-C5FA-2DAC-69C690EA59AA}"/>
              </a:ext>
            </a:extLst>
          </p:cNvPr>
          <p:cNvCxnSpPr/>
          <p:nvPr userDrawn="1"/>
        </p:nvCxnSpPr>
        <p:spPr>
          <a:xfrm>
            <a:off x="3379788" y="6384546"/>
            <a:ext cx="25506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7665E72-76B0-9A69-D64B-8B4A3009AD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53163" y="1776412"/>
            <a:ext cx="5938837" cy="5081587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ED64-721A-0F2A-796E-E25B9DC0A2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89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400229AC-5101-92E2-1CA8-22CCE24FE8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69275" y="0"/>
            <a:ext cx="4022725" cy="6857999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BC437-09FA-C472-F2D3-1C1978F87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505128-046C-90DE-F197-FC52AAFF1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1795908"/>
            <a:ext cx="3514725" cy="4592192"/>
          </a:xfrm>
        </p:spPr>
        <p:txBody>
          <a:bodyPr numCol="1" spcCol="316800">
            <a:noAutofit/>
          </a:bodyPr>
          <a:lstStyle>
            <a:lvl1pPr>
              <a:defRPr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986DF8-B0C1-187C-DA36-8194315FC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8638" y="4135438"/>
            <a:ext cx="3830637" cy="2722562"/>
          </a:xfrm>
          <a:solidFill>
            <a:schemeClr val="accent2"/>
          </a:solidFill>
        </p:spPr>
        <p:txBody>
          <a:bodyPr lIns="180000" tIns="144000" rIns="180000" bIns="144000"/>
          <a:lstStyle>
            <a:lvl1pPr>
              <a:defRPr b="1">
                <a:solidFill>
                  <a:schemeClr val="bg1"/>
                </a:solidFill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C7E981D-0950-9EFD-8E64-3145BD5EEB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8638" y="1795908"/>
            <a:ext cx="3514725" cy="2230182"/>
          </a:xfrm>
        </p:spPr>
        <p:txBody>
          <a:bodyPr numCol="1" spcCol="316800">
            <a:noAutofit/>
          </a:bodyPr>
          <a:lstStyle>
            <a:lvl1pPr>
              <a:defRPr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92689-DCF9-2F01-F544-51827E2E40E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F5CF70-9A06-0A31-C000-8F743454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7338538" cy="36163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852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detail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 hidden="1">
            <a:extLst>
              <a:ext uri="{FF2B5EF4-FFF2-40B4-BE49-F238E27FC236}">
                <a16:creationId xmlns:a16="http://schemas.microsoft.com/office/drawing/2014/main" id="{D4A78E59-B3A6-A953-671C-6DE83B4D0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400229AC-5101-92E2-1CA8-22CCE24FE8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413" y="1728557"/>
            <a:ext cx="3514725" cy="2298838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9CAAC-533B-0469-785D-6F214264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BC437-09FA-C472-F2D3-1C1978F87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505128-046C-90DE-F197-FC52AAFF1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7049" y="1795908"/>
            <a:ext cx="3514726" cy="4592192"/>
          </a:xfrm>
        </p:spPr>
        <p:txBody>
          <a:bodyPr numCol="1" spcCol="316800">
            <a:noAutofit/>
          </a:bodyPr>
          <a:lstStyle>
            <a:lvl1pPr>
              <a:defRPr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177800" indent="-177800">
              <a:spcBef>
                <a:spcPts val="0"/>
              </a:spcBef>
              <a:buFont typeface="CircularXX Book" panose="020B0504010101010104" pitchFamily="34" charset="0"/>
              <a:buChar char="•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4C1A470-CF08-F64F-3AED-4833748699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0069" y="1728556"/>
            <a:ext cx="3830637" cy="4659543"/>
          </a:xfrm>
          <a:solidFill>
            <a:schemeClr val="accent1"/>
          </a:solidFill>
        </p:spPr>
        <p:txBody>
          <a:bodyPr lIns="180000" tIns="144000" rIns="180000" bIns="144000"/>
          <a:lstStyle>
            <a:lvl1pPr>
              <a:defRPr b="1">
                <a:solidFill>
                  <a:schemeClr val="bg2"/>
                </a:solidFill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E40A80-7F7E-5F66-364E-6D85B1CA23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413" y="4202206"/>
            <a:ext cx="3514726" cy="2185894"/>
          </a:xfrm>
        </p:spPr>
        <p:txBody>
          <a:bodyPr numCol="1" spcCol="316800">
            <a:noAutofit/>
          </a:bodyPr>
          <a:lstStyle>
            <a:lvl1pPr>
              <a:defRPr b="1"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68288" indent="-268288">
              <a:spcBef>
                <a:spcPts val="0"/>
              </a:spcBef>
              <a:buFont typeface="Webdings" panose="05030102010509060703" pitchFamily="18" charset="2"/>
              <a:buChar char="=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ABBEE-5A29-137C-5713-317F084708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1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8DBF-ABAE-4274-1AC5-565AA5C0A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F604B2-8D7D-0A81-F2B5-459E21D3E8A6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F797CD1-8F98-DB97-A6B2-4CDD616F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99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BE7C-0D15-C02D-36C8-0153784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8DBF-ABAE-4274-1AC5-565AA5C0A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958C2-9572-BCDC-D63D-05D0A8B5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833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A70E0-DAB2-E925-ED24-0A407F717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168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B818-1C1A-6449-09B2-0A67FCDB4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237" y="571853"/>
            <a:ext cx="4465163" cy="738664"/>
          </a:xfrm>
        </p:spPr>
        <p:txBody>
          <a:bodyPr anchor="t" anchorCtr="0"/>
          <a:lstStyle>
            <a:lvl1pPr algn="l">
              <a:defRPr sz="48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/>
              <a:t>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E804D-D11A-48F4-B757-45F5998C74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37" y="3175263"/>
            <a:ext cx="4465163" cy="1655762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spc="4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and date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7882D7F-B523-A883-2ED8-93626DCBE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7" y="5593134"/>
            <a:ext cx="1597155" cy="8686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DFC2F-A6BF-FC1A-2786-44311E8E79A2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578E58-1AF8-FA38-6534-33FD3ACE1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900" y="0"/>
            <a:ext cx="6896100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4625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 hidden="1">
            <a:extLst>
              <a:ext uri="{FF2B5EF4-FFF2-40B4-BE49-F238E27FC236}">
                <a16:creationId xmlns:a16="http://schemas.microsoft.com/office/drawing/2014/main" id="{AF631D86-57E9-6D02-75A3-1FA2720B30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5FBFB-DF32-818E-877A-B9A11C3F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CC45F-F3E3-C63B-E8D6-58A686B84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4E5975-E64D-915C-F6A4-31F8A78628C8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CBA013-69F7-4D5D-A68B-15C43AB17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473200"/>
            <a:ext cx="8620125" cy="4914900"/>
          </a:xfrm>
        </p:spPr>
        <p:txBody>
          <a:bodyPr/>
          <a:lstStyle>
            <a:lvl1pPr marL="627063" indent="-627063" defTabSz="915988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tabLst>
                <a:tab pos="627063" algn="l"/>
                <a:tab pos="8339138" algn="r"/>
              </a:tabLst>
              <a:defRPr sz="2400">
                <a:solidFill>
                  <a:schemeClr val="bg2"/>
                </a:solidFill>
                <a:latin typeface="CircularXX" panose="020B0504010101010104" pitchFamily="34" charset="0"/>
                <a:cs typeface="CircularXX" panose="020B05040101010101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62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EE36-D82A-F7DF-1951-19331666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571853"/>
            <a:ext cx="9144000" cy="73866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GB" sz="4800" b="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D7DC0-9159-7B41-AC7E-1665737657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3237" y="1500903"/>
            <a:ext cx="9144000" cy="1655763"/>
          </a:xfrm>
        </p:spPr>
        <p:txBody>
          <a:bodyPr vert="horz" lIns="0" tIns="0" rIns="0" bIns="0" rtlCol="0">
            <a:normAutofit/>
          </a:bodyPr>
          <a:lstStyle>
            <a:lvl1pPr>
              <a:lnSpc>
                <a:spcPct val="100000"/>
              </a:lnSpc>
              <a:defRPr lang="en-GB" sz="2400" spc="4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ts val="2600"/>
              </a:lnSpc>
              <a:spcBef>
                <a:spcPts val="0"/>
              </a:spcBef>
            </a:pPr>
            <a:r>
              <a:rPr lang="en-GB" dirty="0"/>
              <a:t>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2BF1-5AC6-CE29-8FF5-274E275C9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07D707-C4BB-C628-1C11-EE3B91FD32F6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72CD-DCF2-1E2A-AD72-EF084005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4AE5-BD2A-94F5-02A0-FF8B36D8B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37" y="1801503"/>
            <a:ext cx="11170763" cy="45865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D237B-5076-0F2B-6707-242E301F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95666-12B4-65B3-3461-750E5DBA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27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EB27-C1F4-D219-F37F-514C9573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03E51-6B63-C0AE-B43B-E2B5FDDD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23D6-BA8A-79D6-8809-A955F4E22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37" y="1801503"/>
            <a:ext cx="11170762" cy="4586596"/>
          </a:xfrm>
        </p:spPr>
        <p:txBody>
          <a:bodyPr numCol="3" spcCol="316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9C8C4-9B42-E9A8-9ADD-777CF6614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7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03E51-6B63-C0AE-B43B-E2B5FDDD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23D6-BA8A-79D6-8809-A955F4E22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37" y="1801503"/>
            <a:ext cx="7338538" cy="4586596"/>
          </a:xfrm>
        </p:spPr>
        <p:txBody>
          <a:bodyPr numCol="2" spcCol="316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625041-FB9A-5FA2-2479-7E38018A26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9275" y="1801503"/>
            <a:ext cx="3509488" cy="4586596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A53FD-6753-26D4-B005-8560F5B9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9C89D-B8BD-9B66-34EA-1416C802AD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and image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625041-FB9A-5FA2-2479-7E38018A26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9274" y="0"/>
            <a:ext cx="4022725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03E51-6B63-C0AE-B43B-E2B5FDDD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23D6-BA8A-79D6-8809-A955F4E22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37" y="1801503"/>
            <a:ext cx="7338538" cy="4586596"/>
          </a:xfrm>
        </p:spPr>
        <p:txBody>
          <a:bodyPr numCol="2" spcCol="3168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652D15-0777-AFB4-9F06-824ADCDF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7338538" cy="36163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9DDC6-0738-6410-FCFC-4901E73A41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7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71A4E-7053-AA44-FC28-0FE0D2EC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11170762" cy="3616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3BCC9-B60E-870E-3B86-876EB8F4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237" y="1801503"/>
            <a:ext cx="11170763" cy="4586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0C2A-2A6D-738F-2224-A1D44E013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642" y="255197"/>
            <a:ext cx="48335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30B8FD06-31C0-4D26-B1FA-2751615872C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 hidden="1">
            <a:extLst>
              <a:ext uri="{FF2B5EF4-FFF2-40B4-BE49-F238E27FC236}">
                <a16:creationId xmlns:a16="http://schemas.microsoft.com/office/drawing/2014/main" id="{7D3F2907-E72F-D1D0-D8AE-823B4C2908FA}"/>
              </a:ext>
            </a:extLst>
          </p:cNvPr>
          <p:cNvCxnSpPr/>
          <p:nvPr userDrawn="1"/>
        </p:nvCxnSpPr>
        <p:spPr>
          <a:xfrm>
            <a:off x="506413" y="436728"/>
            <a:ext cx="11177587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2A5B9-BE8D-A00B-92F5-3A20599A9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236" y="435600"/>
            <a:ext cx="11170762" cy="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42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1" r:id="rId5"/>
    <p:sldLayoutId id="2147483650" r:id="rId6"/>
    <p:sldLayoutId id="2147483667" r:id="rId7"/>
    <p:sldLayoutId id="2147483670" r:id="rId8"/>
    <p:sldLayoutId id="2147483681" r:id="rId9"/>
    <p:sldLayoutId id="2147483669" r:id="rId10"/>
    <p:sldLayoutId id="2147483671" r:id="rId11"/>
    <p:sldLayoutId id="2147483668" r:id="rId12"/>
    <p:sldLayoutId id="2147483659" r:id="rId13"/>
    <p:sldLayoutId id="2147483660" r:id="rId14"/>
    <p:sldLayoutId id="2147483661" r:id="rId15"/>
    <p:sldLayoutId id="2147483662" r:id="rId16"/>
    <p:sldLayoutId id="2147483678" r:id="rId17"/>
    <p:sldLayoutId id="2147483663" r:id="rId18"/>
    <p:sldLayoutId id="2147483679" r:id="rId19"/>
    <p:sldLayoutId id="2147483672" r:id="rId20"/>
    <p:sldLayoutId id="214748368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66" r:id="rId27"/>
    <p:sldLayoutId id="2147483654" r:id="rId28"/>
    <p:sldLayoutId id="2147483655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50" b="0" kern="1200">
          <a:solidFill>
            <a:schemeClr val="tx2"/>
          </a:solidFill>
          <a:latin typeface="CircularXX Light" panose="020B0404010101010104" pitchFamily="34" charset="0"/>
          <a:ea typeface="+mj-ea"/>
          <a:cs typeface="CircularXX Light" panose="020B0404010101010104" pitchFamily="34" charset="0"/>
        </a:defRPr>
      </a:lvl1pPr>
    </p:titleStyle>
    <p:bodyStyle>
      <a:lvl1pPr marL="0" indent="0" algn="l" defTabSz="914400" rtl="0" eaLnBrk="1" fontAlgn="ctr" latinLnBrk="0" hangingPunct="1">
        <a:lnSpc>
          <a:spcPts val="1600"/>
        </a:lnSpc>
        <a:spcBef>
          <a:spcPts val="1600"/>
        </a:spcBef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ctr" latinLnBrk="0" hangingPunct="1">
        <a:lnSpc>
          <a:spcPts val="1600"/>
        </a:lnSpc>
        <a:spcBef>
          <a:spcPts val="1600"/>
        </a:spcBef>
        <a:buFont typeface="Arial" panose="020B0604020202020204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ts val="1600"/>
        </a:lnSpc>
        <a:spcBef>
          <a:spcPts val="1600"/>
        </a:spcBef>
        <a:buFont typeface="Arial" panose="020B0604020202020204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ts val="1600"/>
        </a:lnSpc>
        <a:spcBef>
          <a:spcPts val="1600"/>
        </a:spcBef>
        <a:buFont typeface="Arial" panose="020B0604020202020204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ts val="1600"/>
        </a:lnSpc>
        <a:spcBef>
          <a:spcPts val="1600"/>
        </a:spcBef>
        <a:buFont typeface="Arial" panose="020B0604020202020204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C4FF"/>
          </p15:clr>
        </p15:guide>
        <p15:guide id="2" pos="7680" userDrawn="1">
          <p15:clr>
            <a:srgbClr val="00C4FF"/>
          </p15:clr>
        </p15:guide>
        <p15:guide id="3" pos="319" userDrawn="1">
          <p15:clr>
            <a:srgbClr val="00C4FF"/>
          </p15:clr>
        </p15:guide>
        <p15:guide id="4" pos="723" userDrawn="1">
          <p15:clr>
            <a:srgbClr val="00C4FF"/>
          </p15:clr>
        </p15:guide>
        <p15:guide id="5" pos="923" userDrawn="1">
          <p15:clr>
            <a:srgbClr val="00C4FF"/>
          </p15:clr>
        </p15:guide>
        <p15:guide id="6" pos="1326" userDrawn="1">
          <p15:clr>
            <a:srgbClr val="00C4FF"/>
          </p15:clr>
        </p15:guide>
        <p15:guide id="7" pos="1526" userDrawn="1">
          <p15:clr>
            <a:srgbClr val="00C4FF"/>
          </p15:clr>
        </p15:guide>
        <p15:guide id="8" pos="1930" userDrawn="1">
          <p15:clr>
            <a:srgbClr val="00C4FF"/>
          </p15:clr>
        </p15:guide>
        <p15:guide id="9" pos="2129" userDrawn="1">
          <p15:clr>
            <a:srgbClr val="00C4FF"/>
          </p15:clr>
        </p15:guide>
        <p15:guide id="10" pos="2533" userDrawn="1">
          <p15:clr>
            <a:srgbClr val="00C4FF"/>
          </p15:clr>
        </p15:guide>
        <p15:guide id="11" pos="2733" userDrawn="1">
          <p15:clr>
            <a:srgbClr val="00C4FF"/>
          </p15:clr>
        </p15:guide>
        <p15:guide id="12" pos="3136" userDrawn="1">
          <p15:clr>
            <a:srgbClr val="00C4FF"/>
          </p15:clr>
        </p15:guide>
        <p15:guide id="13" pos="3336" userDrawn="1">
          <p15:clr>
            <a:srgbClr val="00C4FF"/>
          </p15:clr>
        </p15:guide>
        <p15:guide id="14" pos="3740" userDrawn="1">
          <p15:clr>
            <a:srgbClr val="00C4FF"/>
          </p15:clr>
        </p15:guide>
        <p15:guide id="15" pos="3939" userDrawn="1">
          <p15:clr>
            <a:srgbClr val="00C4FF"/>
          </p15:clr>
        </p15:guide>
        <p15:guide id="16" pos="4343" userDrawn="1">
          <p15:clr>
            <a:srgbClr val="00C4FF"/>
          </p15:clr>
        </p15:guide>
        <p15:guide id="17" pos="4543" userDrawn="1">
          <p15:clr>
            <a:srgbClr val="00C4FF"/>
          </p15:clr>
        </p15:guide>
        <p15:guide id="18" pos="4946" userDrawn="1">
          <p15:clr>
            <a:srgbClr val="00C4FF"/>
          </p15:clr>
        </p15:guide>
        <p15:guide id="19" pos="5146" userDrawn="1">
          <p15:clr>
            <a:srgbClr val="00C4FF"/>
          </p15:clr>
        </p15:guide>
        <p15:guide id="20" pos="5550" userDrawn="1">
          <p15:clr>
            <a:srgbClr val="00C4FF"/>
          </p15:clr>
        </p15:guide>
        <p15:guide id="21" pos="5749" userDrawn="1">
          <p15:clr>
            <a:srgbClr val="00C4FF"/>
          </p15:clr>
        </p15:guide>
        <p15:guide id="22" pos="6153" userDrawn="1">
          <p15:clr>
            <a:srgbClr val="00C4FF"/>
          </p15:clr>
        </p15:guide>
        <p15:guide id="23" pos="6353" userDrawn="1">
          <p15:clr>
            <a:srgbClr val="00C4FF"/>
          </p15:clr>
        </p15:guide>
        <p15:guide id="24" pos="6756" userDrawn="1">
          <p15:clr>
            <a:srgbClr val="00C4FF"/>
          </p15:clr>
        </p15:guide>
        <p15:guide id="25" pos="6956" userDrawn="1">
          <p15:clr>
            <a:srgbClr val="00C4FF"/>
          </p15:clr>
        </p15:guide>
        <p15:guide id="26" pos="7360" userDrawn="1">
          <p15:clr>
            <a:srgbClr val="00C4FF"/>
          </p15:clr>
        </p15:guide>
        <p15:guide id="27" orient="horz" userDrawn="1">
          <p15:clr>
            <a:srgbClr val="00C4FF"/>
          </p15:clr>
        </p15:guide>
        <p15:guide id="28" orient="horz" pos="4320" userDrawn="1">
          <p15:clr>
            <a:srgbClr val="00C4FF"/>
          </p15:clr>
        </p15:guide>
        <p15:guide id="29" orient="horz" pos="436" userDrawn="1">
          <p15:clr>
            <a:srgbClr val="00C4FF"/>
          </p15:clr>
        </p15:guide>
        <p15:guide id="30" orient="horz" pos="4024" userDrawn="1">
          <p15:clr>
            <a:srgbClr val="00C4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16.svg"/><Relationship Id="rId5" Type="http://schemas.openxmlformats.org/officeDocument/2006/relationships/image" Target="../media/image25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31.svg"/><Relationship Id="rId4" Type="http://schemas.openxmlformats.org/officeDocument/2006/relationships/image" Target="../media/image24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D4443D-CA0C-2BF3-B9C3-D2F5C34C8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37" y="571853"/>
            <a:ext cx="9144000" cy="677108"/>
          </a:xfrm>
        </p:spPr>
        <p:txBody>
          <a:bodyPr/>
          <a:lstStyle/>
          <a:p>
            <a:r>
              <a:rPr lang="en-GB" sz="4400" dirty="0"/>
              <a:t>Festivals Forward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BDA632C-8592-7BF0-C9F3-DB01415E8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BAFA</a:t>
            </a:r>
            <a:r>
              <a:rPr lang="en-GB" dirty="0"/>
              <a:t> Conference</a:t>
            </a:r>
          </a:p>
          <a:p>
            <a:r>
              <a:rPr lang="en-GB" dirty="0"/>
              <a:t>18 November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A2701B-822A-758D-2D5E-53F0FA0B2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5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98BD-1516-EBB9-222A-379CFBD6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things are only getting harder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CE53E-F940-B502-A7E7-EEBD0AA9F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A7F6-B1A6-F0FE-7EEF-9FCA4F0C3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£225k</a:t>
            </a: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income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£245k</a:t>
            </a:r>
            <a:r>
              <a:rPr lang="en-GB" sz="28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expenditure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F3374-A413-44F2-2FC0-0CAA5CF52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C4C8CE"/>
          </a:solidFill>
        </p:spPr>
        <p:txBody>
          <a:bodyPr/>
          <a:lstStyle/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68% said income had stayed the same or reduced compared with 2019</a:t>
            </a:r>
          </a:p>
          <a:p>
            <a:r>
              <a:rPr lang="en-GB" dirty="0">
                <a:solidFill>
                  <a:schemeClr val="tx2"/>
                </a:solidFill>
              </a:rPr>
              <a:t>24% saw income reduce by more than 20%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BF073F-F3BA-722A-E95C-674B4648C4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accent2"/>
          </a:solidFill>
        </p:spPr>
        <p:txBody>
          <a:bodyPr/>
          <a:lstStyle/>
          <a:p>
            <a:br>
              <a:rPr lang="en-GB" kern="100" dirty="0">
                <a:solidFill>
                  <a:srgbClr val="242B3B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solidFill>
                  <a:schemeClr val="bg1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64% said expenditure had grown or plateaued</a:t>
            </a:r>
          </a:p>
          <a:p>
            <a: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28% saw expenditure grow by more than 20%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E9657-ABFB-C381-E2D9-56C7F2A267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AA697B-549E-DAB9-0682-D8FF4217CC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7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98BD-1516-EBB9-222A-379CFBD6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things are only getting harder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CE53E-F940-B502-A7E7-EEBD0AA9F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A7F6-B1A6-F0FE-7EEF-9FCA4F0C3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£225k</a:t>
            </a: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income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£245k</a:t>
            </a:r>
            <a:r>
              <a:rPr lang="en-GB" sz="28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expenditure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F3374-A413-44F2-2FC0-0CAA5CF52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C4C8CE"/>
          </a:solidFill>
        </p:spPr>
        <p:txBody>
          <a:bodyPr/>
          <a:lstStyle/>
          <a:p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68% said income had stayed the same or reduced compared with 2019</a:t>
            </a:r>
          </a:p>
          <a:p>
            <a:r>
              <a:rPr lang="en-GB" dirty="0">
                <a:solidFill>
                  <a:schemeClr val="tx2"/>
                </a:solidFill>
              </a:rPr>
              <a:t>24% saw income reduce by more than 20%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BF073F-F3BA-722A-E95C-674B4648C4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br>
              <a:rPr lang="en-GB" kern="100" dirty="0">
                <a:solidFill>
                  <a:srgbClr val="242B3B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solidFill>
                  <a:srgbClr val="242B3B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64% said expenditure </a:t>
            </a:r>
            <a:r>
              <a:rPr lang="en-GB" kern="100" dirty="0">
                <a:solidFill>
                  <a:schemeClr val="tx2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had grown </a:t>
            </a:r>
            <a:r>
              <a:rPr lang="en-GB" kern="100" dirty="0">
                <a:solidFill>
                  <a:srgbClr val="242B3B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or plateaued</a:t>
            </a:r>
          </a:p>
          <a:p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28% saw expenditure grow by more than 20%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E9657-ABFB-C381-E2D9-56C7F2A267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accent2"/>
          </a:solidFill>
        </p:spPr>
        <p:txBody>
          <a:bodyPr/>
          <a:lstStyle/>
          <a:p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30% festivals reported a decrease in reserves in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AA697B-549E-DAB9-0682-D8FF4217CC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05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50C82-D762-2523-7D03-19C16F48D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0642" y="255197"/>
            <a:ext cx="483358" cy="138499"/>
          </a:xfrm>
        </p:spPr>
        <p:txBody>
          <a:bodyPr/>
          <a:lstStyle/>
          <a:p>
            <a:fld id="{30B8FD06-31C0-4D26-B1FA-2751615872C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05098-C12A-3968-4AF7-2FC0351E5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764" y="1955800"/>
            <a:ext cx="5101384" cy="2487861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850"/>
              </a:spcAft>
            </a:pPr>
            <a:r>
              <a:rPr lang="en-GB" sz="1800" i="0" u="none" strike="noStrike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Arial" panose="020B0604020202020204" pitchFamily="34" charset="0"/>
                <a:cs typeface="Arial" panose="020B0604020202020204" pitchFamily="34" charset="0"/>
              </a:rPr>
              <a:t>Using data provided by three of the national cultural funders we found that:</a:t>
            </a:r>
          </a:p>
          <a:p>
            <a:pPr marL="285750" lvl="1" indent="-285750"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</a:pPr>
            <a:r>
              <a:rPr lang="en-GB" sz="1600" i="0" u="none" strike="noStrike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Arial" panose="020B0604020202020204" pitchFamily="34" charset="0"/>
                <a:cs typeface="Arial" panose="020B0604020202020204" pitchFamily="34" charset="0"/>
              </a:rPr>
              <a:t>Much more frequently funding is project based rather than regular funding</a:t>
            </a:r>
            <a:endParaRPr lang="en-GB" sz="1600" i="0" u="none" strike="noStrike" dirty="0">
              <a:effectLst/>
              <a:latin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</a:pPr>
            <a:r>
              <a:rPr lang="en-GB" sz="1600" i="0" u="none" strike="noStrike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</a:rPr>
              <a:t>On </a:t>
            </a:r>
            <a:r>
              <a:rPr lang="en-GB" sz="1600" kern="100" dirty="0">
                <a:solidFill>
                  <a:srgbClr val="242B3B"/>
                </a:solidFill>
                <a:latin typeface="CircularXX Book" panose="020B0504010101010104" pitchFamily="34" charset="0"/>
              </a:rPr>
              <a:t>a</a:t>
            </a:r>
            <a:r>
              <a:rPr lang="en-GB" sz="1600" i="0" u="none" strike="noStrike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</a:rPr>
              <a:t>verage festivals receive £242k per annum for regular funding vs £53k per project</a:t>
            </a:r>
          </a:p>
          <a:p>
            <a:pPr marL="285750" lvl="1" indent="-285750"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•"/>
            </a:pPr>
            <a:endParaRPr lang="en-GB" sz="160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850"/>
              </a:spcAft>
            </a:pPr>
            <a:r>
              <a:rPr lang="en-GB" sz="1600" kern="100" dirty="0">
                <a:solidFill>
                  <a:srgbClr val="242B3B"/>
                </a:solidFill>
                <a:latin typeface="+mj-lt"/>
                <a:ea typeface="Arial" panose="020B0604020202020204" pitchFamily="34" charset="0"/>
                <a:cs typeface="CircularXX" panose="020B0504010101010104" pitchFamily="34" charset="0"/>
              </a:rPr>
              <a:t>Inherent limitations with project grants due to uncertainty of success and short-term nature of funding – an opportunity to advocate for more?</a:t>
            </a:r>
            <a:endParaRPr lang="en-GB" sz="1800" i="0" u="none" strike="noStrike" kern="100" dirty="0">
              <a:solidFill>
                <a:srgbClr val="242B3B"/>
              </a:solidFill>
              <a:effectLst/>
              <a:latin typeface="+mj-lt"/>
              <a:ea typeface="Arial" panose="020B0604020202020204" pitchFamily="34" charset="0"/>
              <a:cs typeface="CircularXX" panose="020B05040101010101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5C2C03E-1F9D-4DC7-5FD7-82AA4FDC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7" y="633270"/>
            <a:ext cx="5100911" cy="723275"/>
          </a:xfrm>
        </p:spPr>
        <p:txBody>
          <a:bodyPr/>
          <a:lstStyle/>
          <a:p>
            <a:r>
              <a:rPr lang="en-GB" dirty="0"/>
              <a:t>Funders play a vital role in supporting the sector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2429A-F043-C4DE-8968-330F117E74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3236" y="435600"/>
            <a:ext cx="11170762" cy="0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54CCBD-1B4B-0B2D-F76A-4F2C556C3BA9}"/>
              </a:ext>
            </a:extLst>
          </p:cNvPr>
          <p:cNvCxnSpPr>
            <a:cxnSpLocks/>
          </p:cNvCxnSpPr>
          <p:nvPr/>
        </p:nvCxnSpPr>
        <p:spPr>
          <a:xfrm>
            <a:off x="5937250" y="436728"/>
            <a:ext cx="57467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493A41-725A-5E46-09AA-C9B3FBC9A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56225"/>
              </p:ext>
            </p:extLst>
          </p:nvPr>
        </p:nvGraphicFramePr>
        <p:xfrm>
          <a:off x="6096000" y="1835050"/>
          <a:ext cx="5898205" cy="2741645"/>
        </p:xfrm>
        <a:graphic>
          <a:graphicData uri="http://schemas.openxmlformats.org/drawingml/2006/table">
            <a:tbl>
              <a:tblPr firstRow="1" firstCol="1" bandRow="1">
                <a:tableStyleId>{6950226B-147C-43AF-BF64-C1BCFD83A594}</a:tableStyleId>
              </a:tblPr>
              <a:tblGrid>
                <a:gridCol w="1179641">
                  <a:extLst>
                    <a:ext uri="{9D8B030D-6E8A-4147-A177-3AD203B41FA5}">
                      <a16:colId xmlns:a16="http://schemas.microsoft.com/office/drawing/2014/main" val="3441999650"/>
                    </a:ext>
                  </a:extLst>
                </a:gridCol>
                <a:gridCol w="1179641">
                  <a:extLst>
                    <a:ext uri="{9D8B030D-6E8A-4147-A177-3AD203B41FA5}">
                      <a16:colId xmlns:a16="http://schemas.microsoft.com/office/drawing/2014/main" val="321234506"/>
                    </a:ext>
                  </a:extLst>
                </a:gridCol>
                <a:gridCol w="1179641">
                  <a:extLst>
                    <a:ext uri="{9D8B030D-6E8A-4147-A177-3AD203B41FA5}">
                      <a16:colId xmlns:a16="http://schemas.microsoft.com/office/drawing/2014/main" val="2956693005"/>
                    </a:ext>
                  </a:extLst>
                </a:gridCol>
                <a:gridCol w="1179641">
                  <a:extLst>
                    <a:ext uri="{9D8B030D-6E8A-4147-A177-3AD203B41FA5}">
                      <a16:colId xmlns:a16="http://schemas.microsoft.com/office/drawing/2014/main" val="2816109527"/>
                    </a:ext>
                  </a:extLst>
                </a:gridCol>
                <a:gridCol w="1179641">
                  <a:extLst>
                    <a:ext uri="{9D8B030D-6E8A-4147-A177-3AD203B41FA5}">
                      <a16:colId xmlns:a16="http://schemas.microsoft.com/office/drawing/2014/main" val="3379037788"/>
                    </a:ext>
                  </a:extLst>
                </a:gridCol>
              </a:tblGrid>
              <a:tr h="395929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Regular funding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Project funding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05179"/>
                  </a:ext>
                </a:extLst>
              </a:tr>
              <a:tr h="3959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Number of organisations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Value of funding (£)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Number of organisations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Value of funding (£)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72"/>
                  </a:ext>
                </a:extLst>
              </a:tr>
              <a:tr h="3959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Arts Council England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50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>
                          <a:solidFill>
                            <a:schemeClr val="bg2"/>
                          </a:solidFill>
                          <a:effectLst/>
                        </a:rPr>
                        <a:t>10,355,465</a:t>
                      </a:r>
                      <a:endParaRPr lang="en-GB" sz="1400" kern="10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>
                          <a:solidFill>
                            <a:schemeClr val="bg2"/>
                          </a:solidFill>
                          <a:effectLst/>
                        </a:rPr>
                        <a:t>306</a:t>
                      </a:r>
                      <a:endParaRPr lang="en-GB" sz="1400" kern="10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>
                          <a:solidFill>
                            <a:schemeClr val="bg2"/>
                          </a:solidFill>
                          <a:effectLst/>
                        </a:rPr>
                        <a:t>12,691,626</a:t>
                      </a:r>
                      <a:endParaRPr lang="en-GB" sz="1400" kern="10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995254"/>
                  </a:ext>
                </a:extLst>
              </a:tr>
              <a:tr h="3959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Arts Council of Wales / </a:t>
                      </a:r>
                      <a:r>
                        <a:rPr lang="en-GB" sz="1200" kern="100" dirty="0" err="1">
                          <a:solidFill>
                            <a:schemeClr val="bg2"/>
                          </a:solidFill>
                          <a:effectLst/>
                        </a:rPr>
                        <a:t>Cyngor</a:t>
                      </a: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GB" sz="1200" kern="100" dirty="0" err="1">
                          <a:solidFill>
                            <a:schemeClr val="bg2"/>
                          </a:solidFill>
                          <a:effectLst/>
                        </a:rPr>
                        <a:t>Celfyddydau</a:t>
                      </a: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 Cymru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97,500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19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8,795,036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462813"/>
                  </a:ext>
                </a:extLst>
              </a:tr>
              <a:tr h="3959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200" kern="100" dirty="0">
                          <a:solidFill>
                            <a:schemeClr val="bg2"/>
                          </a:solidFill>
                          <a:effectLst/>
                        </a:rPr>
                        <a:t>Creative Scotland</a:t>
                      </a:r>
                      <a:endParaRPr lang="en-GB" sz="12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8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3,838,166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>
                          <a:solidFill>
                            <a:schemeClr val="bg2"/>
                          </a:solidFill>
                          <a:effectLst/>
                        </a:rPr>
                        <a:t>102</a:t>
                      </a:r>
                      <a:endParaRPr lang="en-GB" sz="1400" kern="10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kern="100" dirty="0">
                          <a:solidFill>
                            <a:schemeClr val="bg2"/>
                          </a:solidFill>
                          <a:effectLst/>
                        </a:rPr>
                        <a:t>1,039,767</a:t>
                      </a:r>
                      <a:endParaRPr lang="en-GB" sz="1400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204275"/>
                  </a:ext>
                </a:extLst>
              </a:tr>
              <a:tr h="3959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b="1" kern="100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400" b="1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b="1" kern="100" dirty="0">
                          <a:solidFill>
                            <a:schemeClr val="bg2"/>
                          </a:solidFill>
                          <a:effectLst/>
                        </a:rPr>
                        <a:t>59</a:t>
                      </a:r>
                      <a:endParaRPr lang="en-GB" sz="1400" b="1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b="1" kern="100" dirty="0">
                          <a:solidFill>
                            <a:schemeClr val="bg2"/>
                          </a:solidFill>
                          <a:effectLst/>
                        </a:rPr>
                        <a:t>14,291,131</a:t>
                      </a:r>
                      <a:endParaRPr lang="en-GB" sz="1400" b="1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b="1" kern="100" dirty="0">
                          <a:solidFill>
                            <a:schemeClr val="bg2"/>
                          </a:solidFill>
                          <a:effectLst/>
                        </a:rPr>
                        <a:t>427</a:t>
                      </a:r>
                      <a:endParaRPr lang="en-GB" sz="1400" b="1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</a:pPr>
                      <a:r>
                        <a:rPr lang="en-GB" sz="1400" b="1" kern="100" dirty="0">
                          <a:solidFill>
                            <a:schemeClr val="bg2"/>
                          </a:solidFill>
                          <a:effectLst/>
                        </a:rPr>
                        <a:t>22,526,429</a:t>
                      </a:r>
                      <a:endParaRPr lang="en-GB" sz="1400" b="1" kern="100" dirty="0">
                        <a:solidFill>
                          <a:schemeClr val="bg2"/>
                        </a:solidFill>
                        <a:effectLst/>
                        <a:latin typeface="CircularXX Book" panose="020B0504010101010104" pitchFamily="34" charset="0"/>
                        <a:ea typeface="CircularXX Book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90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4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4D8AC-8213-D611-622A-F67FC67E7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F0869-98B4-71E0-00AF-D150B0061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Arts festivals are ‘surviving not thriving’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Opportunity for strategic development</a:t>
            </a:r>
          </a:p>
          <a:p>
            <a:pPr marL="971550" lvl="1" indent="-285750"/>
            <a:r>
              <a:rPr lang="en-GB" sz="1600" dirty="0"/>
              <a:t>Funder level festival policies – and potentially funding</a:t>
            </a:r>
          </a:p>
          <a:p>
            <a:pPr marL="971550" lvl="1" indent="-285750"/>
            <a:r>
              <a:rPr lang="en-GB" sz="1600" dirty="0"/>
              <a:t>Increasing education and training opportunities</a:t>
            </a:r>
          </a:p>
          <a:p>
            <a:pPr marL="1428750" lvl="2" indent="-285750"/>
            <a:r>
              <a:rPr lang="en-GB" sz="1600" dirty="0"/>
              <a:t>Bespoke to festivals</a:t>
            </a:r>
          </a:p>
          <a:p>
            <a:pPr marL="1428750" lvl="2" indent="-285750"/>
            <a:r>
              <a:rPr lang="en-GB" sz="1600" dirty="0"/>
              <a:t>Signposted through other cultural sector programmes</a:t>
            </a:r>
          </a:p>
          <a:p>
            <a:pPr marL="1428750" lvl="2" indent="-285750"/>
            <a:r>
              <a:rPr lang="en-GB" sz="1600" dirty="0"/>
              <a:t>Peer learning and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Opportunity for further research</a:t>
            </a:r>
          </a:p>
          <a:p>
            <a:pPr marL="971550" lvl="1" indent="-285750"/>
            <a:r>
              <a:rPr lang="en-GB" sz="1600" dirty="0"/>
              <a:t>Economic activity</a:t>
            </a:r>
          </a:p>
          <a:p>
            <a:pPr marL="971550" lvl="1" indent="-285750"/>
            <a:r>
              <a:rPr lang="en-GB" sz="1600" dirty="0"/>
              <a:t>Longitudinal attendance</a:t>
            </a:r>
          </a:p>
          <a:p>
            <a:pPr marL="971550" lvl="1" indent="-285750"/>
            <a:r>
              <a:rPr lang="en-GB" sz="1600" dirty="0"/>
              <a:t>Changing costs over time</a:t>
            </a:r>
          </a:p>
          <a:p>
            <a:pPr marL="971550" lvl="1" indent="-285750"/>
            <a:endParaRPr lang="en-GB" sz="1600" dirty="0"/>
          </a:p>
          <a:p>
            <a:pPr marL="971550" lvl="1" indent="-285750"/>
            <a:endParaRPr lang="en-GB" sz="1600" dirty="0"/>
          </a:p>
          <a:p>
            <a:pPr marL="285750" indent="-285750"/>
            <a:endParaRPr lang="en-GB" sz="1600" dirty="0"/>
          </a:p>
          <a:p>
            <a:pPr marL="285750" indent="-285750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17CBFA-1106-58C5-8F90-7AC2CA66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F3A56-4685-DC2C-EE33-CE452C35E8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52" name="Picture 8" descr="Two performers in colourful costumes dance in front of a rapt audience of children and families in the National Museum main gallery">
            <a:extLst>
              <a:ext uri="{FF2B5EF4-FFF2-40B4-BE49-F238E27FC236}">
                <a16:creationId xmlns:a16="http://schemas.microsoft.com/office/drawing/2014/main" id="{010DC664-DDEF-5A5B-DA8F-A46428A90F9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5" t="-1449" r="11221" b="1449"/>
          <a:stretch/>
        </p:blipFill>
        <p:spPr bwMode="auto">
          <a:xfrm>
            <a:off x="8112868" y="-96162"/>
            <a:ext cx="4079131" cy="69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2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5977-287C-21A8-0160-708F5F84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10FA-6618-E0FD-A028-6F1798FB0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rhiannon@bop.co.uk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049B2-63FB-F564-D5A6-CE5BC6F4B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6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1E7303-9C63-655F-1D74-A4413BC4F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A5F520-5721-9CC1-93A5-F66C5C8A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Icon bank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F3DCE-AEF9-ADF7-D3D8-8743993005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Graphic 11" descr="Basic Shapes outline">
            <a:extLst>
              <a:ext uri="{FF2B5EF4-FFF2-40B4-BE49-F238E27FC236}">
                <a16:creationId xmlns:a16="http://schemas.microsoft.com/office/drawing/2014/main" id="{0C5E7785-EA5F-DA21-2913-26D22EE12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236" y="2514600"/>
            <a:ext cx="914400" cy="914400"/>
          </a:xfrm>
          <a:prstGeom prst="rect">
            <a:avLst/>
          </a:prstGeom>
        </p:spPr>
      </p:pic>
      <p:pic>
        <p:nvPicPr>
          <p:cNvPr id="14" name="Graphic 13" descr="House outline">
            <a:extLst>
              <a:ext uri="{FF2B5EF4-FFF2-40B4-BE49-F238E27FC236}">
                <a16:creationId xmlns:a16="http://schemas.microsoft.com/office/drawing/2014/main" id="{279F6F02-6817-3506-0C37-3C3F770DF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236" y="1456813"/>
            <a:ext cx="914400" cy="914400"/>
          </a:xfrm>
          <a:prstGeom prst="rect">
            <a:avLst/>
          </a:prstGeom>
        </p:spPr>
      </p:pic>
      <p:pic>
        <p:nvPicPr>
          <p:cNvPr id="19" name="Graphic 18" descr="Typewriter outline">
            <a:extLst>
              <a:ext uri="{FF2B5EF4-FFF2-40B4-BE49-F238E27FC236}">
                <a16:creationId xmlns:a16="http://schemas.microsoft.com/office/drawing/2014/main" id="{AFCF40CA-EBD4-5FD3-5289-E31AE775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236" y="3572387"/>
            <a:ext cx="914400" cy="914400"/>
          </a:xfrm>
          <a:prstGeom prst="rect">
            <a:avLst/>
          </a:prstGeom>
        </p:spPr>
      </p:pic>
      <p:pic>
        <p:nvPicPr>
          <p:cNvPr id="23" name="Graphic 22" descr="Ticket outline">
            <a:extLst>
              <a:ext uri="{FF2B5EF4-FFF2-40B4-BE49-F238E27FC236}">
                <a16:creationId xmlns:a16="http://schemas.microsoft.com/office/drawing/2014/main" id="{4F20DB9E-FFC1-B5E7-7AF8-03A5D8B1A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1060" y="4207311"/>
            <a:ext cx="914400" cy="914400"/>
          </a:xfrm>
          <a:prstGeom prst="rect">
            <a:avLst/>
          </a:prstGeom>
        </p:spPr>
      </p:pic>
      <p:pic>
        <p:nvPicPr>
          <p:cNvPr id="24" name="Graphic 23" descr="Flip calendar outline">
            <a:extLst>
              <a:ext uri="{FF2B5EF4-FFF2-40B4-BE49-F238E27FC236}">
                <a16:creationId xmlns:a16="http://schemas.microsoft.com/office/drawing/2014/main" id="{3B6CC80F-8903-27AC-52F3-0829C41AF4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1060" y="1456813"/>
            <a:ext cx="914400" cy="914400"/>
          </a:xfrm>
          <a:prstGeom prst="rect">
            <a:avLst/>
          </a:prstGeom>
        </p:spPr>
      </p:pic>
      <p:pic>
        <p:nvPicPr>
          <p:cNvPr id="25" name="Graphic 24" descr="Monitor outline">
            <a:extLst>
              <a:ext uri="{FF2B5EF4-FFF2-40B4-BE49-F238E27FC236}">
                <a16:creationId xmlns:a16="http://schemas.microsoft.com/office/drawing/2014/main" id="{94404D74-AC20-1900-012A-B5D281C08D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91060" y="5121711"/>
            <a:ext cx="914400" cy="914400"/>
          </a:xfrm>
          <a:prstGeom prst="rect">
            <a:avLst/>
          </a:prstGeom>
        </p:spPr>
      </p:pic>
      <p:pic>
        <p:nvPicPr>
          <p:cNvPr id="26" name="Graphic 25" descr="Microphone outline">
            <a:extLst>
              <a:ext uri="{FF2B5EF4-FFF2-40B4-BE49-F238E27FC236}">
                <a16:creationId xmlns:a16="http://schemas.microsoft.com/office/drawing/2014/main" id="{C7AA55B9-4388-6BEE-5A1C-8B90EBFEA2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91060" y="2589255"/>
            <a:ext cx="914400" cy="914400"/>
          </a:xfrm>
          <a:prstGeom prst="rect">
            <a:avLst/>
          </a:prstGeom>
        </p:spPr>
      </p:pic>
      <p:pic>
        <p:nvPicPr>
          <p:cNvPr id="27" name="Graphic 26" descr="Conductor female outline">
            <a:extLst>
              <a:ext uri="{FF2B5EF4-FFF2-40B4-BE49-F238E27FC236}">
                <a16:creationId xmlns:a16="http://schemas.microsoft.com/office/drawing/2014/main" id="{FBCA9AE5-10BB-BD78-2C99-ECCA2D836B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1060" y="3510953"/>
            <a:ext cx="914400" cy="914400"/>
          </a:xfrm>
          <a:prstGeom prst="rect">
            <a:avLst/>
          </a:prstGeom>
        </p:spPr>
      </p:pic>
      <p:pic>
        <p:nvPicPr>
          <p:cNvPr id="28" name="Graphic 27" descr="Badge New outline">
            <a:extLst>
              <a:ext uri="{FF2B5EF4-FFF2-40B4-BE49-F238E27FC236}">
                <a16:creationId xmlns:a16="http://schemas.microsoft.com/office/drawing/2014/main" id="{550B674D-703C-7ABE-F6C2-5124E6610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3810" y="5037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1149C-44C9-DAC4-E3F8-4C2487653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EE5F98-2882-6BB9-E4EA-4B695FAB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credits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5F9C2-AF58-00B3-0C98-661CE32A42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CDD6BA-989B-89F9-9513-740EB160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6" y="1108953"/>
            <a:ext cx="3006654" cy="20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6277F2-07D7-08D7-B2D2-EF6E9B5617A2}"/>
              </a:ext>
            </a:extLst>
          </p:cNvPr>
          <p:cNvSpPr txBox="1"/>
          <p:nvPr/>
        </p:nvSpPr>
        <p:spPr>
          <a:xfrm>
            <a:off x="513237" y="3356044"/>
            <a:ext cx="300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</a:rPr>
              <a:t>Dirty Freud at Manchester Jazz Festival, © James Darcey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DEA1A0A-7465-14ED-D42C-979D4062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93" y="1108953"/>
            <a:ext cx="2869186" cy="20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F4580-5702-A54F-BEB2-0B7A580BD7D2}"/>
              </a:ext>
            </a:extLst>
          </p:cNvPr>
          <p:cNvSpPr txBox="1"/>
          <p:nvPr/>
        </p:nvSpPr>
        <p:spPr>
          <a:xfrm>
            <a:off x="3842259" y="3356043"/>
            <a:ext cx="300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</a:rPr>
              <a:t>Wimbledon </a:t>
            </a:r>
            <a:r>
              <a:rPr lang="en-GB" sz="1200" dirty="0" err="1">
                <a:solidFill>
                  <a:schemeClr val="tx2"/>
                </a:solidFill>
              </a:rPr>
              <a:t>BookFest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078" name="Picture 6" descr="WAF Learning and Engagement">
            <a:extLst>
              <a:ext uri="{FF2B5EF4-FFF2-40B4-BE49-F238E27FC236}">
                <a16:creationId xmlns:a16="http://schemas.microsoft.com/office/drawing/2014/main" id="{33982F68-006B-3025-01BD-7B372DDD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82" y="1104578"/>
            <a:ext cx="3008702" cy="20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91C4B1-99A9-EFE0-4C42-CBE09E0F7EDC}"/>
              </a:ext>
            </a:extLst>
          </p:cNvPr>
          <p:cNvSpPr txBox="1"/>
          <p:nvPr/>
        </p:nvSpPr>
        <p:spPr>
          <a:xfrm>
            <a:off x="7168784" y="3356042"/>
            <a:ext cx="300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err="1">
                <a:solidFill>
                  <a:schemeClr val="tx2"/>
                </a:solidFill>
              </a:rPr>
              <a:t>Whiddon</a:t>
            </a:r>
            <a:r>
              <a:rPr lang="en-GB" sz="1200" dirty="0">
                <a:solidFill>
                  <a:schemeClr val="tx2"/>
                </a:solidFill>
              </a:rPr>
              <a:t> Autumn Festival</a:t>
            </a:r>
          </a:p>
        </p:txBody>
      </p:sp>
      <p:pic>
        <p:nvPicPr>
          <p:cNvPr id="3080" name="Picture 8" descr="Two performers in colourful costumes dance in front of a rapt audience of children and families in the National Museum main gallery">
            <a:extLst>
              <a:ext uri="{FF2B5EF4-FFF2-40B4-BE49-F238E27FC236}">
                <a16:creationId xmlns:a16="http://schemas.microsoft.com/office/drawing/2014/main" id="{69BD0CEC-62C0-6E50-CDFA-9ABD8C91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9" y="3949429"/>
            <a:ext cx="3436244" cy="22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E5F800-D81B-5F50-E0A8-5FC919F1B26D}"/>
              </a:ext>
            </a:extLst>
          </p:cNvPr>
          <p:cNvSpPr txBox="1"/>
          <p:nvPr/>
        </p:nvSpPr>
        <p:spPr>
          <a:xfrm>
            <a:off x="716704" y="6325812"/>
            <a:ext cx="300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</a:rPr>
              <a:t>Edinburgh Children’s Festival © Ruth Armstrong</a:t>
            </a:r>
          </a:p>
        </p:txBody>
      </p:sp>
    </p:spTree>
    <p:extLst>
      <p:ext uri="{BB962C8B-B14F-4D97-AF65-F5344CB8AC3E}">
        <p14:creationId xmlns:p14="http://schemas.microsoft.com/office/powerpoint/2010/main" val="393723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2093E964-E032-083E-8E73-ABFC039E48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3236" y="435600"/>
            <a:ext cx="11170762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31685-A343-11F7-3B3F-E4F82C208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552BC-EB00-9079-4205-463FE635B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project two years in the making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Building on three previous iterations of Festivals Mean Business and developed using the previous research as a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Steering group drawn from across the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Survey open in spring 2024 and focused on 2023 festival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Integration of funder data to enhance and extrapolate findings</a:t>
            </a:r>
          </a:p>
          <a:p>
            <a:r>
              <a:rPr lang="en-GB" sz="1800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38C701-EE65-9F18-52DB-941114E3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02C1E6C-44A5-EED5-F66A-019FC61C989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r="3044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3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66E08-DE7D-6DBF-0307-C479BC2B9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F6004-15EF-EA4F-4667-AC524C3F8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92 responses representing 101 festivals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Distributed across the 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More than 20 artforms covered, as well as science festivals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Predominantly urban (61%), taking place in multiple venues (74%)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Generally annual festivals (86%), running for fewer than 10 days (58%)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8786CBB-DA2F-D6A9-07F6-A5DDB56187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b="927"/>
          <a:stretch/>
        </p:blipFill>
        <p:spPr bwMode="auto">
          <a:xfrm>
            <a:off x="7851775" y="994907"/>
            <a:ext cx="3826988" cy="5001541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801B820-3FDD-F2D2-3B21-6FC97BCC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responded?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0B9C-C664-E8E6-835D-7153EC03F0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7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DFB9-1175-936A-4EEC-AC694B29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find 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3B443-AA21-D1DE-9C25-DE6991802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35DA8-A69C-BD1B-272C-D0AE815BC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27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8B4659-E0EA-E72E-0079-8C992E59A30B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C501DC-B1A0-3BC3-5DC1-D6B73E423C6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1969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091A3-7285-08D0-D536-C51B02253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DEC1B1-1B4A-C22E-8F92-9DE48EFF5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9899" y="2826995"/>
            <a:ext cx="3745488" cy="602004"/>
          </a:xfrm>
        </p:spPr>
        <p:txBody>
          <a:bodyPr/>
          <a:lstStyle/>
          <a:p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11,500 events </a:t>
            </a:r>
            <a:r>
              <a:rPr lang="en-GB" sz="1600" dirty="0"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- equivalent to more than 30 events a day</a:t>
            </a:r>
            <a:endParaRPr lang="en-GB" sz="1600" kern="100" dirty="0">
              <a:solidFill>
                <a:srgbClr val="242B3B"/>
              </a:solidFill>
              <a:effectLst/>
              <a:latin typeface="CircularXX Book" panose="020B0504010101010104" pitchFamily="34" charset="0"/>
              <a:ea typeface="CircularXX Book" panose="020B05040101010101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D5F3F0-DFBE-19A0-435C-4B7C9F6F0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9899" y="4054890"/>
            <a:ext cx="3405020" cy="497350"/>
          </a:xfrm>
        </p:spPr>
        <p:txBody>
          <a:bodyPr/>
          <a:lstStyle/>
          <a:p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34,000 artists and ensembles</a:t>
            </a:r>
            <a:endParaRPr lang="en-GB" sz="16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7456386-C725-DF60-47C5-8F598E01F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179" y="4857018"/>
            <a:ext cx="3892041" cy="497350"/>
          </a:xfrm>
        </p:spPr>
        <p:txBody>
          <a:bodyPr/>
          <a:lstStyle/>
          <a:p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5,560,185 attendances for ticketed and </a:t>
            </a:r>
            <a:r>
              <a:rPr lang="en-GB" sz="1600" kern="100" dirty="0" err="1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unticketed</a:t>
            </a: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in-person events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90D61AD-1B0E-0B05-C39C-2A727888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Festivals do a lot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ECBFA-168C-9809-22FC-968C710E7B31}"/>
              </a:ext>
            </a:extLst>
          </p:cNvPr>
          <p:cNvSpPr txBox="1"/>
          <p:nvPr/>
        </p:nvSpPr>
        <p:spPr>
          <a:xfrm>
            <a:off x="1372017" y="5836106"/>
            <a:ext cx="4428455" cy="4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108,287 attendances for free and ticketed online events</a:t>
            </a:r>
          </a:p>
        </p:txBody>
      </p:sp>
      <p:pic>
        <p:nvPicPr>
          <p:cNvPr id="28" name="Graphic 27" descr="Ticket outline">
            <a:extLst>
              <a:ext uri="{FF2B5EF4-FFF2-40B4-BE49-F238E27FC236}">
                <a16:creationId xmlns:a16="http://schemas.microsoft.com/office/drawing/2014/main" id="{4F1879B0-C532-49AF-05E6-BA4E0A394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73" y="4634506"/>
            <a:ext cx="914400" cy="914400"/>
          </a:xfrm>
          <a:prstGeom prst="rect">
            <a:avLst/>
          </a:prstGeom>
        </p:spPr>
      </p:pic>
      <p:pic>
        <p:nvPicPr>
          <p:cNvPr id="29" name="Graphic 28" descr="Flip calendar outline">
            <a:extLst>
              <a:ext uri="{FF2B5EF4-FFF2-40B4-BE49-F238E27FC236}">
                <a16:creationId xmlns:a16="http://schemas.microsoft.com/office/drawing/2014/main" id="{B6BC522D-D7E2-3E4F-BE94-F5D6127BC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73" y="1757887"/>
            <a:ext cx="914400" cy="914400"/>
          </a:xfrm>
          <a:prstGeom prst="rect">
            <a:avLst/>
          </a:prstGeom>
        </p:spPr>
      </p:pic>
      <p:pic>
        <p:nvPicPr>
          <p:cNvPr id="30" name="Graphic 29" descr="Monitor outline">
            <a:extLst>
              <a:ext uri="{FF2B5EF4-FFF2-40B4-BE49-F238E27FC236}">
                <a16:creationId xmlns:a16="http://schemas.microsoft.com/office/drawing/2014/main" id="{F711348F-4819-A1F1-8CDA-3311C9F19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473" y="5621088"/>
            <a:ext cx="914400" cy="914400"/>
          </a:xfrm>
          <a:prstGeom prst="rect">
            <a:avLst/>
          </a:prstGeom>
        </p:spPr>
      </p:pic>
      <p:pic>
        <p:nvPicPr>
          <p:cNvPr id="31" name="Graphic 30" descr="Microphone outline">
            <a:extLst>
              <a:ext uri="{FF2B5EF4-FFF2-40B4-BE49-F238E27FC236}">
                <a16:creationId xmlns:a16="http://schemas.microsoft.com/office/drawing/2014/main" id="{3CB4F81B-D238-23D9-4B9D-E166852BA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473" y="2744469"/>
            <a:ext cx="914400" cy="914400"/>
          </a:xfrm>
          <a:prstGeom prst="rect">
            <a:avLst/>
          </a:prstGeom>
        </p:spPr>
      </p:pic>
      <p:pic>
        <p:nvPicPr>
          <p:cNvPr id="32" name="Graphic 31" descr="Conductor female outline">
            <a:extLst>
              <a:ext uri="{FF2B5EF4-FFF2-40B4-BE49-F238E27FC236}">
                <a16:creationId xmlns:a16="http://schemas.microsoft.com/office/drawing/2014/main" id="{325233DC-0C2C-0515-4DE8-7DF4B07CA8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473" y="3731051"/>
            <a:ext cx="831273" cy="83127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EB567D-0424-D121-BE75-C51FD0B4209E}"/>
              </a:ext>
            </a:extLst>
          </p:cNvPr>
          <p:cNvCxnSpPr>
            <a:cxnSpLocks/>
          </p:cNvCxnSpPr>
          <p:nvPr/>
        </p:nvCxnSpPr>
        <p:spPr>
          <a:xfrm>
            <a:off x="364473" y="1721796"/>
            <a:ext cx="5436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126562-09FA-E8DD-8D69-F1B84D7A88DB}"/>
              </a:ext>
            </a:extLst>
          </p:cNvPr>
          <p:cNvCxnSpPr>
            <a:cxnSpLocks/>
          </p:cNvCxnSpPr>
          <p:nvPr/>
        </p:nvCxnSpPr>
        <p:spPr>
          <a:xfrm>
            <a:off x="364473" y="2708378"/>
            <a:ext cx="5436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168CEC-77A5-CE43-078D-7348DB74C410}"/>
              </a:ext>
            </a:extLst>
          </p:cNvPr>
          <p:cNvCxnSpPr>
            <a:cxnSpLocks/>
          </p:cNvCxnSpPr>
          <p:nvPr/>
        </p:nvCxnSpPr>
        <p:spPr>
          <a:xfrm>
            <a:off x="364473" y="3694960"/>
            <a:ext cx="5436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83ACC7-6FA1-DE85-B0B5-BD30E5A226C3}"/>
              </a:ext>
            </a:extLst>
          </p:cNvPr>
          <p:cNvCxnSpPr>
            <a:cxnSpLocks/>
          </p:cNvCxnSpPr>
          <p:nvPr/>
        </p:nvCxnSpPr>
        <p:spPr>
          <a:xfrm>
            <a:off x="364473" y="4598415"/>
            <a:ext cx="5436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0C9523-0189-2D46-0992-909EAE86B76D}"/>
              </a:ext>
            </a:extLst>
          </p:cNvPr>
          <p:cNvCxnSpPr>
            <a:cxnSpLocks/>
          </p:cNvCxnSpPr>
          <p:nvPr/>
        </p:nvCxnSpPr>
        <p:spPr>
          <a:xfrm>
            <a:off x="364473" y="5584997"/>
            <a:ext cx="5436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6">
            <a:extLst>
              <a:ext uri="{FF2B5EF4-FFF2-40B4-BE49-F238E27FC236}">
                <a16:creationId xmlns:a16="http://schemas.microsoft.com/office/drawing/2014/main" id="{CC06C73B-93D0-7150-AD92-1B0FB1F60E83}"/>
              </a:ext>
            </a:extLst>
          </p:cNvPr>
          <p:cNvSpPr txBox="1">
            <a:spLocks/>
          </p:cNvSpPr>
          <p:nvPr/>
        </p:nvSpPr>
        <p:spPr>
          <a:xfrm>
            <a:off x="1419899" y="2034981"/>
            <a:ext cx="374548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>
                <a:solidFill>
                  <a:schemeClr val="tx2"/>
                </a:solidFill>
                <a:latin typeface="CircularXX Light" panose="020B0404010101010104" pitchFamily="34" charset="0"/>
                <a:ea typeface="+mn-ea"/>
                <a:cs typeface="CircularXX Light" panose="020B0404010101010104" pitchFamily="34" charset="0"/>
              </a:defRPr>
            </a:lvl1pPr>
            <a:lvl2pPr marL="685800" indent="-228600" algn="l" defTabSz="914400" rtl="0" eaLnBrk="1" fontAlgn="ctr" latinLnBrk="0" hangingPunct="1">
              <a:lnSpc>
                <a:spcPts val="16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ts val="16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ts val="16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ts val="16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100" dirty="0">
                <a:solidFill>
                  <a:srgbClr val="242B3B"/>
                </a:solidFill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1,111 days of activity programmed</a:t>
            </a:r>
          </a:p>
        </p:txBody>
      </p:sp>
    </p:spTree>
    <p:extLst>
      <p:ext uri="{BB962C8B-B14F-4D97-AF65-F5344CB8AC3E}">
        <p14:creationId xmlns:p14="http://schemas.microsoft.com/office/powerpoint/2010/main" val="258788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8B4659-E0EA-E72E-0079-8C992E59A30B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4" name="Picture 4" descr="WAF Learning and Engagement">
            <a:extLst>
              <a:ext uri="{FF2B5EF4-FFF2-40B4-BE49-F238E27FC236}">
                <a16:creationId xmlns:a16="http://schemas.microsoft.com/office/drawing/2014/main" id="{D1420CDE-F884-106B-390A-69C50C018362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2114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091A3-7285-08D0-D536-C51B02253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185CB8D-66DC-6110-23F5-84198C86A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B2686A-2D38-F8CA-3F46-7461CCE14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8346" y="3294679"/>
            <a:ext cx="3666695" cy="738664"/>
          </a:xfrm>
        </p:spPr>
        <p:txBody>
          <a:bodyPr/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Strengthen their locality; 40% of festival audiences travel less than five miles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DEC1B1-1B4A-C22E-8F92-9DE48EFF5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18346" y="2220350"/>
            <a:ext cx="3997436" cy="497350"/>
          </a:xfrm>
        </p:spPr>
        <p:txBody>
          <a:bodyPr/>
          <a:lstStyle/>
          <a:p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86% run education and outreach activities, often year-round (83%)</a:t>
            </a:r>
            <a:endParaRPr lang="en-GB" sz="16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9C5C24F-B708-7B80-F4C3-B1A3E793AD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D5F3F0-DFBE-19A0-435C-4B7C9F6F09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18346" y="4217954"/>
            <a:ext cx="3997436" cy="738664"/>
          </a:xfrm>
        </p:spPr>
        <p:txBody>
          <a:bodyPr/>
          <a:lstStyle/>
          <a:p>
            <a:r>
              <a:rPr lang="en-GB" sz="1600" dirty="0"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62% presented new works, commissions, and premieres</a:t>
            </a:r>
          </a:p>
          <a:p>
            <a:endParaRPr lang="en-GB" sz="16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6C1B829-EF0E-12AA-28DE-EA5269DB05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8347" y="5246349"/>
            <a:ext cx="3666694" cy="497350"/>
          </a:xfrm>
        </p:spPr>
        <p:txBody>
          <a:bodyPr/>
          <a:lstStyle/>
          <a:p>
            <a:r>
              <a:rPr lang="en-GB" sz="1600" dirty="0"/>
              <a:t>2,700 new works, commissions, and premieres in 2023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30FD2B8-ACBC-D6C2-621B-23A428CE04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A775B02-07D0-F28D-BCE1-14B9835C21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AB8BFB1-3002-CF53-D777-F1A3C25022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90D61AD-1B0E-0B05-C39C-2A727888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they do a lot more than events</a:t>
            </a:r>
          </a:p>
        </p:txBody>
      </p:sp>
      <p:pic>
        <p:nvPicPr>
          <p:cNvPr id="3" name="Graphic 2" descr="House outline">
            <a:extLst>
              <a:ext uri="{FF2B5EF4-FFF2-40B4-BE49-F238E27FC236}">
                <a16:creationId xmlns:a16="http://schemas.microsoft.com/office/drawing/2014/main" id="{215A1410-C14C-7E9F-5090-D5BC7FA53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999" y="2993512"/>
            <a:ext cx="914400" cy="914400"/>
          </a:xfrm>
          <a:prstGeom prst="rect">
            <a:avLst/>
          </a:prstGeom>
        </p:spPr>
      </p:pic>
      <p:pic>
        <p:nvPicPr>
          <p:cNvPr id="11" name="Graphic 10" descr="Basic Shapes outline">
            <a:extLst>
              <a:ext uri="{FF2B5EF4-FFF2-40B4-BE49-F238E27FC236}">
                <a16:creationId xmlns:a16="http://schemas.microsoft.com/office/drawing/2014/main" id="{EBBBE2EB-E5A5-73D7-EDC0-FAB196F6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999" y="2008970"/>
            <a:ext cx="914400" cy="914400"/>
          </a:xfrm>
          <a:prstGeom prst="rect">
            <a:avLst/>
          </a:prstGeom>
        </p:spPr>
      </p:pic>
      <p:pic>
        <p:nvPicPr>
          <p:cNvPr id="12" name="Graphic 11" descr="Typewriter outline">
            <a:extLst>
              <a:ext uri="{FF2B5EF4-FFF2-40B4-BE49-F238E27FC236}">
                <a16:creationId xmlns:a16="http://schemas.microsoft.com/office/drawing/2014/main" id="{0867157A-84E8-61E6-9143-DD653DD4C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810" y="4038341"/>
            <a:ext cx="914400" cy="914400"/>
          </a:xfrm>
          <a:prstGeom prst="rect">
            <a:avLst/>
          </a:prstGeom>
        </p:spPr>
      </p:pic>
      <p:pic>
        <p:nvPicPr>
          <p:cNvPr id="30" name="Graphic 29" descr="Badge New outline">
            <a:extLst>
              <a:ext uri="{FF2B5EF4-FFF2-40B4-BE49-F238E27FC236}">
                <a16:creationId xmlns:a16="http://schemas.microsoft.com/office/drawing/2014/main" id="{16E1B481-6805-C4D8-415B-B4E000A943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3810" y="5037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0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98BD-1516-EBB9-222A-379CFBD6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They achieve all this with not a 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CE53E-F940-B502-A7E7-EEBD0AA9F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A7F6-B1A6-F0FE-7EEF-9FCA4F0C3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br>
              <a:rPr lang="en-GB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solidFill>
                  <a:schemeClr val="bg1"/>
                </a:solidFill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3 FTE employees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46% have no permanent full-time staff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kern="100" dirty="0">
                <a:solidFill>
                  <a:schemeClr val="bg1"/>
                </a:solidFill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4 were entirely volunteer run</a:t>
            </a:r>
            <a:endParaRPr lang="en-GB" kern="100" dirty="0">
              <a:solidFill>
                <a:schemeClr val="bg1"/>
              </a:solidFill>
              <a:effectLst/>
              <a:latin typeface="CircularXX Book" panose="020B0504010101010104" pitchFamily="34" charset="0"/>
              <a:ea typeface="CircularXX Book" panose="020B05040101010101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F3374-A413-44F2-2FC0-0CAA5CF52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3"/>
          </a:solidFill>
        </p:spPr>
        <p:txBody>
          <a:bodyPr/>
          <a:lstStyle/>
          <a:p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4 in 5 work with freelance staff</a:t>
            </a:r>
          </a:p>
          <a:p>
            <a:r>
              <a:rPr lang="en-GB" dirty="0">
                <a:solidFill>
                  <a:schemeClr val="bg1"/>
                </a:solidFill>
              </a:rPr>
              <a:t>Average of 3 freelancers per festival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BF073F-F3BA-722A-E95C-674B4648C4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accent1"/>
          </a:solidFill>
        </p:spPr>
        <p:txBody>
          <a:bodyPr/>
          <a:lstStyle/>
          <a:p>
            <a:br>
              <a:rPr lang="en-GB" kern="100" dirty="0">
                <a:solidFill>
                  <a:schemeClr val="bg2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solidFill>
                  <a:schemeClr val="bg2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500 employees year-round</a:t>
            </a:r>
          </a:p>
          <a:p>
            <a:r>
              <a:rPr lang="en-GB" kern="100">
                <a:solidFill>
                  <a:schemeClr val="bg2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Workforce increase </a:t>
            </a:r>
            <a:r>
              <a:rPr lang="en-GB" kern="100" dirty="0">
                <a:solidFill>
                  <a:schemeClr val="bg2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  <a:t>by 1,000 employees during festivals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E9657-ABFB-C381-E2D9-56C7F2A267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accent4"/>
          </a:solidFill>
        </p:spPr>
        <p:txBody>
          <a:bodyPr/>
          <a:lstStyle/>
          <a:p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6,350 volunteers working across a wide range of roles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AA697B-549E-DAB9-0682-D8FF4217CC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98BD-1516-EBB9-222A-379CFBD6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things are only getting harder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CE53E-F940-B502-A7E7-EEBD0AA9F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A7F6-B1A6-F0FE-7EEF-9FCA4F0C3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£225k</a:t>
            </a:r>
            <a: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income</a:t>
            </a:r>
            <a:b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br>
              <a:rPr lang="en-GB" sz="2800" b="1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£245k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chemeClr val="bg1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expenditure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F3374-A413-44F2-2FC0-0CAA5CF52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C4C8CE"/>
          </a:solidFill>
        </p:spPr>
        <p:txBody>
          <a:bodyPr/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BF073F-F3BA-722A-E95C-674B4648C4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rgbClr val="C4C8CE"/>
          </a:solidFill>
        </p:spPr>
        <p:txBody>
          <a:bodyPr/>
          <a:lstStyle/>
          <a:p>
            <a:br>
              <a:rPr lang="en-GB" kern="100" dirty="0">
                <a:solidFill>
                  <a:srgbClr val="242B3B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E9657-ABFB-C381-E2D9-56C7F2A267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AA697B-549E-DAB9-0682-D8FF4217CC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93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98BD-1516-EBB9-222A-379CFBD6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things are only getting harder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CE53E-F940-B502-A7E7-EEBD0AA9F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8FD06-31C0-4D26-B1FA-2751615872C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A7F6-B1A6-F0FE-7EEF-9FCA4F0C3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£225k</a:t>
            </a: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income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b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£245k</a:t>
            </a:r>
            <a:r>
              <a:rPr lang="en-GB" sz="28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solidFill>
                  <a:srgbClr val="242B3B"/>
                </a:solidFill>
                <a:effectLst/>
                <a:latin typeface="CircularXX Book" panose="020B0504010101010104" pitchFamily="34" charset="0"/>
                <a:ea typeface="CircularXX Book" panose="020B0504010101010104" pitchFamily="34" charset="0"/>
                <a:cs typeface="Times New Roman" panose="02020603050405020304" pitchFamily="18" charset="0"/>
              </a:rPr>
              <a:t>average expenditure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F3374-A413-44F2-2FC0-0CAA5CF52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2"/>
          </a:solidFill>
        </p:spPr>
        <p:txBody>
          <a:bodyPr/>
          <a:lstStyle/>
          <a:p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68% said income had stayed the same or reduced compared with 2019</a:t>
            </a:r>
          </a:p>
          <a:p>
            <a:r>
              <a:rPr lang="en-GB" dirty="0">
                <a:solidFill>
                  <a:schemeClr val="bg1"/>
                </a:solidFill>
              </a:rPr>
              <a:t>24% saw income reduce by more than 20%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BF073F-F3BA-722A-E95C-674B4648C4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br>
              <a:rPr lang="en-GB" kern="100" dirty="0">
                <a:solidFill>
                  <a:srgbClr val="242B3B"/>
                </a:solidFill>
                <a:latin typeface="CircularXX Book" panose="020B05040101010101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E9657-ABFB-C381-E2D9-56C7F2A267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AA697B-549E-DAB9-0682-D8FF4217CC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999520"/>
      </p:ext>
    </p:extLst>
  </p:cSld>
  <p:clrMapOvr>
    <a:masterClrMapping/>
  </p:clrMapOvr>
</p:sld>
</file>

<file path=ppt/theme/theme1.xml><?xml version="1.0" encoding="utf-8"?>
<a:theme xmlns:a="http://schemas.openxmlformats.org/drawingml/2006/main" name="BOP Consulting">
  <a:themeElements>
    <a:clrScheme name="BOP colours">
      <a:dk1>
        <a:sysClr val="windowText" lastClr="000000"/>
      </a:dk1>
      <a:lt1>
        <a:sysClr val="window" lastClr="FFFFFF"/>
      </a:lt1>
      <a:dk2>
        <a:srgbClr val="242B3B"/>
      </a:dk2>
      <a:lt2>
        <a:srgbClr val="F9F9F9"/>
      </a:lt2>
      <a:accent1>
        <a:srgbClr val="242B3B"/>
      </a:accent1>
      <a:accent2>
        <a:srgbClr val="7E083F"/>
      </a:accent2>
      <a:accent3>
        <a:srgbClr val="007482"/>
      </a:accent3>
      <a:accent4>
        <a:srgbClr val="0061DC"/>
      </a:accent4>
      <a:accent5>
        <a:srgbClr val="4B0082"/>
      </a:accent5>
      <a:accent6>
        <a:srgbClr val="D40F7D"/>
      </a:accent6>
      <a:hlink>
        <a:srgbClr val="467886"/>
      </a:hlink>
      <a:folHlink>
        <a:srgbClr val="96607D"/>
      </a:folHlink>
    </a:clrScheme>
    <a:fontScheme name="BOP">
      <a:majorFont>
        <a:latin typeface="CircularXX Book"/>
        <a:ea typeface=""/>
        <a:cs typeface=""/>
      </a:majorFont>
      <a:minorFont>
        <a:latin typeface="CircularXX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custClrLst>
    <a:custClr name="Mulberry 100%">
      <a:srgbClr val="820047"/>
    </a:custClr>
    <a:custClr name="Mulberry 60%">
      <a:srgbClr val="B16B8C"/>
    </a:custClr>
    <a:custClr name="Mulberry 50%">
      <a:srgbClr val="CB9CB2"/>
    </a:custClr>
    <a:custClr name="Mulberry 40%">
      <a:srgbClr val="CB9CB2"/>
    </a:custClr>
    <a:custClr name="Mulberry 30%">
      <a:srgbClr val="D8B5C5"/>
    </a:custClr>
    <a:custClr name="Mulberry 20%">
      <a:srgbClr val="E5CED8"/>
    </a:custClr>
    <a:custClr name="Mulberry 15%">
      <a:srgbClr val="ECD9E3"/>
    </a:custClr>
    <a:custClr name="Mulberry 5%">
      <a:srgbClr val="F9F2F6"/>
    </a:custClr>
    <a:custClr name="BLANK">
      <a:srgbClr val="FFFFFF"/>
    </a:custClr>
    <a:custClr name="BLANK">
      <a:srgbClr val="FFFFFF"/>
    </a:custClr>
    <a:custClr name="Teal 100%">
      <a:srgbClr val="007482"/>
    </a:custClr>
    <a:custClr name="Teal 60%">
      <a:srgbClr val="66ACB4"/>
    </a:custClr>
    <a:custClr name="Teal 50%">
      <a:srgbClr val="80B9C1"/>
    </a:custClr>
    <a:custClr name="Teal 40%">
      <a:srgbClr val="99C7CD"/>
    </a:custClr>
    <a:custClr name="Teal 30%">
      <a:srgbClr val="CCE3E6"/>
    </a:custClr>
    <a:custClr name="Teal 20%">
      <a:srgbClr val="CCE3E6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ky Blue 100%">
      <a:srgbClr val="0061DC"/>
    </a:custClr>
    <a:custClr name="Sky Blue 60%">
      <a:srgbClr val="66A0EA"/>
    </a:custClr>
    <a:custClr name="Sky Blue 50%">
      <a:srgbClr val="80B0ED"/>
    </a:custClr>
    <a:custClr name="Sky Blue 40%">
      <a:srgbClr val="99C0F1"/>
    </a:custClr>
    <a:custClr name="Sky Blue 30%">
      <a:srgbClr val="B2D0F5"/>
    </a:custClr>
    <a:custClr name="Sky Blue 20%">
      <a:srgbClr val="CCDFF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Purple 100%">
      <a:srgbClr val="4B0082"/>
    </a:custClr>
    <a:custClr name="Purple 60%">
      <a:srgbClr val="9366B4"/>
    </a:custClr>
    <a:custClr name="Purple 50%">
      <a:srgbClr val="A580C1"/>
    </a:custClr>
    <a:custClr name="Purple 40%">
      <a:srgbClr val="B799CD"/>
    </a:custClr>
    <a:custClr name="Purple 30%">
      <a:srgbClr val="C9B2DA"/>
    </a:custClr>
    <a:custClr name="Purple 20%">
      <a:srgbClr val="DBCCE6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Pink 100%">
      <a:srgbClr val="D40F7D"/>
    </a:custClr>
    <a:custClr name="Pink 60%">
      <a:srgbClr val="E56FAF"/>
    </a:custClr>
    <a:custClr name="Pink 50%">
      <a:srgbClr val="EA87BC"/>
    </a:custClr>
    <a:custClr name="Pink 40%">
      <a:srgbClr val="EE9FC9"/>
    </a:custClr>
    <a:custClr name="Pink 30%">
      <a:srgbClr val="F2B7D7"/>
    </a:custClr>
    <a:custClr name="Pink 20%">
      <a:srgbClr val="F6CFE4"/>
    </a:custClr>
  </a:custClrLst>
  <a:extLst>
    <a:ext uri="{05A4C25C-085E-4340-85A3-A5531E510DB2}">
      <thm15:themeFamily xmlns:thm15="http://schemas.microsoft.com/office/thememl/2012/main" name="BOP Presentation.potx" id="{5DAE2D03-7589-40AF-B0F9-3757BC95BF75}" vid="{5751695C-C749-4D78-8CB5-732BE9BAC8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57FA0E4F7F3489266494488E0B14D" ma:contentTypeVersion="6" ma:contentTypeDescription="Create a new document." ma:contentTypeScope="" ma:versionID="a9e785ca7548db307c3266c940efd632">
  <xsd:schema xmlns:xsd="http://www.w3.org/2001/XMLSchema" xmlns:xs="http://www.w3.org/2001/XMLSchema" xmlns:p="http://schemas.microsoft.com/office/2006/metadata/properties" xmlns:ns2="94c8d6e5-2e28-46c7-8f55-150cbb421dea" xmlns:ns3="c43c42b2-1fea-44c0-871e-51071b255ac7" targetNamespace="http://schemas.microsoft.com/office/2006/metadata/properties" ma:root="true" ma:fieldsID="1bd9884233321c9e8b5bc724a821d69f" ns2:_="" ns3:_="">
    <xsd:import namespace="94c8d6e5-2e28-46c7-8f55-150cbb421dea"/>
    <xsd:import namespace="c43c42b2-1fea-44c0-871e-51071b255a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8d6e5-2e28-46c7-8f55-150cbb421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c42b2-1fea-44c0-871e-51071b255ac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06FDAB-85F1-4695-A9F9-D71C6D8D68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F916F-2025-4598-9120-7B9BD6E78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8d6e5-2e28-46c7-8f55-150cbb421dea"/>
    <ds:schemaRef ds:uri="c43c42b2-1fea-44c0-871e-51071b255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60F72C-C5B9-4AD8-B024-AE7AB0BEE2C1}">
  <ds:schemaRefs>
    <ds:schemaRef ds:uri="94c8d6e5-2e28-46c7-8f55-150cbb421dea"/>
    <ds:schemaRef ds:uri="http://purl.org/dc/dcmitype/"/>
    <ds:schemaRef ds:uri="http://schemas.microsoft.com/office/2006/documentManagement/types"/>
    <ds:schemaRef ds:uri="http://purl.org/dc/terms/"/>
    <ds:schemaRef ds:uri="c43c42b2-1fea-44c0-871e-51071b255ac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 Presentation</Template>
  <TotalTime>1706</TotalTime>
  <Words>715</Words>
  <Application>Microsoft Macintosh PowerPoint</Application>
  <PresentationFormat>Widescreen</PresentationFormat>
  <Paragraphs>143</Paragraphs>
  <Slides>16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CircularXX</vt:lpstr>
      <vt:lpstr>CircularXX Black</vt:lpstr>
      <vt:lpstr>CircularXX Book</vt:lpstr>
      <vt:lpstr>CircularXX Light</vt:lpstr>
      <vt:lpstr>CircularXX Medium</vt:lpstr>
      <vt:lpstr>CircularXX Thin</vt:lpstr>
      <vt:lpstr>Webdings</vt:lpstr>
      <vt:lpstr>BOP Consulting</vt:lpstr>
      <vt:lpstr>Festivals Forward</vt:lpstr>
      <vt:lpstr>Context</vt:lpstr>
      <vt:lpstr>Who responded?</vt:lpstr>
      <vt:lpstr>What did we find out?</vt:lpstr>
      <vt:lpstr>Festivals do a lot</vt:lpstr>
      <vt:lpstr>…and they do a lot more than events</vt:lpstr>
      <vt:lpstr>They achieve all this with not a lot</vt:lpstr>
      <vt:lpstr>…and things are only getting harder</vt:lpstr>
      <vt:lpstr>…and things are only getting harder</vt:lpstr>
      <vt:lpstr>…and things are only getting harder</vt:lpstr>
      <vt:lpstr>…and things are only getting harder</vt:lpstr>
      <vt:lpstr>Funders play a vital role in supporting the sector</vt:lpstr>
      <vt:lpstr>Where do we go from here?</vt:lpstr>
      <vt:lpstr>Any questions?</vt:lpstr>
      <vt:lpstr>Icon bank</vt:lpstr>
      <vt:lpstr>Image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Festivals Forward</dc:title>
  <dc:creator>Rhiannon Davies</dc:creator>
  <cp:lastModifiedBy>Microsoft Office User</cp:lastModifiedBy>
  <cp:revision>4</cp:revision>
  <dcterms:created xsi:type="dcterms:W3CDTF">2024-11-06T11:21:27Z</dcterms:created>
  <dcterms:modified xsi:type="dcterms:W3CDTF">2024-11-07T15:57:41Z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0x010100F3857FA0E4F7F3489266494488E0B14D</vt:lpwstr>
  </property>
</Properties>
</file>