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2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3.xml" ContentType="application/vnd.openxmlformats-officedocument.theme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theme/theme4.xml" ContentType="application/vnd.openxmlformats-officedocument.theme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theme/theme5.xml" ContentType="application/vnd.openxmlformats-officedocument.theme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theme/theme6.xml" ContentType="application/vnd.openxmlformats-officedocument.theme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3" r:id="rId4"/>
    <p:sldMasterId id="2147483707" r:id="rId5"/>
    <p:sldMasterId id="2147483711" r:id="rId6"/>
    <p:sldMasterId id="2147483715" r:id="rId7"/>
    <p:sldMasterId id="2147484019" r:id="rId8"/>
    <p:sldMasterId id="2147484063" r:id="rId9"/>
    <p:sldMasterId id="2147484119" r:id="rId10"/>
  </p:sldMasterIdLst>
  <p:notesMasterIdLst>
    <p:notesMasterId r:id="rId22"/>
  </p:notesMasterIdLst>
  <p:handoutMasterIdLst>
    <p:handoutMasterId r:id="rId23"/>
  </p:handoutMasterIdLst>
  <p:sldIdLst>
    <p:sldId id="1006" r:id="rId11"/>
    <p:sldId id="1009" r:id="rId12"/>
    <p:sldId id="1028" r:id="rId13"/>
    <p:sldId id="1012" r:id="rId14"/>
    <p:sldId id="1023" r:id="rId15"/>
    <p:sldId id="1014" r:id="rId16"/>
    <p:sldId id="1025" r:id="rId17"/>
    <p:sldId id="1024" r:id="rId18"/>
    <p:sldId id="1027" r:id="rId19"/>
    <p:sldId id="1016" r:id="rId20"/>
    <p:sldId id="1017" r:id="rId21"/>
  </p:sldIdLst>
  <p:sldSz cx="10691813" cy="7559675"/>
  <p:notesSz cx="6858000" cy="9144000"/>
  <p:defaultTextStyle>
    <a:defPPr>
      <a:defRPr lang="en-US"/>
    </a:defPPr>
    <a:lvl1pPr marL="0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1pPr>
    <a:lvl2pPr marL="521437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2pPr>
    <a:lvl3pPr marL="1042873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3pPr>
    <a:lvl4pPr marL="1564310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4pPr>
    <a:lvl5pPr marL="2085746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5pPr>
    <a:lvl6pPr marL="2607183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6pPr>
    <a:lvl7pPr marL="3128620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7pPr>
    <a:lvl8pPr marL="3650056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8pPr>
    <a:lvl9pPr marL="4171493" algn="l" defTabSz="521437" rtl="0" eaLnBrk="1" latinLnBrk="0" hangingPunct="1">
      <a:defRPr sz="2053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OVER" id="{9B101A66-0671-481A-9370-738A19B95F36}">
          <p14:sldIdLst>
            <p14:sldId id="1006"/>
            <p14:sldId id="1009"/>
            <p14:sldId id="1028"/>
            <p14:sldId id="1012"/>
            <p14:sldId id="1023"/>
            <p14:sldId id="1014"/>
            <p14:sldId id="1025"/>
            <p14:sldId id="1024"/>
            <p14:sldId id="1027"/>
            <p14:sldId id="1016"/>
            <p14:sldId id="1017"/>
          </p14:sldIdLst>
        </p14:section>
      </p14:sectionLst>
    </p:ext>
    <p:ext uri="{EFAFB233-063F-42B5-8137-9DF3F51BA10A}">
      <p15:sldGuideLst xmlns:p15="http://schemas.microsoft.com/office/powerpoint/2012/main">
        <p15:guide id="1" pos="3368" userDrawn="1">
          <p15:clr>
            <a:srgbClr val="A4A3A4"/>
          </p15:clr>
        </p15:guide>
        <p15:guide id="2" orient="horz" pos="431" userDrawn="1">
          <p15:clr>
            <a:srgbClr val="A4A3A4"/>
          </p15:clr>
        </p15:guide>
        <p15:guide id="6" pos="2801" userDrawn="1">
          <p15:clr>
            <a:srgbClr val="A4A3A4"/>
          </p15:clr>
        </p15:guide>
        <p15:guide id="7" pos="379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cott Williams" initials="SW" lastIdx="1" clrIdx="0">
    <p:extLst>
      <p:ext uri="{19B8F6BF-5375-455C-9EA6-DF929625EA0E}">
        <p15:presenceInfo xmlns:p15="http://schemas.microsoft.com/office/powerpoint/2012/main" userId="S::Scott.Williams@drpgroup.com::515d671d-78ed-4ab9-a952-0372db2e65bb" providerId="AD"/>
      </p:ext>
    </p:extLst>
  </p:cmAuthor>
  <p:cmAuthor id="2" name="Sam Skillings" initials="SS" lastIdx="83" clrIdx="1">
    <p:extLst>
      <p:ext uri="{19B8F6BF-5375-455C-9EA6-DF929625EA0E}">
        <p15:presenceInfo xmlns:p15="http://schemas.microsoft.com/office/powerpoint/2012/main" userId="S::sam.skillings@cheltenhamfestivals.com::2c2ac908-8cba-4fb4-9691-132851bd1fc0" providerId="AD"/>
      </p:ext>
    </p:extLst>
  </p:cmAuthor>
  <p:cmAuthor id="3" name="Bairbre Lloyd" initials="BL" lastIdx="14" clrIdx="2">
    <p:extLst>
      <p:ext uri="{19B8F6BF-5375-455C-9EA6-DF929625EA0E}">
        <p15:presenceInfo xmlns:p15="http://schemas.microsoft.com/office/powerpoint/2012/main" userId="S::bairbre.lloyd@cheltenhamfestivals.com::b8f4ed33-a7a1-4707-a042-165833762950" providerId="AD"/>
      </p:ext>
    </p:extLst>
  </p:cmAuthor>
  <p:cmAuthor id="4" name="Loraine Evans" initials="LE" lastIdx="1" clrIdx="3">
    <p:extLst>
      <p:ext uri="{19B8F6BF-5375-455C-9EA6-DF929625EA0E}">
        <p15:presenceInfo xmlns:p15="http://schemas.microsoft.com/office/powerpoint/2012/main" userId="S::loraine.evans@cheltenhamfestivals.com::39ff5480-32bc-4d65-9dbc-4a52b194200f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D0D0D1"/>
    <a:srgbClr val="E9E9EA"/>
    <a:srgbClr val="4279BD"/>
    <a:srgbClr val="F287B7"/>
    <a:srgbClr val="D4D69B"/>
    <a:srgbClr val="FF5B76"/>
    <a:srgbClr val="F8A77B"/>
    <a:srgbClr val="C988BF"/>
    <a:srgbClr val="A538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44BBA05-6CB6-5DBD-A946-60154F1FED6A}" v="2" dt="2021-02-24T10:35:03.892"/>
    <p1510:client id="{0DD5BBBF-3AA9-4633-B93E-714D88670EB4}" v="13" dt="2021-02-22T18:08:55.174"/>
    <p1510:client id="{165B17EE-8DF8-D837-FD66-ABF89654D604}" v="346" dt="2021-02-22T12:09:34.030"/>
    <p1510:client id="{218F4F36-A881-0A11-0F55-D7FA2C8C9F5F}" v="2409" dt="2021-02-23T13:35:31.677"/>
    <p1510:client id="{533154DF-2C15-40A0-9AAF-859AAD29C55E}" v="405" dt="2021-02-23T16:44:15.738"/>
    <p1510:client id="{A501599C-9F97-BE11-3388-5388764F73F2}" v="149" dt="2021-02-24T10:45:22.886"/>
    <p1510:client id="{F759AE9F-E0A2-2000-C1D7-B61C301FC3F9}" v="1" dt="2021-02-24T09:59:10.91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08"/>
    <p:restoredTop sz="94737"/>
  </p:normalViewPr>
  <p:slideViewPr>
    <p:cSldViewPr snapToGrid="0">
      <p:cViewPr varScale="1">
        <p:scale>
          <a:sx n="74" d="100"/>
          <a:sy n="74" d="100"/>
        </p:scale>
        <p:origin x="1824" y="192"/>
      </p:cViewPr>
      <p:guideLst>
        <p:guide pos="3368"/>
        <p:guide orient="horz" pos="431"/>
        <p:guide pos="2801"/>
        <p:guide pos="379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1.xml"/><Relationship Id="rId24" Type="http://schemas.openxmlformats.org/officeDocument/2006/relationships/commentAuthors" Target="comment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5.xml"/><Relationship Id="rId23" Type="http://schemas.openxmlformats.org/officeDocument/2006/relationships/handoutMaster" Target="handoutMasters/handoutMaster1.xml"/><Relationship Id="rId28" Type="http://schemas.openxmlformats.org/officeDocument/2006/relationships/tableStyles" Target="tableStyles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4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11EDA9E5-6A2F-4CEE-B0E7-8FFF4A7B984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2E2DF6-B914-4F4D-B47C-2984017907C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8FF2CE-BAA6-4CC3-A790-6A056B97B4B5}" type="datetimeFigureOut">
              <a:rPr lang="en-GB" smtClean="0"/>
              <a:t>08/03/2021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DDD14E-D35E-4C16-846C-42129B9D961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E5F07C7-2D96-42B1-8F97-C307609A417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F2E866-B63F-4DD5-9C0A-383B50A985C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22189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430CA74-1313-4341-A6EC-CD04819EE29B}" type="datetimeFigureOut">
              <a:rPr lang="en-GB" smtClean="0"/>
              <a:t>08/03/2021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47775" y="1143000"/>
            <a:ext cx="43624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AE1D2F-B345-4BD2-9B86-89396636150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13699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1pPr>
    <a:lvl2pPr marL="521437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2pPr>
    <a:lvl3pPr marL="1042873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3pPr>
    <a:lvl4pPr marL="1564310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4pPr>
    <a:lvl5pPr marL="2085746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5pPr>
    <a:lvl6pPr marL="2607183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6pPr>
    <a:lvl7pPr marL="3128620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7pPr>
    <a:lvl8pPr marL="3650056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8pPr>
    <a:lvl9pPr marL="4171493" algn="l" defTabSz="1042873" rtl="0" eaLnBrk="1" latinLnBrk="0" hangingPunct="1">
      <a:defRPr sz="1369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5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tif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tif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5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6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tif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tif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iff"/><Relationship Id="rId1" Type="http://schemas.openxmlformats.org/officeDocument/2006/relationships/slideMaster" Target="../slideMasters/slideMaster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93992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19D4B8B-E753-4936-B862-B38E5E6DC32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900A8745-B100-4054-8AAB-C9D262B73E7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00E3256-D232-443C-A57A-8C44A39086ED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6" name="Picture 1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48219DC1-68E8-490B-A5F1-AAB6B4778FC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24E4365-239F-491D-BAC4-79A623A9B317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E071DC0-9426-4665-A7B9-81E8A166C3F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7AE717F-6E22-40DD-AB00-5AED7451F5AB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46018E6-57E2-4B24-A425-E49F7F74B7D8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80273BC-951B-4274-B8BB-07E484477A03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7F25ADE-A8CC-42B6-BA73-277B92D2ECB2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B1B721-3797-471C-BEAE-5BF62F81746B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A9A1372-EE15-43FF-856F-98B3C32637A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E689031-1489-4681-9239-341DDE2DB3C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6B1B976-3BF8-4902-B670-BBD92517BE17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D3AE94B-0642-4E8D-A4E2-06DFCACF77A3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679712E-EA02-4471-BFE5-A4C9679FEBB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5F2366D-CEE4-4267-8D91-94B8C5946FC9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F2E10B2-1937-42EF-9856-3C2B79406F63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36" name="Graphic 39">
                <a:extLst>
                  <a:ext uri="{FF2B5EF4-FFF2-40B4-BE49-F238E27FC236}">
                    <a16:creationId xmlns:a16="http://schemas.microsoft.com/office/drawing/2014/main" id="{C4B041B4-D04C-4075-8937-3ABB990B7DF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CF628FE2-7E47-4F16-9B24-27F0D7FB739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6874B1E4-CE6B-401A-BEA4-09F36A184E26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E042F3A7-36C9-45CE-8F99-DD4AE17020F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8FFE08CC-5C00-407E-87E6-0C4EA039219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AAFF08F8-2EE7-4DA9-8EDC-316CE4F87933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345763AD-CB05-4F16-83BF-B9DD1F408EE8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BCDE73B-3A8E-4FA1-A24F-D5C2D69D1C85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65639300-AE35-4479-B8CE-E6CCA074E76B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DCF7DCB-885C-4BA9-B8C4-0B313A0CEF7F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4291D309-59A7-40DB-AB33-CF6E9726D15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7" name="Graphic 39">
                <a:extLst>
                  <a:ext uri="{FF2B5EF4-FFF2-40B4-BE49-F238E27FC236}">
                    <a16:creationId xmlns:a16="http://schemas.microsoft.com/office/drawing/2014/main" id="{2B1455A8-C66D-475B-8B50-281FAC7A2FC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BBB27F6F-7967-4C34-8610-E49F4090AB38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30FB72C9-BF23-4E10-9984-847B69FFEB6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CB7A897F-934A-4E33-AABC-E33968784DCA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BFD875FC-D1BC-44B3-9CF4-A0133056C093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A9DC9529-F5F4-4B50-9BEB-57D30EDF8C4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83B4651F-EB8E-4AEE-B135-51A8E4DEC18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3E6B1900-357D-40E4-91A1-CDED8DC7595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DB039D25-7293-4A86-BA29-B3887D8F52F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4436146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6FACE0-8E36-487D-A2C5-04A83E1DA3F4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5EEA3B-D491-4699-8568-154C7D9A37B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A187686-4071-4A93-AE33-DB1E79B88E50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DF1AF0D-823C-4F1E-9FB2-24A99DD2CBF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F63235-D3F8-48CB-A86B-3B7C5A03D6AA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7F84251-A438-4BBB-A634-FC0570C8B6D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01E610C-4370-4C21-9631-F0C12812430E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BAA64C9-F88D-452C-A112-6D715BD90F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34F8AB0-8CF3-4990-80C8-90D4B3A47BB0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38515A-B1B7-49D0-A9B7-97B020FDD13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DDF13A-BBD4-4EE8-86D2-81733B71605D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12B6E8E-90FB-47C7-94FB-4C9B3D0A56C1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06C21C3-A2FC-4530-8A27-3DAD4431B34F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ADDE2BF-ACBD-4F9C-8A01-BCB2E44783A7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F2B1B5F5-9A71-4524-B336-D0B788745681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59454A8-7D13-4E0B-8E2E-1351078A962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A76F5ED-7FE4-4297-B698-445D02A11524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7BE51E07-7352-4BE5-97D7-78346BE50D9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ECF8789-E02F-42CA-B24F-7DC8E44B840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9C9BFDF-E01D-46F7-96F1-A60ECDFC00F1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EC26C2C-3905-45E6-BA44-33106560F91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A09CFD1-4E39-4159-A8CD-C9E48A58BC9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3" name="Graphic 3">
              <a:extLst>
                <a:ext uri="{FF2B5EF4-FFF2-40B4-BE49-F238E27FC236}">
                  <a16:creationId xmlns:a16="http://schemas.microsoft.com/office/drawing/2014/main" id="{E3CC5C67-AECF-4CCC-92E7-281CAA2F5BD2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5E719C9-4807-4111-B2CE-00A257BEABA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F5E0446-7912-49F7-B63A-4BEDE0359B2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599837C-5D77-4075-8A3D-90A22F2280A8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41D1F97-5429-4952-818F-3E46AB7EE998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CA4DB1-17E1-4858-8B57-DB69AC68E63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E45E82C-7005-4F3F-9A76-7088EAAAAC3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78EF54E-2447-4B06-B6DA-39C0FE90F0F8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E713A62-056D-4E36-93EB-83B0EE8E52CE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E7E6BF2E-D13E-4B2F-834F-E0A956E2C0D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1E3641A-116F-4A0C-9DF2-FE900E5553D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2" name="object 40">
            <a:extLst>
              <a:ext uri="{FF2B5EF4-FFF2-40B4-BE49-F238E27FC236}">
                <a16:creationId xmlns:a16="http://schemas.microsoft.com/office/drawing/2014/main" id="{5C87014C-92AC-432F-99E8-843C4FA292A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6073373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53895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rgbClr val="A53895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rgbClr val="A5389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rgbClr val="A5389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rgbClr val="A5389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rgbClr val="A53895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D20E263C-3DB4-403C-8A3C-2695D83D785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687EFEE-5E13-45CB-BEB8-53E00BC36EE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5" name="object 40">
            <a:extLst>
              <a:ext uri="{FF2B5EF4-FFF2-40B4-BE49-F238E27FC236}">
                <a16:creationId xmlns:a16="http://schemas.microsoft.com/office/drawing/2014/main" id="{AC4C12BB-F8A0-4FA7-9E11-7277149AA19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3576EDE-B485-4604-9E2B-19498C90492B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957C25-6A3A-4231-90C3-B0BB67722684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C884732-15AE-4FCC-B17E-1558906E27EF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29725C3-43E1-46FC-8DB8-DBAB9647194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788996-6E80-46CC-9052-24B586F55B4C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E4F573C-7593-4B0D-82A0-BD9BB30BCC7D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87F5572-6B52-4E10-B054-7CF8A511AA73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57AC027-E0E6-4163-84CC-AE7AA049440E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D825710-A064-4831-8DED-22301594F80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F5A9A5-D34B-4CD0-9A19-454ED784443F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F5E9190-2AF1-4830-AA9B-73511EBF8FAF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B9706ED-1685-44D3-BEBE-021A70583C6E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94DCD6F-3CC9-4D6C-B157-48166CAA7A7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7AA55D3-2AEE-483F-BE4D-74C2FE0E3EA9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8" name="Graphic 3">
              <a:extLst>
                <a:ext uri="{FF2B5EF4-FFF2-40B4-BE49-F238E27FC236}">
                  <a16:creationId xmlns:a16="http://schemas.microsoft.com/office/drawing/2014/main" id="{47A04E9C-B06D-4523-BAFF-5AAC02143C6C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743D6D4-1F03-40E1-9838-E55272D0A5A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11A345D-DE2A-4B48-A9DB-8E14CB3CC1E1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4A9FA04-D5BC-463C-B0EA-987F38E68C1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0AF1911-9500-4B95-926C-28C3AC6BE299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7236F63-967A-4777-8DA1-3040A96A859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E71895F-7156-4F28-B025-DEB616E097B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800D97-A1A7-4D26-92E7-5655C77EAA26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9" name="Graphic 3">
              <a:extLst>
                <a:ext uri="{FF2B5EF4-FFF2-40B4-BE49-F238E27FC236}">
                  <a16:creationId xmlns:a16="http://schemas.microsoft.com/office/drawing/2014/main" id="{1A238C05-DB38-4657-86DB-1595CFBB8C8C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831D57F-3E13-4DC8-8A6F-BFEB8F6F88A2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A2170A1-214D-4A24-B5FB-4EF86BAFE4C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2978DAF-EB0E-476F-8819-C18CE7BA6179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77C8A08-7C55-46E2-87FC-E579865BE1CA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A9E0C50-A65A-4333-A817-DC9D7C561D86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7D652E90-3021-4E23-9E3D-3BE252B26E4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81E2D21-75E9-4005-B487-0D528287C1A5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2364A0C-4A2D-4372-91BA-652EDF8D499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734314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rgbClr val="A53895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rgbClr val="A53895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rgbClr val="A53895"/>
          </a:solidFill>
          <a:ln w="9525" cap="flat">
            <a:solidFill>
              <a:srgbClr val="A53895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53895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93FDBF36-47E6-4925-B9D8-61E5E1C2E74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FB5A544-2871-4920-8445-59042223164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D4D20E6-3DB4-404B-8C4F-9ACA6496A1E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C53BCCB-3A41-412C-9063-318C290BDB74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3E9146-E552-4C3D-9A43-E05E5121846B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3442894-1775-4229-8DC5-ABC46021D5BD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A3B6144-DAA7-49B8-BD39-0539B97F953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0FD5368-9F75-43F2-8811-63DAA3A82B6B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A64AD3F-E33E-41B5-B4CA-BEC952B8A1A0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729BEE-9D5F-4AEC-A89F-6A5D0F2AEE95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F013089-8EFC-4B1D-B1BB-016BA3BA823D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A8B70D0-240E-4472-93E6-E3ECB09EBC04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55114DA-04FD-452E-B0BE-09E962C0D690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6501072-D5D7-4417-BBF2-9CF6123E5E7C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8B58F97-AC4D-41CF-9AF3-1B0DD5226D20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4EE503-6791-484E-8F5E-E7E3144E3D3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6689170-034B-4071-9596-E96A60821FB2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031E8921-873F-4E7A-A247-83AD739786B9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E4755B2-1318-4217-AAEA-F691A8BC2B9D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28F7043-BADD-440C-9FCD-FC2D09ADAB2E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7D1721B-5E5C-4896-B33B-42CE0A4DC0C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DCA04EB-4B6A-4F77-8790-E41724A2538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BD7BA0E-1F77-4224-B1FE-80283A92C658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55C1D23-6974-4C9F-A192-63182DB404EF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50265A1-960B-4278-A55F-138A04CF4A82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2" name="Graphic 3">
              <a:extLst>
                <a:ext uri="{FF2B5EF4-FFF2-40B4-BE49-F238E27FC236}">
                  <a16:creationId xmlns:a16="http://schemas.microsoft.com/office/drawing/2014/main" id="{82CA156C-12A0-4647-AF12-10DE36FEC2A0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1A775D4-890F-47FC-8369-9BA9B9D10BE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7CDB1CB-FF3B-4A13-8A6B-0B1EBEB893A5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7885260-0B64-4F84-9138-E0CD6902309C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57BB49C-8E62-4247-A20C-59C003AF78FE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3BCE9BA-A08C-4B21-8253-3807EDEB8132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B52B79-1B3A-4D15-8D19-D1CAEFD3841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F2CDE1D-21C5-435F-8C15-41BFC3906F0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DE8A3EF-7F21-4BF4-AB48-1EDA69BFB391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32698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5E9CC8FB-0BB6-4F22-AC9F-8A82D314734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04800" y="287338"/>
            <a:ext cx="9758363" cy="6985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9A91518-F18C-414D-8DFF-764AAB58CB8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bject 40">
            <a:extLst>
              <a:ext uri="{FF2B5EF4-FFF2-40B4-BE49-F238E27FC236}">
                <a16:creationId xmlns:a16="http://schemas.microsoft.com/office/drawing/2014/main" id="{B52F94E9-5190-491B-A666-92724152FB9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6339129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B71F50-0257-4DFF-A95B-14A0715C7BD6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4AA383-9B4D-4E68-A625-327DD8989D42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3F5F0DE-3ACF-4A3C-B434-12A6009AF3A9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E126596-2A5D-4CC0-9221-A1DB68F59E4B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623B23-5811-45F5-85F9-E1BD92F33435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B2BC0ED-D87A-40E0-8B17-8F27C5B7A884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28E78BF-AF45-4ABA-91E5-A43A9F3B912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9E8BCA1-6FB2-4F7F-B8B0-871479A3DC28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C053260-7CDE-4644-8B6B-4009E943912E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8241824-37E2-495B-9813-B9B9280A5281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8E12354-BB4D-482D-B61D-9B9E4929139F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88642B5-1C8B-44A1-8973-7F9F3F10993F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3D8E7BF-1B4C-450F-957E-3FF50F28A8ED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4A8FEDA-C17D-4F4F-A613-503DE70B7D61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6" name="Graphic 3">
              <a:extLst>
                <a:ext uri="{FF2B5EF4-FFF2-40B4-BE49-F238E27FC236}">
                  <a16:creationId xmlns:a16="http://schemas.microsoft.com/office/drawing/2014/main" id="{2A764017-34AB-4DFA-9612-34813B40D195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15A3997-A038-45B4-B1FF-DA0EA637C5B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474AFF5-0435-421F-BB9A-8027912AC76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53DD5F-5784-4C5F-B652-9CF5E3976D3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5EE903B-A22B-41AA-8FAC-B80E58C30217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0ED68EB-AF51-4348-977B-7CDD06DDBD6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A8335E3-1967-4E8F-9DB9-2C9C68B5EEC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9DA640B-5D1E-4AC0-A37C-A61B15FBDD0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7" name="Graphic 3">
              <a:extLst>
                <a:ext uri="{FF2B5EF4-FFF2-40B4-BE49-F238E27FC236}">
                  <a16:creationId xmlns:a16="http://schemas.microsoft.com/office/drawing/2014/main" id="{FEA3094B-6D5D-4A62-9774-DF5A770D66FF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0E13CE0-80AC-400D-9306-B8722CA71116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55D8C0-7B61-47E3-AD87-7F4A9210DB5E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7AE0B73-D25A-495B-A7A1-32705EA1E47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31CA070-3195-4255-A7D1-64954846DC7F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0E8661-A7BC-45BE-98EE-07AFAC41B74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8002BE2-8F15-47CE-B265-801E96F52DC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60729D-6535-4E72-B547-1203EC5EAD1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D33EA3E-D084-4984-8445-A1A71CBEE0BF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8A06D8F9-E6F4-4DD8-9732-DD14BA20A4B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object 40">
            <a:extLst>
              <a:ext uri="{FF2B5EF4-FFF2-40B4-BE49-F238E27FC236}">
                <a16:creationId xmlns:a16="http://schemas.microsoft.com/office/drawing/2014/main" id="{A8CCD305-C835-446C-A6C8-D9F3030EE82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Science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13831771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53895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784715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5FE22610-1DA0-4134-A85E-40813E39157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62498400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53895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0261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9E029B5A-164A-4F50-988A-16557D10A56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880255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58B6F32-AC51-46AF-B571-0C5F2F7F978C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3F3371C-7C05-46A0-8D75-57FF4BE931D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F84D580-D71C-4B30-85D6-EA77882AEE39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F6CF99D-6FD8-4E26-A46D-57735AA0B0D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7AF2835-4505-4637-B9DE-DB4C445EAE72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478D3ED-283B-4CCF-8475-26F1918E7F84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E8F7329-C92A-466A-B2D9-A82135451947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998C256-7DBC-4B62-9FA2-A7F39AC1ED4E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5AEB4DA-E558-464A-AE48-13AFBA7EF840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AD750AA-5B49-4712-A634-C2C1F437E01E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1D7AA0-15B3-42AF-B6F0-3144DB69B0DE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EF6EB1D-359F-4751-910A-44AC311AC965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E4813FB-3105-4839-8886-5984178B4257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84FAAC0-EA6A-4F32-986B-6E274A34D517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3">
              <a:extLst>
                <a:ext uri="{FF2B5EF4-FFF2-40B4-BE49-F238E27FC236}">
                  <a16:creationId xmlns:a16="http://schemas.microsoft.com/office/drawing/2014/main" id="{3F6D434A-F0A3-4C73-B3F7-B47D1E3A2474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8225A64-66D9-43EE-A4FE-F5714E0E55F1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30CD82C-4452-45C3-A316-0503DBC16A8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09FE91C-CCD6-41A3-8953-CF1BFCCE17A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27DC4B4-662E-48CB-99EC-71C54519F2D7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8FD0332-F6FE-455D-AFD6-7F12252C201F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71F58CF-5B11-4FFB-BA35-596739782AF8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8A6298A-187B-42D6-B511-12023CBF1F0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1D43005B-B2ED-4331-9835-C7353D4958C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029B516-2EFC-49CD-99E3-7EA0BE51757E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D86BA73-39B4-4156-A927-D42D26E4CCFC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55917A8-134B-441D-8F8D-C118EE91360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A34037C-3BCA-4B49-B1FF-CCE22212C7B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007BA3F-7EF2-467A-B07E-19C806243B7C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ED70EE1-C3AA-475E-971B-7AAAA1987796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8864747-2614-403E-8574-77235749F441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E75CB7D-ECF7-49A9-B1F9-565107056B5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1" name="object 40">
            <a:extLst>
              <a:ext uri="{FF2B5EF4-FFF2-40B4-BE49-F238E27FC236}">
                <a16:creationId xmlns:a16="http://schemas.microsoft.com/office/drawing/2014/main" id="{3C4E287D-9048-4F79-8941-44987869A16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35595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9C615F28-6AB1-4809-89C9-B05D0BCC5CC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object 40">
            <a:extLst>
              <a:ext uri="{FF2B5EF4-FFF2-40B4-BE49-F238E27FC236}">
                <a16:creationId xmlns:a16="http://schemas.microsoft.com/office/drawing/2014/main" id="{137A8BF4-AED9-49A5-B935-935E5A33FA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1ADDEDD-4010-4DCE-BC61-2D7FF7A34A42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17" name="Picture 116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C10AC00-5D5D-4F85-8546-FD9AFC780C3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2B3160AE-88D1-40D6-A023-625B0D481E51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4559570-9471-4104-B1F5-D7913350F633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7613C84-EBAA-4E95-B7C5-772EA2FE3ED4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4BA6FA3-5271-4E35-B4F3-FC897C863B80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A9B2DD0-4EFD-45DC-AB70-FEB5753353D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D102423-2426-426B-AB72-006AF69CE870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8DCCF43-1699-43D1-A347-C35B07C01BE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456498A-558B-4799-A25E-C2C28C1EFEA9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82AE881-B632-4B02-B4CA-278FD2850EDA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934CC05-3028-45DC-88BA-61337DEC55C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50CE4A6-C7A6-442F-9858-715C98673CFF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3B1E87A-8AB8-4D64-A379-C0AA18AF0F28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86BF065-45CD-4E25-A622-1DC3E1A500B6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262ECE4-B12E-4666-8F1E-499E03A86E2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132" name="Graphic 39">
                <a:extLst>
                  <a:ext uri="{FF2B5EF4-FFF2-40B4-BE49-F238E27FC236}">
                    <a16:creationId xmlns:a16="http://schemas.microsoft.com/office/drawing/2014/main" id="{030F4C56-327A-4DDF-8272-6A38CECD2C1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24217533-7848-435C-9310-5309E8F01F50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1623F8C3-6313-41D6-A938-06EC32E187B2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5C3AD71-E4FF-47DD-9BD3-6037E13FA615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F3A76106-8D91-4D50-AB33-D65ACB1B2D91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D4625803-B65C-4694-8ACD-2A3D6B882D0A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D184E0C-3C06-4230-8E16-36666BE63FA1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329DDC44-ADAA-40AF-AFC7-0AD93C5ADAE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7749B47-CDF9-4909-935E-374254E93A4D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D56D7AB7-573A-4EB9-95E8-DABD3829E522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A087EB5F-05B1-4323-80C2-6755C5F9D444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33" name="Graphic 39">
                <a:extLst>
                  <a:ext uri="{FF2B5EF4-FFF2-40B4-BE49-F238E27FC236}">
                    <a16:creationId xmlns:a16="http://schemas.microsoft.com/office/drawing/2014/main" id="{F6B25754-161D-4FA9-9DEE-1391C47A5F4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053AF42F-1E85-45F6-8839-5C4320A8163F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07514F4D-0DA5-4B58-9CCE-552B20AD792C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7E46B9DE-042A-45C0-BADC-1BBD6C7165C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C78FF12F-18FF-4A48-B97F-C48EE88B2664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EAB6B1B-A4C6-406E-8F57-B336E2F66FEB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1DD5F6A-14C0-4FD1-B5A9-B2B656293C34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2BD6AE3E-E1E3-4FC7-BB60-24ECB0BD2DA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A70639B2-2D75-4DB7-9451-61F0B2F33ACE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10400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5E437C-49A0-4404-8D12-A19EBB5E6BB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A6B1E50-C5F3-43F3-A928-C3B44A6D855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F6BF48F-07F7-4BAC-8B6C-8F07E0135EFC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C4D282A-2C34-42F9-9897-564C616E5E2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380EE1F-3D4A-4DE7-9A3D-8F1DDA9E81A8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5A43666-F7BB-4B49-B1B9-9CE253FC163A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9A78FED-265B-4A00-B092-CCAB4B33E7C8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E0C084D-6E56-4538-981B-E19B3AE8105B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5C3A3C-3FCD-4BD5-B592-A2CB9B970F7A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A34F45-EABA-4202-9947-4D4CF9D49AD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58483DC-D6C8-44F7-B885-5AA0F6B9091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71F8A75-E566-4A62-86C1-9A12088BA7BE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E5B785-8434-4E5E-96A5-F84DBA9769D0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246ECE1-0E5C-4D4C-A5AB-63A332666055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0C545DA5-7F35-4CC5-9E27-7A69A6764230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1DE907B-150F-420A-B295-AFF16F2B24D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AD11E42-2767-4BEF-97A8-A72CD4DB283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FFD6440-9121-415C-B7A7-6F5F3DA14127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5CE8773-FC50-41EE-AED0-11821A000EE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E2CE257-CF6E-4AC8-97F6-885441AEC0B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2A437DF-849C-48A9-B394-020B7ADBF5F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3CCFCBE-C1D9-4325-9AF0-1F0D7D2BE2BC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506AAF32-A880-451E-B969-8EAF34D09CD7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6DE1BF-3819-45C7-8DBA-E4C251F6FB9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73BCCAC-EF2D-4CA3-B347-C111870E0B0F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B42CA0AD-A598-43B8-9895-7972392D7D7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DB928F-45B9-40B8-B1DB-C62E178420BA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9F681B7-4E3E-462A-BAA7-86A1404E628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C8FE133-6294-4AAA-8143-2CE16E911AB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71EDACB-B94D-44C1-9BA8-832B3D1F337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5EFD476-2139-4301-BBA1-F22C047D93F7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Title 2">
            <a:extLst>
              <a:ext uri="{FF2B5EF4-FFF2-40B4-BE49-F238E27FC236}">
                <a16:creationId xmlns:a16="http://schemas.microsoft.com/office/drawing/2014/main" id="{5CCFD5C8-FBAF-4A28-A68F-4EC4ECE7DA3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B8A2C07-9FE1-4ECE-B237-F6761F6A0DAA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40">
            <a:extLst>
              <a:ext uri="{FF2B5EF4-FFF2-40B4-BE49-F238E27FC236}">
                <a16:creationId xmlns:a16="http://schemas.microsoft.com/office/drawing/2014/main" id="{EE7F2699-C7AD-4508-ADAE-BC06CF5351F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5269860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5E437C-49A0-4404-8D12-A19EBB5E6BB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A6B1E50-C5F3-43F3-A928-C3B44A6D855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F6BF48F-07F7-4BAC-8B6C-8F07E0135EFC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C4D282A-2C34-42F9-9897-564C616E5E2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380EE1F-3D4A-4DE7-9A3D-8F1DDA9E81A8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5A43666-F7BB-4B49-B1B9-9CE253FC163A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9A78FED-265B-4A00-B092-CCAB4B33E7C8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E0C084D-6E56-4538-981B-E19B3AE8105B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5C3A3C-3FCD-4BD5-B592-A2CB9B970F7A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A34F45-EABA-4202-9947-4D4CF9D49AD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58483DC-D6C8-44F7-B885-5AA0F6B9091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71F8A75-E566-4A62-86C1-9A12088BA7BE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E5B785-8434-4E5E-96A5-F84DBA9769D0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246ECE1-0E5C-4D4C-A5AB-63A332666055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0C545DA5-7F35-4CC5-9E27-7A69A6764230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1DE907B-150F-420A-B295-AFF16F2B24D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AD11E42-2767-4BEF-97A8-A72CD4DB283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FFD6440-9121-415C-B7A7-6F5F3DA14127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5CE8773-FC50-41EE-AED0-11821A000EE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E2CE257-CF6E-4AC8-97F6-885441AEC0B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2A437DF-849C-48A9-B394-020B7ADBF5F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3CCFCBE-C1D9-4325-9AF0-1F0D7D2BE2BC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506AAF32-A880-451E-B969-8EAF34D09CD7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6DE1BF-3819-45C7-8DBA-E4C251F6FB9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73BCCAC-EF2D-4CA3-B347-C111870E0B0F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B42CA0AD-A598-43B8-9895-7972392D7D7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DB928F-45B9-40B8-B1DB-C62E178420BA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9F681B7-4E3E-462A-BAA7-86A1404E628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C8FE133-6294-4AAA-8143-2CE16E911AB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71EDACB-B94D-44C1-9BA8-832B3D1F337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5EFD476-2139-4301-BBA1-F22C047D93F7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EE7F2699-C7AD-4508-ADAE-BC06CF5351F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7527892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A53895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B851B0-BA1F-4C5E-A698-C76F4DE3C13B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02900D2-0E34-417C-B451-76F99DCB5661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6A4E57-D182-4EFA-B0D2-03507EA8B0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EB5E556-179C-4C3D-B859-5BF003B5192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18AABAD-3646-4A09-8195-33E91923117F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A810D49-48C4-40F2-9DCC-62709DEDB3DE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300262A-F974-49ED-8C82-A3634BE95D4F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9E87567-155C-4436-A0DE-2DBBFB5DFA15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587CF1B-CE6B-48AC-8A4F-5E8A1F402069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29C52D9-9AD7-4917-B99C-2CB1370F45A8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900D9AE-FECB-4C7E-B90F-400BB208F816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0FE69AF-4432-43DA-8AA2-7FC16580721D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1BBF4C7-EA99-447B-8ADF-4729CF45DB4F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F4537B-27C7-4F2D-9457-7978758708BB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3">
              <a:extLst>
                <a:ext uri="{FF2B5EF4-FFF2-40B4-BE49-F238E27FC236}">
                  <a16:creationId xmlns:a16="http://schemas.microsoft.com/office/drawing/2014/main" id="{AB7FFF83-EB58-45F6-BA9C-D0CE47AB3CB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6C52B17-90A7-4832-8533-7FCFAC0F34B1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77B8F77-9C34-4EE8-9121-CF7A5756170E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FBB95C-2466-4844-9802-AD6CF3FC401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8CEE04A-D3AD-4FD8-8EC7-68A732C53AE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8B060F8-7B22-4CD8-A185-BFAA748701F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68DA96D-1AE3-41E8-874E-2337D4EAAA4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D2FED33-F0AA-4382-9448-FBFF5A3FFE2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7" name="Graphic 3">
              <a:extLst>
                <a:ext uri="{FF2B5EF4-FFF2-40B4-BE49-F238E27FC236}">
                  <a16:creationId xmlns:a16="http://schemas.microsoft.com/office/drawing/2014/main" id="{6CADD85D-EBFA-4942-A69E-74F6FD3C04B1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D8436E6-F2E2-4315-8F6E-52C1B80BC92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89D535A-9181-4E47-A19F-0098D9DB8B6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E744390-FE66-46E8-B041-8E6968609F4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DEB00AD-8AAD-4755-B9BE-E28FA75FAB7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5C41684-1BBE-4750-82BB-51813C3DEA96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8E0D3DA-DFF8-4A08-8368-2DE8348D6F07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3071023-7723-408F-A733-A212E7E9A24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AD98840-50CF-4D8C-94BF-C6C5533FE292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E290AE46-DA40-4AA7-B2FA-16B52E27ED2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object 40">
            <a:extLst>
              <a:ext uri="{FF2B5EF4-FFF2-40B4-BE49-F238E27FC236}">
                <a16:creationId xmlns:a16="http://schemas.microsoft.com/office/drawing/2014/main" id="{BF0DB1AD-614E-43C6-A73E-1B3738012E5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60359067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F245735-8A51-43E2-A185-7D837622A04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6" name="object 40">
            <a:extLst>
              <a:ext uri="{FF2B5EF4-FFF2-40B4-BE49-F238E27FC236}">
                <a16:creationId xmlns:a16="http://schemas.microsoft.com/office/drawing/2014/main" id="{17CBA31E-5B0D-4B79-B813-10FD850317F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87172431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603276-4606-46B5-A51B-6688BC630D1D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0902E84-303F-4202-AEFB-771DE052B6B8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689804C-CBFE-46E8-A3E9-570DF6D13A1C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A312AE76-B995-471C-B8F6-E4103CA99C2E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ECA3A41-BF87-4093-A326-300A69B5FF20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2642D44-1F88-487E-9C26-9D4C4969BDF0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885A97D-1A03-4CD4-B64D-6117CEA5E74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D4B42F-D223-4328-ADBA-CEC378FFEAE8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75F59C0-2D78-4F8D-AB0B-28CFCF3C832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6B69C4A-7932-46B4-8F27-D8E47D8A4674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0BA8676-0A59-44AE-9FB7-86564A2EA93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C236652-1BEF-4474-BCAB-4C716AA74F59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33FB7A9-B112-4D62-B98D-108DD0224028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9625574-4CA6-4AAA-B9FE-653EFEFD4949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41" name="Graphic 3">
              <a:extLst>
                <a:ext uri="{FF2B5EF4-FFF2-40B4-BE49-F238E27FC236}">
                  <a16:creationId xmlns:a16="http://schemas.microsoft.com/office/drawing/2014/main" id="{4F633251-6410-470D-8D60-15F31907B0B3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9BBBEDB-61D3-4B77-89B8-5442063A9C09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138B29C-4247-43FE-AB21-78D33E0237AF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C54B7A1-0167-4E34-827B-75724E0DB811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83769E3-65E5-48E1-8ADB-7277374999D3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A34DECF-3F1A-4443-97A6-71FE3EE7122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A8AD42F-6B86-4739-81B5-79FC9AA99AFF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ECB1CB3-D9D8-4C63-9BD3-3373026E578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42" name="Graphic 3">
              <a:extLst>
                <a:ext uri="{FF2B5EF4-FFF2-40B4-BE49-F238E27FC236}">
                  <a16:creationId xmlns:a16="http://schemas.microsoft.com/office/drawing/2014/main" id="{500616E6-50A6-4B4A-B749-868926846D0A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9CD8305F-08E3-4638-9212-43DC96598981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ECB3367D-B935-4707-912A-7DB15C42AD40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5670A74-011D-43C8-AD6F-BF059657963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52E2274-8766-4E5F-A837-CF37B1829DCB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1C45F24-F22A-498C-8F23-3543FEB165E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55C4A97-11D1-4CDA-807F-F07FF683FB2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125E902-E6A6-4F4C-91FC-471D5E431049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C91B9AA-7957-472A-9678-A433E98D4E6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5A20C77A-1DE3-4094-8B37-D9318AC6741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9064659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6C3A95B-C7DD-4BD7-86C0-C4822AA6FD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52C927-FD29-43D8-B876-B666F60B6910}"/>
              </a:ext>
            </a:extLst>
          </p:cNvPr>
          <p:cNvSpPr txBox="1"/>
          <p:nvPr/>
        </p:nvSpPr>
        <p:spPr>
          <a:xfrm>
            <a:off x="644185" y="1301374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A53895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A53895"/>
                </a:solidFill>
                <a:cs typeface="MuseoSlab-500"/>
              </a:rPr>
              <a:t> </a:t>
            </a:r>
            <a:r>
              <a:rPr sz="1050" spc="-14">
                <a:solidFill>
                  <a:srgbClr val="A53895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A53895"/>
                </a:solidFill>
                <a:cs typeface="MuseoSlab-500"/>
              </a:rPr>
              <a:t>2021</a:t>
            </a:r>
            <a:endParaRPr sz="1050" b="1">
              <a:solidFill>
                <a:srgbClr val="A53895"/>
              </a:solidFill>
              <a:cs typeface="MuseoSlab-50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75E9F2-7B8C-48DE-A08A-3378524CCE58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4240AF8-6318-43CC-8619-5AFF32DF878B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AC3690B-B7EE-4F43-9451-65500566E573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8DA3A4A-8B76-46F1-AE55-7E8E4B45031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97FA87E-B42C-4F3E-B18B-E2EEC2B61786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C43BCF1-D3D2-4C12-BC9B-9B569249A81D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DDEAF21-797E-40A6-A67B-2D109CF6E2B4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F01F15D-FC8B-4E83-8523-1EF184CFF986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3AA7EB1-1227-446A-B65C-D9455CFD9F56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1762B03-5F64-4E46-A016-26764FF6B522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274684F-34C4-48EF-A75C-B098563B55A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22EE1D0-BC90-401B-B031-98F452DE28D8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45AD647-3B90-4A9B-B4F5-88895967082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0419EC4-5BC9-437C-AFC2-C7399D6C20F3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0" name="Graphic 3">
              <a:extLst>
                <a:ext uri="{FF2B5EF4-FFF2-40B4-BE49-F238E27FC236}">
                  <a16:creationId xmlns:a16="http://schemas.microsoft.com/office/drawing/2014/main" id="{E44F3777-C559-44DE-B7B6-F4280AC916C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58D4BC1-2E86-4ECC-865E-85F1CE91B92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FA188E2-4576-411C-9885-BB665DFA8C4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12D67C6-BF85-4D52-889D-55AE75A089B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213A76B-6A07-4EB7-B970-F82F60B718C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5B87ED4-305A-4D38-BBA2-99B014DF55E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C666800-AE83-4006-85E3-0EF4A8174C9C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8E96B04-4681-49B6-A1EE-5CF8B8B4690E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1" name="Graphic 3">
              <a:extLst>
                <a:ext uri="{FF2B5EF4-FFF2-40B4-BE49-F238E27FC236}">
                  <a16:creationId xmlns:a16="http://schemas.microsoft.com/office/drawing/2014/main" id="{9BDB491C-1FBB-42EB-994D-255FA0319EB8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CDCD7C2-F46A-4914-8007-281161625422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989A4E9-176D-4356-9977-F546D027E52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21D687C-F082-4818-B090-829FF5A0987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A9783C8-A834-40D0-A1FE-CCFF046CC22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389040B-1FA5-4998-A117-0CE8CEAB1DD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80951DD-CE03-4B20-940C-22118AC6DD2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3738CD6-1626-41A1-82E5-6B8D32C7B2E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CA51CE7-0E36-4181-B9C1-F155751D2C47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926720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F358043-27A7-4F11-BC9B-0CDD83E6925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E9F03654-9D48-48EB-A006-59C17422680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0524193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EE6DB3F-259A-4CD0-91B6-A0477E7651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25586B29-F20E-4DAA-A606-BF8D210C6AF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3931523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9FB0F24-AE24-4061-B925-503DE73B759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7A7C936-7D91-410D-8D28-640A7EEC3C17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D034309-0886-4969-AED9-3839F741CAF3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5260AF-2FF5-44F1-BAC3-2D9B9A8EC592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CDDCB8-EB0E-40C0-9084-3ACFB82557A1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6A89BE2-894E-43C4-BB5D-D565B8888EAA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A4BA3E-C4B4-41B2-8A7B-6B630A2ED6C7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55DDAD9-FF7D-4A1B-816F-D30E638CD723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CE7ED05-3CA5-4870-A219-C1A0BE711AE6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8CAD77-5D6B-4101-AF0A-0B0FDC798AD3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13BA2E8-7A97-4D22-9A85-BAA9ADE54F62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3571DC9-5DC4-4ECC-8F01-1C4F142CE47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DC91B6C-724D-4A19-AE02-D2B6870EDA56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AE2C8C4-B51C-411C-9013-1F9643123F79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3">
              <a:extLst>
                <a:ext uri="{FF2B5EF4-FFF2-40B4-BE49-F238E27FC236}">
                  <a16:creationId xmlns:a16="http://schemas.microsoft.com/office/drawing/2014/main" id="{52ECC818-4429-489E-8AAF-10E4FE95FBD1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C20AF68-AE83-4CDF-B0C1-71D3A77D872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4BFA380-A75B-41FC-BFC4-07120A44D4ED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C36217B-8BF5-4897-9498-B1C2D0EB148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35ECFC6-7332-4C58-AED5-F945FC24BAEF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F6ECA23-5675-4923-BBAD-6D2CE22362C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8FA9920-0415-4944-A2F5-F0BA230A4C0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0733738-3B83-42FB-8BC2-B3B5EA72E45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8B794437-AEE2-4551-AC71-A2207CBE0F72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B5DE608-9AE7-4893-8019-F51DEDE2F52F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9DF0D82-5507-4E3C-A9F3-A45F86555B0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5CC5DE-8506-41A2-AD67-6A854D4E99FA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478AACA-72D7-49AB-A48F-586BE4E7D39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8A3A16D-D99F-4C18-873F-B0F67EEF0960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F3D7A92-2F48-4DF9-8680-AF4AA89955A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4571CCA-F009-41D9-BDF7-001C2AF22FB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26F3998-2F56-4928-8B0D-CF53F676FBC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BF7D0DAD-5FB4-4257-BB1B-709564D632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5644" y="2962379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CCE81185-2EC3-43C5-839D-D1E68E2227A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5FA410D-A43A-4B33-8C31-20A8F8F362C7}"/>
              </a:ext>
            </a:extLst>
          </p:cNvPr>
          <p:cNvSpPr txBox="1"/>
          <p:nvPr userDrawn="1"/>
        </p:nvSpPr>
        <p:spPr>
          <a:xfrm>
            <a:off x="631044" y="2126176"/>
            <a:ext cx="2907142" cy="58477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3200">
                <a:solidFill>
                  <a:schemeClr val="tx1">
                    <a:lumMod val="75000"/>
                  </a:schemeClr>
                </a:solidFill>
              </a:rPr>
              <a:t>@ HOME</a:t>
            </a:r>
          </a:p>
        </p:txBody>
      </p:sp>
    </p:spTree>
    <p:extLst>
      <p:ext uri="{BB962C8B-B14F-4D97-AF65-F5344CB8AC3E}">
        <p14:creationId xmlns:p14="http://schemas.microsoft.com/office/powerpoint/2010/main" val="8430518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DDFD7DF-26FA-48AB-AE05-A86A1A23BF4B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9FB0F24-AE24-4061-B925-503DE73B759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7A7C936-7D91-410D-8D28-640A7EEC3C17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D034309-0886-4969-AED9-3839F741CAF3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5260AF-2FF5-44F1-BAC3-2D9B9A8EC592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CDDCB8-EB0E-40C0-9084-3ACFB82557A1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6A89BE2-894E-43C4-BB5D-D565B8888EAA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A4BA3E-C4B4-41B2-8A7B-6B630A2ED6C7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55DDAD9-FF7D-4A1B-816F-D30E638CD723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CE7ED05-3CA5-4870-A219-C1A0BE711AE6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8CAD77-5D6B-4101-AF0A-0B0FDC798AD3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13BA2E8-7A97-4D22-9A85-BAA9ADE54F62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3571DC9-5DC4-4ECC-8F01-1C4F142CE47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DC91B6C-724D-4A19-AE02-D2B6870EDA56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AE2C8C4-B51C-411C-9013-1F9643123F79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3">
              <a:extLst>
                <a:ext uri="{FF2B5EF4-FFF2-40B4-BE49-F238E27FC236}">
                  <a16:creationId xmlns:a16="http://schemas.microsoft.com/office/drawing/2014/main" id="{52ECC818-4429-489E-8AAF-10E4FE95FBD1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C20AF68-AE83-4CDF-B0C1-71D3A77D872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4BFA380-A75B-41FC-BFC4-07120A44D4ED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C36217B-8BF5-4897-9498-B1C2D0EB148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35ECFC6-7332-4C58-AED5-F945FC24BAEF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F6ECA23-5675-4923-BBAD-6D2CE22362C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8FA9920-0415-4944-A2F5-F0BA230A4C0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0733738-3B83-42FB-8BC2-B3B5EA72E45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8B794437-AEE2-4551-AC71-A2207CBE0F72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B5DE608-9AE7-4893-8019-F51DEDE2F52F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9DF0D82-5507-4E3C-A9F3-A45F86555B0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5CC5DE-8506-41A2-AD67-6A854D4E99FA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478AACA-72D7-49AB-A48F-586BE4E7D39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8A3A16D-D99F-4C18-873F-B0F67EEF0960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F3D7A92-2F48-4DF9-8680-AF4AA89955A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4571CCA-F009-41D9-BDF7-001C2AF22FB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26F3998-2F56-4928-8B0D-CF53F676FBC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8D813AA5-8F28-4ED7-B01A-2A947FCFC7A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17855530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ACF6057-4408-4EEA-9A4B-5E65E06F5DD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object 40">
            <a:extLst>
              <a:ext uri="{FF2B5EF4-FFF2-40B4-BE49-F238E27FC236}">
                <a16:creationId xmlns:a16="http://schemas.microsoft.com/office/drawing/2014/main" id="{8AEC19CD-1630-4F53-9463-A7204BFDE63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9AB5901-1864-4ED6-B03C-91A751B46B5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81" name="Picture 80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C4101D3C-0D43-4026-B2EF-4C8C72951AF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077E1D3-2D33-42D0-AF41-33F94C0D715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F28544A-7359-4133-A9A1-1806CC1FD4F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6D6FF9F-FD10-44DC-86BC-B69F7CA81887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04A4CFA-D281-4CF4-A561-D53B3024217D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4AE5618-8161-47B0-9C73-FEED52DEE729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34456AB-01C7-480A-90FA-7B37D137346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28D96DB-7844-4573-80A2-9480D7EE3F59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71187E9-5173-4307-ABF4-D640D9ACCC7E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B02355E-E76E-4682-A2E9-4A4D92F2112A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A05D153-F463-46C9-88E3-9EFA06476B3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8F8A76-58A8-4913-A3AE-8600C74F382C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690A604-D7D8-4E1B-8D1F-E3CF1E56E2B3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D773483-3BBF-4E5D-A54E-6B01E2E7DABB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CF109A0-565E-48D7-8D2D-0FE4EA3F41F8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96" name="Graphic 39">
                <a:extLst>
                  <a:ext uri="{FF2B5EF4-FFF2-40B4-BE49-F238E27FC236}">
                    <a16:creationId xmlns:a16="http://schemas.microsoft.com/office/drawing/2014/main" id="{25662E5C-66DA-40C9-A60F-A83A43654D0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F7A97DF2-5226-4774-BF1B-AA761B50011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5C846F1E-DBD6-4701-8296-536368334434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03EF2B7-2579-48D8-84E9-EEE3D3478A14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728505A-D2F1-4144-ADE1-B4205642F59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D325CC6D-8DD5-4348-A92F-73B39A2870A5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5623BBB-9B76-40B9-95DE-F95938EA575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4A2E5C70-D9FB-4E01-984E-0964D78A3025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9643929-EAEB-46AA-A049-42301A8C1287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F1356BF2-24A0-4AFF-B180-A84D36136F4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7BD831F-A998-42E2-90D5-36C796D874DA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97" name="Graphic 39">
                <a:extLst>
                  <a:ext uri="{FF2B5EF4-FFF2-40B4-BE49-F238E27FC236}">
                    <a16:creationId xmlns:a16="http://schemas.microsoft.com/office/drawing/2014/main" id="{168C12F8-2C81-4F52-9BF6-E6BCB57D72C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91AB3199-FE75-4963-B31A-1642B40413B0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9A7F843-673B-4204-9127-8F821BD8FD39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188AC251-0525-425D-AEBE-B5868395BE55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6AB89585-ABF6-4CDB-A06B-945E32D5BF8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9651AFD-D683-4EAB-AD33-FBAB35D9369D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7E9496C-AEE6-4191-B7FB-BF5BA3655AA7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CC33BB12-BE2F-481A-A235-AB87F753CF3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4A2389A3-679E-4909-83B8-48682103CFCE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6055663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AEFAED35-B0E9-477B-8E53-89F584B977F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B28429E-01C6-4443-8679-17EB85D0C0EF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CEEB84-3C65-44EA-B9B7-004D1F488FDA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9F4A55-67C5-4E63-8583-FD4E5A3A2EDB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83269E0-95A3-48B3-AB0D-4C42531DCCD0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7016C31-FC44-4324-84E5-3565D48108A9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0ACD837-7473-4D47-B0E8-5842A9E7F995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D67D73B-3350-426F-A586-A0192B3191A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4916657-AC55-4CA1-8A73-4E2159EF44B5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0B141A-531E-472F-AD8E-17D16839C459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8F8DAED-8511-4FE2-A923-DA5B6A689DE9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87C9E3D-05DD-4209-AB78-9C673B46A3B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C7C9CD1-D828-4D29-A191-60BFBE90EFB6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52B82B-8B17-4710-8CAA-1A34E460D6E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D9E869A-A4EE-48C0-932A-FA2732D389D4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">
              <a:extLst>
                <a:ext uri="{FF2B5EF4-FFF2-40B4-BE49-F238E27FC236}">
                  <a16:creationId xmlns:a16="http://schemas.microsoft.com/office/drawing/2014/main" id="{C8686D36-3FA8-4904-BDDE-5CE2AF6F65E1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E36CAAC-8D39-45E9-A6F9-01028C1DDF4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0FB78DD-0698-4D7E-AFF0-5BB3151D9A08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0C15E02-1C6E-4267-A62E-A3FE60B97B5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2F14B41-0D41-44E6-A6A3-EF67661FD82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9C38EBF-24CC-4EB0-A37B-FF0C27DD486E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5F390A8-12B7-4210-86D0-21E0E51AEB0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B1F749-526D-4F27-BB3D-6BEA7E33C74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A895D64B-3BE8-43DB-B332-8B93A8FA2CE7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1E2C54D-2F3B-4D78-9937-B5B3EE43AF9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68C4C18-DF5B-4A7E-B8B9-106A1BA5745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1AC74AA-3FB7-4E02-99E1-1B0E0CF9C61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4CB9DDA-D066-4CA3-A37F-353D685CA81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606ADC4-8A88-4A5B-BFC6-EEE6A7B542F6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85DA7F5-044A-4462-9E9B-0049668819A5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8C99C5-5FAB-4981-9335-FF91E3CDFCB6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57C57D3-A63E-40DB-B2A4-44B5BCA6EBA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Text Placeholder 31">
            <a:extLst>
              <a:ext uri="{FF2B5EF4-FFF2-40B4-BE49-F238E27FC236}">
                <a16:creationId xmlns:a16="http://schemas.microsoft.com/office/drawing/2014/main" id="{5D7194EA-41B0-4D79-90C6-4AB431E8121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object 40">
            <a:extLst>
              <a:ext uri="{FF2B5EF4-FFF2-40B4-BE49-F238E27FC236}">
                <a16:creationId xmlns:a16="http://schemas.microsoft.com/office/drawing/2014/main" id="{2B8947A7-C43B-4A58-A8D1-B074B5D55A8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200077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F87EF8A-3313-452B-B060-A0C21AC862A6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B52EA9F-48A8-4259-AFC5-7E7CD7255C84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72652E9-9AE2-4557-A626-0D588C4F84C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46F36DF-FF3E-4AF2-A8B7-EFB5F9E1F6A7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3E45E50-7BE3-4E5B-8CD7-9002E215271A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BA7B98C-0C47-4A24-9937-8787BF3C9063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09E43A6-FD21-45B5-A9BE-8B63353A565C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41A3E6E-479D-4675-958C-383B0E4D0DA5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072A1C-851F-4555-BE21-53FE6BE6FB2E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32440EC-7BA5-45D7-8953-A6E7205F1C02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DE773E4-F858-40D1-B8E0-2A9EB7FBBBA0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ACD2D37-4354-4C75-95F7-F05F2CC7535F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7322712-8175-4ECC-AE19-D8A534C0D8F1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D86BC68-3B7A-43A8-A8BC-B673305DAAA3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7" name="Graphic 3">
              <a:extLst>
                <a:ext uri="{FF2B5EF4-FFF2-40B4-BE49-F238E27FC236}">
                  <a16:creationId xmlns:a16="http://schemas.microsoft.com/office/drawing/2014/main" id="{0B0A1900-0F57-4639-9120-54C017760DFF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767A440-2CF6-4DE3-B2E7-2B1B9D41106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13A432A-D0F5-41C9-92A0-0D7914886A3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19CB9C1-1ABB-4B0B-A84D-E2F19F761DF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BE62547-53F2-48E6-A5E6-0D3D3D8AFD30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4637A45-8DD4-4A40-8F87-E8C364F5F1C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653CC30-98DC-42E4-8F05-8CD01CE6609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75F2AE2-F4B7-496B-9C83-622BF23840D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8" name="Graphic 3">
              <a:extLst>
                <a:ext uri="{FF2B5EF4-FFF2-40B4-BE49-F238E27FC236}">
                  <a16:creationId xmlns:a16="http://schemas.microsoft.com/office/drawing/2014/main" id="{D748DFFD-12A2-49AB-8A5F-72F32EBDB933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B2E08C9-6A17-401B-B4CC-C737FE5341E0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D735B5F-42E7-4210-9C0F-59CD890C786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3777F0C-E8CA-412E-97CC-02AFF5424FB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B1DAB74-378D-4ED9-8311-866D22893B9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EDDF4DF-2E27-4083-BD3A-5F9BB332884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65D44FB-98E3-448C-B20A-93F2215E84A8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9C7AEAF-B0E4-4547-9F7F-615424A1B60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4788307-FE81-45CB-8164-AF5B308DD79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03" name="Rectangle 102">
            <a:extLst>
              <a:ext uri="{FF2B5EF4-FFF2-40B4-BE49-F238E27FC236}">
                <a16:creationId xmlns:a16="http://schemas.microsoft.com/office/drawing/2014/main" id="{2CEE3D8B-4FE9-4CE7-9617-479ED2277DF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bject 40">
            <a:extLst>
              <a:ext uri="{FF2B5EF4-FFF2-40B4-BE49-F238E27FC236}">
                <a16:creationId xmlns:a16="http://schemas.microsoft.com/office/drawing/2014/main" id="{82A8062E-1A29-4490-8C78-270D143EDB5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41" name="Picture Placeholder 18">
            <a:extLst>
              <a:ext uri="{FF2B5EF4-FFF2-40B4-BE49-F238E27FC236}">
                <a16:creationId xmlns:a16="http://schemas.microsoft.com/office/drawing/2014/main" id="{418D3475-6897-492B-8951-3E1A326A8CA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290912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1E385E25-DBBF-4A09-8DBA-BC8218F25768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63F04730-5862-4D3A-AD2C-A99F556F087E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7CC3A82-DA8B-4DEA-BAAD-4ED9191ACFF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AF25BAE-2EF3-41C0-A964-4BEF6D7FFF2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BED614F5-7CAA-4FD2-9687-7AF32571F02B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075417D-7DF6-499C-A7CC-21522B0D921B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2662403-4F86-46FC-B136-B998F287E100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AD710BC-1DC4-4C50-A96C-041BCAEE0A99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DDEF13-69D7-4E2E-9887-BE5FCBC1D730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98BE1AB-498B-4186-8342-8F61D0D0B9EF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36521E2-7C70-419E-B57E-737BB7020AAF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94274E-7209-4C7E-A26C-40D612674306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4AD26D0-9127-40BB-8ED7-ACCD695FB00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4E7211F-2ED8-4B3B-A324-9F54836348DE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E7D13E5-3151-4E37-9B14-27DC6F05EF9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6FAAC29-3119-4B47-B9AE-CE8A24DD9E4E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527095-E1A3-4D75-AA59-4F4164AC2119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3017C09-2E48-4316-AE62-E9190342B42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7DA0489B-5EE3-46DF-96E9-D125DDD2BED4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298A76D-2071-42EC-B5EF-26CC36C4B5BD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AC650F3-AB33-467A-B1CC-867721001B5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104D419-93CE-4BBD-AA96-21D988678A79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ECCE82E-8070-4F27-804D-6B2EBECA4AC3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7C63025-3BD2-4CF7-8066-B3EBF2367711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A5CA8E1-545D-47BD-A252-CB6B2190B530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20B379D-AD91-4E8B-9002-5A6B8DEDBC0A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5434002D-D188-43D2-BDD3-5A8CFBE7A236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ED2542D-C1C1-4B25-B447-2AD461BE9ACC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3CB81B8-16AD-46D3-B5BC-70B9BAB4807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A17AB43-06F6-431A-937B-71C73185D5F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619E11-3835-4680-8642-4A391C0BA41B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31E3FD-76D4-43B9-904A-EE10BF9AD993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5B445E0-B20F-4DEA-A490-0033BC1C892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DF4172A-41B8-4AFF-AF74-BB55BE52EA08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E031B3-145A-47A9-A849-3CDAB58A774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3141687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30">
            <a:extLst>
              <a:ext uri="{FF2B5EF4-FFF2-40B4-BE49-F238E27FC236}">
                <a16:creationId xmlns:a16="http://schemas.microsoft.com/office/drawing/2014/main" id="{F3E58897-BA3E-43AB-888F-7FF40C61B85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1651C1D4-3771-4B58-B171-54233AF4278A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73AF85D-1B00-42C8-8B3C-1CC979917C2D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ABC793EF-066E-4690-8AF7-B407B584EC88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72D3ECB-7E75-4B80-BC8F-6D53CC6C8E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2333BED-DFAE-4B09-B0CA-1D290A0E3924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55E350D-96EF-4A50-A015-57AF2BBB07EA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DD466DC-899C-4CD5-AF4A-2E4896D9C5BF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767F5AC-6DAC-42B0-9BD9-96BF49FE2EEF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2213A89-54E6-4F5C-8CB0-3968C017B4EB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A288893C-CCD6-4B4A-96B5-8FDEF23B7C25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8F61318-10BD-4089-B462-1AE822FF3CF2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9B6D3BF-8701-4110-A40F-91BD8AA11A0E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4F61524-D957-4D0B-A2EF-290685B0E5C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C58C1BC-94A3-485C-913A-9D4C36FC549C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A1A4525-AE65-443D-A1B4-4516D0F0165C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2171D29-E409-4D25-8B0C-EA4B9B6EFA8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8F9181E-F9EC-42E2-9329-F3D024B120D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47" name="Graphic 3">
              <a:extLst>
                <a:ext uri="{FF2B5EF4-FFF2-40B4-BE49-F238E27FC236}">
                  <a16:creationId xmlns:a16="http://schemas.microsoft.com/office/drawing/2014/main" id="{E2885634-2EF6-4071-AC8F-EEE13817679B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699D7E7-8327-4E18-83FB-C15EE82E523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8E11C50-A21C-4DEA-8766-35580B8F12C6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DABE1CD-9ECD-48DD-A08B-9868A6218351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3EFCC64-9B81-4CF2-A8E8-DB395889DAD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7F4002D-9BE7-4BE9-A3F2-61FA7CE5BC79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1422A9E8-FC0B-4AE4-975C-D347849CF3D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E7DCAEE6-66FE-4649-BE96-77682E2AC3C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48" name="Graphic 3">
              <a:extLst>
                <a:ext uri="{FF2B5EF4-FFF2-40B4-BE49-F238E27FC236}">
                  <a16:creationId xmlns:a16="http://schemas.microsoft.com/office/drawing/2014/main" id="{E2B8577E-E848-4580-8288-F8005BEAE0A3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8D99BC-228A-4DAC-9967-5B553DABFBC1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6A3104E-5FB2-4BBC-97CC-488161296662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6D6C548D-76B1-4D4A-8B7E-F27D7E11D9E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24964FE-89C1-4A7E-A2D8-013B482A927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32E7372-701A-477F-B5EC-51E902CBF9F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3BC74AEB-3DBB-4B96-8BDE-A61A342A904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DE1FB41-900A-42D0-BE95-B615D901143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2959B18-BF30-451B-B41F-D2B224FDEE36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E7D8AAF2-7B5D-4043-A619-32FE060DE9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016947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0F214F34-879D-487F-8E4D-B41288B25B46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B5216490-C10B-4373-BCDF-9DE06C8FA098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BFA7361-24A5-471B-BBA6-9702CE9746EE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1F654FD4-F6EE-4445-941E-CFC2ED49F9F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B1EE16E-920B-457B-AD81-046FD1F5A277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D7AC78E-328C-4A66-B158-C7E33DA32697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06DF18B-3C03-4DF7-93FB-77799C6C93C3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865327C-8EA8-446C-8674-3A90E0BBC488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7245DA1-6443-4E13-A03B-03572103662A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2666780-576D-48D3-AAFB-40599C217E1C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CCC8284-9618-475A-A79A-ECF095AA7CA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9C1B31F-337F-44C8-B13C-7C538060DE10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EC18D1-355C-4E21-8B16-51782CA89814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461BB85-E7A7-43D6-9637-6CEF392E03F1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72032F7-8D15-4C4F-89E5-E96327C02462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ED3EF0D-301C-435D-AEB5-E8C2945BA5E9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A43D253-A9A4-4300-B11D-09F9BD569B34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A79DB9-538E-4A11-9005-52FC0EFA41A9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F376CAB5-FD3E-4A5A-A509-7150C9044565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6E1D8CE-18AE-4540-80B4-BD94B757FA5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7DB85BC-2905-47E1-929B-6149397CADC0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EDB4105-2564-4296-8C24-6A9C6AC394D2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ACE3B68-857A-41BD-8980-85384192750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0C93B58-AFDD-4E1D-936E-C9321927E2E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0E7FD19-8FE1-4C23-AEDD-7C49F29F72C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126279F-D883-4B21-9B68-19A01F535CCF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E11B47A0-B8A4-4CD1-BC34-A6DC5FF1279D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AD02E78-EF66-4E17-9160-480FA70105C2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153DB54-D8FA-4EA6-96B8-FC3BE1BE606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C1C9B69-35FE-4EEF-9CB6-07E5DFDA8E36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4CF5270-E633-4A8B-AFDA-E07BA3999F0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72CE18B-9428-4120-8BFB-C807E1B740FD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2975808-6B71-4A8B-BA47-C5C2715CB07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55800BE-BDCE-4458-A5C1-B9BBEACDECD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9915D8F1-5166-436E-95EE-B13B18950944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1DE41318-220D-49BF-8AA1-D377BD441B1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92547793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40EC1833-1C4D-49CB-B977-24E94EFCF93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969F305-7730-4690-9A3D-8BCEFBF328D3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C906343-AAE7-4D6B-8C00-F96F36E104E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6CE1EED8-15F1-4087-B02E-F63C295E039F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6526293-558D-41BA-B920-C82B74224095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E6D141F-5B04-478E-9B19-462E696350A6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82D1304-2768-4536-AB16-34AEBB2D374A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34ECCF9-8009-4A98-B448-F6A2AA86D781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6097E9-CE5F-422D-AABA-8304A575017C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42AE249-459D-4FC3-8091-A8E920BC861C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BADB2E0-F1A4-49DF-83A3-A054BC23FCB1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EEE3DED-5016-42B5-A26E-DA556D01E8BB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0750C1A-AA7F-4576-B1CF-BF8A00256ED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105FD61-73E1-467D-85B5-65E99F738F2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D291708-FAEA-4CD0-9525-6EFD2589C7D8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28FE225-7F6D-4172-BFDC-E48289ECC7D7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5066744-25FD-4FC0-AC42-95DFFEF58CAD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361EDD3-6A72-48E2-9117-D7F1FCD620A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BD1378B9-BE91-4EB3-A833-C22121F6D373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CCF45EB-B3A8-4295-BE04-3B6D5A59C33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0A1BD82-12DF-49A9-B868-3D64FD64D8F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E60F14A-5E59-41B1-89AD-9F80E8E5D81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FEA0103-5D9A-4BEC-9EAC-B64ECE5B1081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03D5F7A-43B9-428A-8A7E-9E5B3DEE5022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816BAD5-5A9B-47D3-9C22-103E9B3B4214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79425B6-F0EA-470D-99C8-94DA03BB9FF5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02E155BF-6DEF-4855-B045-FA5DBA47F3C2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ED209B7-EBC6-4802-8EAA-872EB7A1AED5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46E7B63-EF85-47AB-9E23-FCBF6CA03CFF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B97C5E3-CC85-4813-9682-BCCB39D2E77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F5D054D-DB6C-4661-A2A7-53D7FCB53DAD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DE6A402-CB78-49B7-A8EF-4563D4E8DEBE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7B42117-00B9-4096-8960-5422E66B3F0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C892D6E-3D88-4890-857F-08DDE37672E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5513B3C-D4C2-4780-8226-ABD1D264BAF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7D36812F-351F-4B4D-8746-68633CAF0EA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9334290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2907CBCF-2093-481E-AA0F-FB5F49CFB9E9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3DB06D8D-A330-4E70-8896-9FBF52E84C97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F4A4F87-17E0-4E25-BF74-C6513C72800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1F946CB-E37B-4472-875D-C581E1247F3E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33E3D8FE-8CC9-466C-8A6D-C0E9B264719C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78C9B1E-2CEC-4D3E-B9A9-B63529085300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A1465CA-4FED-4CF6-B2AB-115296FF756F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0E8A6DF-C51C-42BF-9A82-DC0FDE714656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823104-ADE6-49C1-95B0-A1742FB2BF99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7D8F198-18B0-4960-B492-B93DEE100079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16316F4-764C-47E7-9BD9-B3D92DE91AD4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CFF8492-A2E2-4484-AEE1-E1EB613B6237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5F78D9-9276-4470-A88A-F0526F227FAF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13954CF-2F0B-481E-B0EF-6D6E353CD80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319B1BD-007C-45E7-921A-464D13DFC06A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C07CD2-ED4F-4FFF-BDC4-8660118B1649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BF96ED6-A539-4DAD-8C27-194049E21E2B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9D8EBEF-28E6-45AE-8E9C-96C10FCB069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A2A735AA-A6F0-42E1-8444-D8EC040F2B5A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0B0A30-51AC-441F-BCEA-9CFC542ED165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9559E9E-D76A-4821-9523-A185B5517DCE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D46AF58-3F06-4ACD-94DC-E1F98725CB3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74177E0-8D58-493A-B09E-D9EE8B7573C8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65936E1-8661-4847-8A96-7B46BBBF718E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ACEC8F3-E17C-41D4-9052-588ACA471CE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502FE03-742D-4879-B7C4-D0FA27FCEA56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9C1F8357-A7AE-4946-943C-62234F0DEEF2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D1DD1E9-39EA-4429-9678-BC358248ED89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B7C0893-86C3-43B2-8AB3-B5D216B79BB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6012F66-7D00-4450-9E7C-ABDCE161DB74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3191D45-AC2C-4B3B-8A50-6E384DC999D8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FC527E0-4DC0-44D9-9BE8-6CBA9E928B3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1A57507-C819-449C-A869-D8950A2EA82E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118440-2215-497F-8093-8E221155CA36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CD4CDD1-5744-4F56-A6FC-8428D157EDF8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7E727ADC-E1D2-42C8-9E45-E798DB4802B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6929575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6BBC54BD-A747-4E6E-956D-385F22E31398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EB8AC889-5CB0-4EB0-AC24-3934B8033886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85577FC-6D34-4D1A-A31B-771B90635F8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4BB700A1-905E-4B05-9A6B-AC7B5FB5413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C324399-3FEF-49BC-BB5F-35353E5DA0F1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FCDC82-F9B8-467D-AAFC-B4DC62D05200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AFEC183-8F4B-4D24-95CB-416FC90885BE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347C8FF-B03B-42BE-99F3-3013781197EA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E94C73C-3388-413B-B0BA-79BFCC3394BE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670951D-CB86-44BC-8077-BF05C1DF416D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65A65E5-F367-480E-83C1-9DD916333044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1E8200F-577D-42B0-AB38-5FF8C2FB0064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D8C56D7-07B7-40D8-AFC3-0EDA60E0BD4A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A6DABE4-CE98-4D12-9F8E-A3AEA281545B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B59B12C-963E-4DAB-B3F9-A93235D1EDD3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58EECE-8858-40F2-A0F5-A618E71C2F48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7494F05-CD6E-4DD4-A7E8-66A0A2E19CD1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0196417-57DC-4221-91EB-BD7C4944EF02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B435EE0E-3D65-468E-92FA-3C501FE41F60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739A6D8-3F68-4004-B327-A172D5C86AC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0E8C139-3BF4-47F3-8579-BAD7E6EE291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BADAE68-2889-4F81-B670-32753A452E4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3970561-3A05-40FE-A4EB-1557A407C7C1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1F3B7A8-6545-4A13-8A03-FFE6EEFD1190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4A756C22-B752-48CE-97E3-19D4B321CD7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EE305FD-477E-47B9-8923-89FA5E9E524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2F931B1A-8507-4B52-A2D9-65ECDBF3FEF3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DC793BC-9BDD-4282-B128-B9F221CA31AE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03589C2-FA68-4BF3-9444-A733CA59B923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D1EBF04-4FFC-40FD-8D5C-9FDF15D19259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72FABED-EC51-4A93-8FEF-A7D465B4169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B490C145-0796-4D6A-BAD5-D324E09A9EB7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965B78-1B52-4043-B4E1-AF03FCB4BA3B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716A2A5-0FFA-4326-9C7C-4C6F3BD44A4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E5E713A-5FDB-42ED-95FE-27A66D258300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5F8852D8-9FE1-4692-A335-D4D11BC2622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7527052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A104C956-3AAB-45EF-8A36-1B1419A109B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BE52AF4-AFED-4F52-ACEF-401CBC68B4E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D35CDDA-B26D-456C-8308-26332CF92BEC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A5437DEF-79EB-4F06-984A-8F1E50C10CF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677B6B8-6677-4E8D-89A5-BC50D221A373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32994C7-24A2-4045-B27E-817D5813BBD8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F996D20-3438-4DDF-B47F-A7DAA320A8B4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B7B22A4-2684-4B74-B1D0-515E66E8205B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4F93E3D-CD04-4055-A0BC-BE996585DB1D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3E4132F-23E8-49E6-9742-B6FD91EC8AA2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D27A1E6-3D1F-4859-A1D9-6476820B2B0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019712F-2366-41DE-8472-427C02276B1A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510E563-AABA-484F-8AA2-08B659241CDA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3E500F-91E9-4FDF-AD04-7C73E665C244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5CE080C-B529-4ABA-A28D-42C26921E794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C5749DD-C173-418F-9313-D3DE7D8C092A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4FB77C5-CB57-472D-BB53-BCAC4165586A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AF18054-7EF1-4DE4-857D-CD01C7FBA3F2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03BA3C94-1582-4828-ADDC-B55C3B2F5380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FF1DAC-DC61-4875-B51D-BE395C2F439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EC86630-AE30-41E7-AAB7-381A06659F98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4D9C5D7-7130-4993-9B42-CE15B688103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1DAA4E3-3CFE-4BAD-B4A2-6813816C9A60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804C975-D74F-410A-A7E7-7FD4D8734688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7F29513-DCD3-4232-9EEB-5BC600EEB2A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57D0EF6-1FBC-47B6-9229-B9C38E6B141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3DE184FF-A919-449C-BA9F-71ABDA08D2EA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63D01B7-16E6-4D70-92C0-FD26B63B199A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6A1C417-8CD4-491C-93CC-7EF3E5BA92D7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E3BC278-C50A-48DB-863F-48C51949016C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FEF84B3-F286-4EF7-BF0C-1430D535C5C3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68C9815D-5592-4FE3-8E58-EF2C9A4AA41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EA8111A-9623-4969-A55C-3BD65061963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F2C4BE3-435F-4AAB-A0C6-21C167AA2299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0CE60F9-51E0-427B-B26B-1E729F8172B8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Text Placeholder 38">
            <a:extLst>
              <a:ext uri="{FF2B5EF4-FFF2-40B4-BE49-F238E27FC236}">
                <a16:creationId xmlns:a16="http://schemas.microsoft.com/office/drawing/2014/main" id="{48CE5781-4D00-40D2-B0A0-CCA83CA91E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2" name="Text Placeholder 40">
            <a:extLst>
              <a:ext uri="{FF2B5EF4-FFF2-40B4-BE49-F238E27FC236}">
                <a16:creationId xmlns:a16="http://schemas.microsoft.com/office/drawing/2014/main" id="{74960E74-98DA-47BF-822A-E9D3DF0777F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269C5E8C-594D-44FB-A8DD-15BFABF7965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8150786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9E1EAB32-4210-4BDB-8EDF-18F9CB0D511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7A8BA63-F8AB-4814-9429-102014D898A8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A17EC01-78FF-498D-9F1D-6F27B7875E0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5A4BDC8-BEE9-44C7-A045-CAAC5EDF243B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74D13DA-ADBD-45D7-8498-6152C0F22DF6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0690F6C-1884-4496-BB8B-EB8F1D409BEE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A64FA5B-0157-4B5D-84BE-FF0C3ADB986F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E2E6ED3-E3B3-496D-A495-4EECC5BEB537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FFE7C3-8D8C-4E61-AE3F-B3E0D789EBFF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D257E27-2160-41AD-9307-87CA2298B81A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47A889A-C6C2-4835-9094-257B127F0D53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28E430E-7B0B-4F29-B78A-C33024F59FA1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F3FD758-916C-4418-A282-BB287F3398C0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E2E5A01-F9B1-404E-B843-0BED12AECE22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96DA80B-4C1F-4664-B0A9-0E45C4EC9E32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6730C5F-D7E1-4C3D-BB82-20E6BF470C2B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1C0E908-904B-4433-9A24-C0BBBC418E2B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4AD8A27-466B-4EA7-9927-FAEE1D1291C1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8E654248-D946-495E-80A0-B3562F2DD944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74E361E-A282-434D-A6A7-B10D9CFC69D9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4572AD2-8C12-4E35-B653-6180E6219AD1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6305E87-88F9-418F-9307-9F795AC6927C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5412B83-6D4A-43A1-8FF8-065CBBB5D9F5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1F270F8-CD17-42CC-AF79-2B7CFFAEB9A2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053144F-DC4D-4CFE-8247-87A94981EC6F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BC9B067-4591-4022-B234-35FB2333DD1D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2ADFD7FB-FC67-4AF2-97EB-BE48EF57D7B7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4F466F8-4BC9-487D-BFBF-528511C2765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6165125-F929-4BD8-80FE-10A21CCB81A2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2124CB-B347-449D-B0CD-C5104A8CA7A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A047047-57D9-4566-9CAD-B518275AAAA2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3602EBA-2C2D-4EA3-BE92-5D84776EE89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437BAFF-F974-4F82-97D6-2E048CA9480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9D2E257-E7F0-4D59-AE29-006C305459B1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C22A8F9-A9EC-4E50-8816-E2981931252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Text Placeholder 38">
            <a:extLst>
              <a:ext uri="{FF2B5EF4-FFF2-40B4-BE49-F238E27FC236}">
                <a16:creationId xmlns:a16="http://schemas.microsoft.com/office/drawing/2014/main" id="{97FF3E4C-FD22-4F88-9487-081A42D041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2" name="Text Placeholder 40">
            <a:extLst>
              <a:ext uri="{FF2B5EF4-FFF2-40B4-BE49-F238E27FC236}">
                <a16:creationId xmlns:a16="http://schemas.microsoft.com/office/drawing/2014/main" id="{69A7F7AD-6366-4B1A-A8F5-AFA621505F2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2DC41F5B-8ABD-4E9E-BA65-CEEB12B5428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0221198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ED984100-95B4-437C-8383-DCD57B31BBF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object 40">
            <a:extLst>
              <a:ext uri="{FF2B5EF4-FFF2-40B4-BE49-F238E27FC236}">
                <a16:creationId xmlns:a16="http://schemas.microsoft.com/office/drawing/2014/main" id="{A37FE4B0-3684-4459-B936-5AA3C2170C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C40F96D-9178-4CE5-9A9F-436133EB9C6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0" name="Picture 6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91F95560-65EC-4586-921A-45E97B5C8B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A2678B49-3C09-4869-BE0D-8B8F9CB1F5CE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F5531F0-452F-4672-BCE7-50600DA2FDC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8138AAA-3CFA-4400-8035-C8212360C2C6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4F0255E-97E6-4A98-8612-E8DB25A725D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28B027A-4548-4B48-AFF4-5761CDE51EFB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F5F011A-57CE-43D6-B450-D86678363F2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515AAB9-122B-4608-AACB-88E383E3CD4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A0402F7-880C-49F2-A988-39F4C1A71F27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569E727-7AAB-4108-8159-5362C893A869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B94931F-94FA-4695-A01E-F59266BAF08D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FEE0BC4-4739-4969-BF2E-CF0CA45B2A1C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258D117-3CC7-485B-AD92-1DD0B5E812BA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E3A821B-C062-4998-B0AD-274D115624DD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75DF217-304C-491C-9C06-4F2E08ADD5A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5" name="Graphic 39">
                <a:extLst>
                  <a:ext uri="{FF2B5EF4-FFF2-40B4-BE49-F238E27FC236}">
                    <a16:creationId xmlns:a16="http://schemas.microsoft.com/office/drawing/2014/main" id="{BF5BFB82-1B63-43CD-9984-621D392B28F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646E32AD-568B-491D-9BC7-E7E426F1D54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17874DD-44E4-4987-8015-D04B0367FB49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80EFB90C-2464-4F0A-8A49-3E4A9B3D1483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B30DB7E3-B63A-4401-BC32-8AE8090AB158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EBB9F136-F67C-4116-BF56-4F85AF9C9048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D1614609-CA88-4D7F-A6F1-00604B8DC234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6911606-EACC-4658-A1AF-A485FABD508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268EE3F-6F67-41BC-B1F9-02A39F935642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13690823-B00B-40BF-9A2C-22A08704FE4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6B86FBE-3BC5-42F9-8AA7-B98AF7B0C99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6" name="Graphic 39">
                <a:extLst>
                  <a:ext uri="{FF2B5EF4-FFF2-40B4-BE49-F238E27FC236}">
                    <a16:creationId xmlns:a16="http://schemas.microsoft.com/office/drawing/2014/main" id="{E73B1BA1-5736-4211-8492-656B2E0D9C9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3A9F29C7-18C1-4A9B-A703-F115BE4E3675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CCB8016A-D696-4139-B25A-38ADC210D37C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7BF193-C98A-4E6F-8823-5EB434CB547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B4131F65-45FC-4752-97F6-AA177C29814E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7300A68E-A66F-47E7-ADEC-B0204AB5DA0E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6DAAB9A-CAB9-445D-B58A-8CC6F6B442EF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A3955241-4A79-4F43-9E8B-D7709ED70254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7D0AC168-2F16-4821-A0C0-1EB77DAC90E2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4091488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F255EC7D-4641-4197-AE3E-4B109227CDA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A06B826-502F-4954-8343-4C1BC1C51DF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5B9B865-DBA3-4DBE-9AF1-A54B2D00F5B6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8A4C559E-E8D8-438E-833D-479378B0D407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541FDCC2-0014-46B5-9F18-89A3BE975290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C394F36-D320-431D-9B05-C5A3F3C9CD11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04ABFA7-98A1-43D6-BD6D-5F4100BF8D81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71C4169-06DC-41DF-A0E8-5D19A75CFCEB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4102A19-302A-4371-A853-DEC5156FE3BB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90BA926-2B05-4E73-A1EF-E7213BE2A789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44A6517-864E-4ED3-B694-ADC40E1AC44E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CD2BBB7-D0D6-441D-9CC8-DD5604AFFA38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69917A4-FC72-4F09-8673-0DFBEB31534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ABD8836-D590-4016-9B6D-25D02956E1D8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3C67700-0150-4DD6-8C47-846BE83B53C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3BD1515-341F-44A7-9E4E-3845ADE6BB34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2A036EA-B7B9-46C6-A891-38F11145026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F1223B0-9C42-47E7-A9F8-4B881C6C38EB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52366CD1-1CF7-427D-917C-6FFF1C89A848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6E37EBA-2EB2-4C04-99B8-1875946212A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D3C06F4-906E-44FB-B7C5-3928C95E74F4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1FF196E-149B-485C-AAE0-C037DE4FA50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76259254-CE02-4410-88A0-B878310187D2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46C2842-CB41-4941-AB00-0866431BFC64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F2C692B-7FCD-4746-9E12-1680370B970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EBE79E2-2E90-447D-98E2-44999B6C545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048AF3B5-89DF-423A-BD9F-40C832F73E85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99AB718-A614-4473-80E8-247FD50352C6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DD984EB-CF54-449E-AAA9-CDF9311538F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6129A35-3D69-4A89-9E37-8F23E51D5CA8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7907ED5-05D0-485F-933B-7349059B1D47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038D5F4-8044-4A2C-8C83-E5D6B77CCA89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8FB6D20-8DEC-4D07-8489-2DF1B40AE58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715DA8-F9FD-4972-8E8D-F5D8DA0CB870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234FB39-A937-4B56-9157-B469B7B99226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F4A49A32-8E3E-4B3E-A1A4-8F99227A283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Science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6940251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rple Quote">
    <p:bg>
      <p:bgPr>
        <a:solidFill>
          <a:srgbClr val="C988B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2">
            <a:extLst>
              <a:ext uri="{FF2B5EF4-FFF2-40B4-BE49-F238E27FC236}">
                <a16:creationId xmlns:a16="http://schemas.microsoft.com/office/drawing/2014/main" id="{2528E34C-F798-42C5-A6AF-CA2549A5CA96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rgbClr val="A53895"/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ABD1C4-76B0-4027-9229-491E2994164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object 40">
            <a:extLst>
              <a:ext uri="{FF2B5EF4-FFF2-40B4-BE49-F238E27FC236}">
                <a16:creationId xmlns:a16="http://schemas.microsoft.com/office/drawing/2014/main" id="{FC274099-9AC9-4573-840F-D3C7664770F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53895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71FF79-8035-4FDC-A587-18B40C684121}"/>
              </a:ext>
            </a:extLst>
          </p:cNvPr>
          <p:cNvGrpSpPr/>
          <p:nvPr userDrawn="1"/>
        </p:nvGrpSpPr>
        <p:grpSpPr>
          <a:xfrm>
            <a:off x="9274963" y="684213"/>
            <a:ext cx="811204" cy="811204"/>
            <a:chOff x="11286052" y="1078009"/>
            <a:chExt cx="811204" cy="81120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EA75F11-0A7F-44F5-898C-30E248E3261F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A538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88B0304-11D1-482D-93BE-DC528ACF0827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A237186-7C3C-4C69-834B-232284B1076B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C988BF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7464DEA-1B16-4E0E-B25D-0B280F84F84B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C988BF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5C33131-B55B-449E-8F52-07B1FCE02B63}"/>
              </a:ext>
            </a:extLst>
          </p:cNvPr>
          <p:cNvGrpSpPr/>
          <p:nvPr userDrawn="1"/>
        </p:nvGrpSpPr>
        <p:grpSpPr>
          <a:xfrm rot="10800000">
            <a:off x="304800" y="6052756"/>
            <a:ext cx="811204" cy="811204"/>
            <a:chOff x="11286052" y="1078009"/>
            <a:chExt cx="811204" cy="81120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3BE3298-C09C-4D7E-AC28-5BD8F2625E6A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C988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61680FC-D492-4897-BC6F-F087C7DB05EC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FAEB0B4-CE9F-4BE0-B885-C6A01C8CA83F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A53895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1DB96B2-7E90-40B1-8536-CAA5B0C162E3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A53895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E6B1A33-1615-4304-B89A-0C1F3EDBD759}"/>
              </a:ext>
            </a:extLst>
          </p:cNvPr>
          <p:cNvGrpSpPr/>
          <p:nvPr userDrawn="1"/>
        </p:nvGrpSpPr>
        <p:grpSpPr>
          <a:xfrm>
            <a:off x="605646" y="732132"/>
            <a:ext cx="1476631" cy="518952"/>
            <a:chOff x="605646" y="732132"/>
            <a:chExt cx="1476631" cy="518952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8481F8DB-935C-4614-9E59-94120C0614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31837"/>
            <a:stretch/>
          </p:blipFill>
          <p:spPr>
            <a:xfrm>
              <a:off x="605646" y="872527"/>
              <a:ext cx="1476631" cy="378557"/>
            </a:xfrm>
            <a:prstGeom prst="rect">
              <a:avLst/>
            </a:prstGeom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A705E61-AA13-420F-8801-58514CA0179E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563D882-7936-4B7B-8DF7-F96E2837F3A6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FE38F9B-A71D-46EC-83ED-3AC6441F3430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61A9A9B-3A4C-4941-9F2E-2593624E2B47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35FAD9A-4494-4CF5-8BC5-7DB56164FD29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629F041-CB4D-4979-911A-C1C64B8AF5C6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4BA5C1-5728-45E2-8731-DB292EA093DD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B24859-6BB1-4020-B014-79BC74B39FC1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86BB0DB-CB48-4B1A-B509-38AE6DE5A8F9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9E854F3-416A-4A4E-A488-AB55E72305C8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E49CC11-7453-436D-B031-9B03A6ED58DA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32">
              <a:extLst>
                <a:ext uri="{FF2B5EF4-FFF2-40B4-BE49-F238E27FC236}">
                  <a16:creationId xmlns:a16="http://schemas.microsoft.com/office/drawing/2014/main" id="{FF14567E-3BB9-4F37-B3F3-D715978A461C}"/>
                </a:ext>
              </a:extLst>
            </p:cNvPr>
            <p:cNvGrpSpPr/>
            <p:nvPr/>
          </p:nvGrpSpPr>
          <p:grpSpPr>
            <a:xfrm>
              <a:off x="681030" y="933537"/>
              <a:ext cx="410296" cy="134769"/>
              <a:chOff x="2620771" y="3568700"/>
              <a:chExt cx="2609850" cy="857250"/>
            </a:xfrm>
            <a:solidFill>
              <a:srgbClr val="C988BF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AD5E21F-28E5-40F9-B677-782723C9517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00FA872-2051-43B2-8EF1-4810D0E7AF65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C32CCB3-0DCB-4427-A85B-4EDC438D3B44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E002DC2-F0C1-46F7-9D0A-D0D54076128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grpSp>
          <p:nvGrpSpPr>
            <p:cNvPr id="32" name="Graphic 32">
              <a:extLst>
                <a:ext uri="{FF2B5EF4-FFF2-40B4-BE49-F238E27FC236}">
                  <a16:creationId xmlns:a16="http://schemas.microsoft.com/office/drawing/2014/main" id="{1C83874C-E4D8-4E2B-9796-53C3FBFB9703}"/>
                </a:ext>
              </a:extLst>
            </p:cNvPr>
            <p:cNvGrpSpPr/>
            <p:nvPr/>
          </p:nvGrpSpPr>
          <p:grpSpPr>
            <a:xfrm>
              <a:off x="685358" y="1093313"/>
              <a:ext cx="473188" cy="92841"/>
              <a:chOff x="2648299" y="4585017"/>
              <a:chExt cx="3009900" cy="590550"/>
            </a:xfrm>
            <a:solidFill>
              <a:srgbClr val="D4D69B"/>
            </a:solidFill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C0D671C-B196-4A60-B4A2-58A66CAD1C30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56763C9-D88E-43F6-94FC-5F628AD75EAB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3D04631-9CDC-4989-ACCB-1D7A369CC5DE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84065C-FAA6-4D79-B1B3-0972D147C91B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4448B75-46AB-47AE-A08B-BCF3AA00E6F1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B91AE09-D368-4BD3-85B4-EB44D947351F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9E5A017-EB9A-41A0-9E29-2B1703B6EA48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4CFFA17-BC1A-433F-9D43-16C6D91CAB39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5C2CE3E-8BD7-4133-AB10-4957190A9CCE}"/>
                </a:ext>
              </a:extLst>
            </p:cNvPr>
            <p:cNvSpPr/>
            <p:nvPr/>
          </p:nvSpPr>
          <p:spPr>
            <a:xfrm>
              <a:off x="674498" y="954685"/>
              <a:ext cx="1052864" cy="2359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4" name="Graphic 32">
              <a:extLst>
                <a:ext uri="{FF2B5EF4-FFF2-40B4-BE49-F238E27FC236}">
                  <a16:creationId xmlns:a16="http://schemas.microsoft.com/office/drawing/2014/main" id="{74BE9610-2857-4363-8936-570FDC0E9C64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C988BF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C7DCF14-75D6-4588-9257-0D65BDC31964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8BE711A-35D2-4EFB-8384-5C32C8B69E88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ABE81CD-76C3-4720-88EA-77C20ED7BF1C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9DEC048-B199-4128-B3F4-E3CA984105EA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E46DE32-A0FA-4B19-BD7F-1C2D62156855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6DEFA48-2E19-44F9-894F-F8C7F449916F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9933929-D994-431C-8834-BB6530B812EA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7E930ED-AF8F-41C3-BCD2-CC7E8649D944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C343CF8-E673-4F8E-99D0-EC8619D13ABD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6" name="Graphic 3">
              <a:extLst>
                <a:ext uri="{FF2B5EF4-FFF2-40B4-BE49-F238E27FC236}">
                  <a16:creationId xmlns:a16="http://schemas.microsoft.com/office/drawing/2014/main" id="{5F476140-BA7B-41C7-BC45-B333409C4393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rgbClr val="C988B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43B8970-A6CC-4D82-B9A9-A132572B852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0BF92D9-F772-4ACD-8B47-33218B41B70D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863C0B5-C75F-4463-B8DA-FE22701EC6E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5C458CC-BCAA-4EC6-B93F-850895636626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D804C0E-FB6E-487A-8AAA-D55DE67D340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01BC000-895A-44E9-A325-771D954FB4D8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30477448-B1B0-422E-B595-D54540A36238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4" name="Title 1">
            <a:extLst>
              <a:ext uri="{FF2B5EF4-FFF2-40B4-BE49-F238E27FC236}">
                <a16:creationId xmlns:a16="http://schemas.microsoft.com/office/drawing/2014/main" id="{C4FBD7CD-4D84-4BCA-8A06-1CF3F5B30AB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4587" y="3081818"/>
            <a:ext cx="8025635" cy="772924"/>
          </a:xfrm>
          <a:prstGeom prst="rect">
            <a:avLst/>
          </a:prstGeom>
        </p:spPr>
        <p:txBody>
          <a:bodyPr vert="horz" wrap="square" lIns="0" tIns="138196" rIns="0" bIns="0" rtlCol="0" anchor="ctr">
            <a:spAutoFit/>
          </a:bodyPr>
          <a:lstStyle>
            <a:lvl1pPr>
              <a:defRPr lang="en-GB" sz="4800" kern="0" spc="-5" dirty="0">
                <a:solidFill>
                  <a:schemeClr val="bg1"/>
                </a:solidFill>
                <a:latin typeface="MuseoSlab-500" panose="02000000000000000000" pitchFamily="50" charset="0"/>
              </a:defRPr>
            </a:lvl1pPr>
          </a:lstStyle>
          <a:p>
            <a:pPr marL="11516" marR="4607" lvl="0" algn="l" defTabSz="914400" rtl="0" eaLnBrk="1" latinLnBrk="0" hangingPunct="1">
              <a:lnSpc>
                <a:spcPct val="85000"/>
              </a:lnSpc>
              <a:spcBef>
                <a:spcPts val="1088"/>
              </a:spcBef>
            </a:pPr>
            <a:r>
              <a:rPr lang="en-US"/>
              <a:t>Click to insert quote</a:t>
            </a:r>
            <a:endParaRPr lang="en-GB"/>
          </a:p>
        </p:txBody>
      </p:sp>
      <p:sp>
        <p:nvSpPr>
          <p:cNvPr id="69" name="Text Placeholder 20">
            <a:extLst>
              <a:ext uri="{FF2B5EF4-FFF2-40B4-BE49-F238E27FC236}">
                <a16:creationId xmlns:a16="http://schemas.microsoft.com/office/drawing/2014/main" id="{B91019A6-D472-4A24-9014-1981B1EDB6CA}"/>
              </a:ext>
            </a:extLst>
          </p:cNvPr>
          <p:cNvSpPr txBox="1">
            <a:spLocks/>
          </p:cNvSpPr>
          <p:nvPr userDrawn="1"/>
        </p:nvSpPr>
        <p:spPr>
          <a:xfrm>
            <a:off x="674587" y="4955618"/>
            <a:ext cx="3424238" cy="254544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Name</a:t>
            </a:r>
          </a:p>
        </p:txBody>
      </p:sp>
      <p:sp>
        <p:nvSpPr>
          <p:cNvPr id="70" name="Text Placeholder 20">
            <a:extLst>
              <a:ext uri="{FF2B5EF4-FFF2-40B4-BE49-F238E27FC236}">
                <a16:creationId xmlns:a16="http://schemas.microsoft.com/office/drawing/2014/main" id="{5C5E082F-263D-4A02-A0EF-3E81B24288A1}"/>
              </a:ext>
            </a:extLst>
          </p:cNvPr>
          <p:cNvSpPr txBox="1">
            <a:spLocks/>
          </p:cNvSpPr>
          <p:nvPr userDrawn="1"/>
        </p:nvSpPr>
        <p:spPr>
          <a:xfrm>
            <a:off x="674587" y="5259196"/>
            <a:ext cx="3424238" cy="292813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Company / Project</a:t>
            </a:r>
          </a:p>
        </p:txBody>
      </p:sp>
    </p:spTree>
    <p:extLst>
      <p:ext uri="{BB962C8B-B14F-4D97-AF65-F5344CB8AC3E}">
        <p14:creationId xmlns:p14="http://schemas.microsoft.com/office/powerpoint/2010/main" val="19574180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8797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BAEB7F1-B4F3-4318-80D6-243D98FE8D5C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9A5877E-AA5D-4C2F-A787-DDF7888B8DD0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26DF8A-E448-4266-8777-0409BA842C61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501B52-778D-436B-B67E-960A005E6BB4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6E3EB3C-7E26-46D2-9341-3B71913A23D4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16DD170-46FB-4FE7-B176-8B56B943974C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65E0EFC-A04A-4F0D-AA24-395BCC11752D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98BEA05-05B0-4A80-BF09-412874396040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D1AFDAC-A854-4A3B-928A-181CD42313EF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304439-86FF-4133-B240-47FB79E29AF2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9EB3F37-B1EB-4C35-976C-324BABFAF19D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E47E4B3-C9DD-406A-8E54-2906D9ADA2F9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F3E004B-0C86-47B5-A935-3BAED9B48B85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3693C2C-FC85-4ACA-A5A3-9E23AD7D8742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6" name="Graphic 16">
              <a:extLst>
                <a:ext uri="{FF2B5EF4-FFF2-40B4-BE49-F238E27FC236}">
                  <a16:creationId xmlns:a16="http://schemas.microsoft.com/office/drawing/2014/main" id="{83BEEA39-4D0C-4C7E-ACFE-5E55E27CEDA6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C468A8A-ACAA-49D6-9CFE-459957B9771A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8C7FD89-61FD-4FCD-9EF3-42D93DEC74CC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0A491B1-68B6-4B86-8149-48CA5A39B5D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BB9B344-E851-4835-BFB1-B557954A3CA7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5793CE2-FFC0-42A3-BD68-5C25BE2EF64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7" name="Graphic 16">
              <a:extLst>
                <a:ext uri="{FF2B5EF4-FFF2-40B4-BE49-F238E27FC236}">
                  <a16:creationId xmlns:a16="http://schemas.microsoft.com/office/drawing/2014/main" id="{54252294-EE8C-4425-BC89-7DA61E244F62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DB3257B-9ECC-4E32-914B-3773B4775572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04D302E-66E4-4C3D-A9A7-F3BF4BDA876F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F26779E-F581-42F0-A181-ACEAFEA09AA3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8DB29B4-5748-4F36-8960-06C4622A8F2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6B224E2-C562-4D67-9326-F601C3101CB8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7627C34-6A88-4515-BF54-5638F4EDCA9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D7DE575-0E6C-47D7-90EC-232CC307817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0BD962A4-C129-46B8-9353-5DF1A593C61F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7620858C-38F0-4F6D-A30D-E7F4DFB4D17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235DEE7-451E-4551-8640-C0FE784D572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48139695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07C0788-EFF0-4ED5-A958-CEEE91E71C40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FF830EB-D683-41F2-9680-138B6C80FA27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DCBE6C1-1383-4FC4-A5C6-E7B62128B0E4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7D19A9C-20DA-409C-9E2F-56CD9D302CBF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8B3DEF-8C55-45FA-A892-85D7FBD923C2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4C3A86B-29E7-4CB9-B376-EC368D2D800E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1CDA5E6-42F7-424D-B38D-FEA7A642D7AB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DAA54C-2D70-471F-B76F-C3CB4B1DD4D2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9ED6C08-7964-4B63-8E4E-B4F97BB181E6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C8EA520-963D-4A6F-B1C2-1F7B08EF7A7B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B01ACEC-3A4D-45E0-8037-EDAC2A37BFFC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DA9CBDE-29F5-49AD-B203-FA63DC6D383C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EA308C7-8768-4310-8EEF-3133C57A792C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9043D99-8A9B-4E75-83DF-39D5B525668E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6" name="Graphic 16">
              <a:extLst>
                <a:ext uri="{FF2B5EF4-FFF2-40B4-BE49-F238E27FC236}">
                  <a16:creationId xmlns:a16="http://schemas.microsoft.com/office/drawing/2014/main" id="{D02BE064-096F-4074-ACD0-4D92BAD11BD0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7870C66-1B10-4845-A562-9CE2FA3D720E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C45C8DC-2291-4632-854B-96019168D80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AB5A793-AC37-41F9-BF20-B7B906FA5EF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FADD857-7245-4B5D-BBC9-8A5B37C7F366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2F9EE30-C56D-4F16-B104-A8857AF4DADC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7" name="Graphic 16">
              <a:extLst>
                <a:ext uri="{FF2B5EF4-FFF2-40B4-BE49-F238E27FC236}">
                  <a16:creationId xmlns:a16="http://schemas.microsoft.com/office/drawing/2014/main" id="{9E500B96-DFB0-4AB7-A845-91B529FDE2FB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7FA4D8A-2886-46F8-A4CD-4D47F28DCFF1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D6A3C30-1CCF-407C-9084-9374D7C3962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536AE99-3C14-44B6-A119-2E5F262BF426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129E7A8-7E92-4FBA-A4F8-8C4A10AA11E7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84096F9-3684-4FB6-91F2-32907B7CE412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672A18E-A023-4F17-B361-2430A33711A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CD69194-9497-40D0-B2B3-87461F4E047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88C819D-6D2D-4793-8BCF-1054B6E293F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D466F757-8375-4CCA-84C6-85D901F36A7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D3AA4D0-B79B-4E0F-9BEB-4EF135EB089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433308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84651943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9D63647-69BF-48B5-B936-C3226624B75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7AF727C3-5EAC-4B4D-A77F-9F738564A8B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28205505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457953B-A474-4FF8-AD7C-799953787EE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A41EB4D9-0D01-43BD-BEFE-A7285DC6823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4283869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F0FD218-9B1E-446E-BB47-2E7B4D0CA452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D04A966-DE59-4B91-8FAF-6358B8A83B3A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30F925D-430C-4027-90F9-B5E1F7BFA35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10EBADC-64D2-44DA-B094-57F36E13DF7E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0CF8544-10DE-4386-B239-0F7680F9A402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48D3D22-AC5D-4787-A6C9-278DCA5201C7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27CBEA2-A8B0-4944-B0AA-8EDA7D2ABF2F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442EDBE-4DD7-41A0-AABA-E7C704F3198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B4D0C3-3DB8-4295-BEF9-8A2C4854F84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D833D3C-6518-4139-AB32-13F4CF555AEC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74E064-5EF7-4963-84EC-BD3568727165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3494C6E-C4AC-4B8C-B572-FFC7EE57806F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0DA63D2-18E8-4F8A-A149-783BD2FD5C5A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8F83A6C-E43A-4823-8CB9-DDF8F2C78392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16">
              <a:extLst>
                <a:ext uri="{FF2B5EF4-FFF2-40B4-BE49-F238E27FC236}">
                  <a16:creationId xmlns:a16="http://schemas.microsoft.com/office/drawing/2014/main" id="{E6D28F91-7265-42DF-9588-863F5337503E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A263712-FF75-4017-A297-514125599138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60E04C38-FF7C-4240-BC93-A31897E96C9C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6D4811-A9FF-46D3-BC68-B717070D75CA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230B728D-5426-47FC-AA3A-14F225B1E3F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42F3646-05DE-4EBF-8F7F-1FC3025B9920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16">
              <a:extLst>
                <a:ext uri="{FF2B5EF4-FFF2-40B4-BE49-F238E27FC236}">
                  <a16:creationId xmlns:a16="http://schemas.microsoft.com/office/drawing/2014/main" id="{5043EDA2-86C7-4343-A5C9-74D445D29F09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CE41B9A-109E-49A5-B2A2-726439B0A8DA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1313F39-6B47-4E3C-AE96-65FE1979C2CC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004B74E-74BC-4970-B70A-B6DB8A37B8D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2320126-800C-429D-89AF-7B381920569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97707D8-0925-4D9A-BE09-B6B6E13F5592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957DB05-EE0D-4A3B-8FAA-75FA1B4404AE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E922ADF0-E17F-46B8-84FC-5E560D142D2D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B177E39-0418-4DBF-8644-2B4C92499461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8D9FDB4F-5488-4A89-9B24-98038ADA105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73AD10EC-7EC3-4283-BD36-45A31348FA9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8244382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C19F3B1E-1211-4608-9043-71A743D46C7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86B9D27-3622-415C-8FB6-9C22FE1B799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D829A57D-8566-4686-B67E-D6D8BEDE9E5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6521654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2A3744C4-078C-4B17-AF7E-2FC0A28FBDD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3F6C54B7-090C-44F7-BD64-DF0C8746D8E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380072D-BDB8-4990-971C-329B285918B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2" name="Picture 71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B7E75B8-066B-4849-9D14-B2923EF92F2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1F5035A-ABA2-42FB-96A8-82B129726BF3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CB8F0F7-132E-47DA-BCF0-3323639FE5A9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E817991-90C4-45CB-ABB1-9C99F75312B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5B7A9F8-1AED-41FB-938D-4C49C31F620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73D8215-5934-44A9-B0C9-ED411D4A1D3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3233BF5-1AE6-4A92-B507-DC6E6EE2626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2EDF1F3-E6CB-4ADE-95DF-0F0EE42160BB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B35B913-686A-4FBF-9285-C1A5143DFBA2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EE96EDC-894F-41FC-A895-FBBC76CBF7C6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20B2232-94C6-4364-A694-0EC9EAEE8942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D7F8596-B2BA-4A9D-AF1F-ED59003A4D54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849C772-BD66-4368-978D-6A40A0D50737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DC9189D-5F21-46AE-BB58-4A73958EA6E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F8CF37F-3A1B-41E8-A776-67380E7B95E9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7" name="Graphic 39">
                <a:extLst>
                  <a:ext uri="{FF2B5EF4-FFF2-40B4-BE49-F238E27FC236}">
                    <a16:creationId xmlns:a16="http://schemas.microsoft.com/office/drawing/2014/main" id="{FAA33B8C-4D98-4D89-853B-360041A8420F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A92C0F78-7061-4EAB-B2EE-C7369202EC72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CBA80EB-4861-4188-AAF9-6165659ABD9B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ACC71D2B-9AF9-4863-965D-F1BB4EBD3E5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32F971F-F54C-44BC-BFF0-4BF767E816F5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9CD43EA-7B2D-4BB2-B549-FF49BFE403BE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5B3A1DA-9353-4A05-8B92-2E557BAF0945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75F99783-A911-40EF-B942-35DA7CBC495C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46E625A2-5FCA-4D8C-99B9-02DC0AE94E10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B91ECB0-D6F9-4827-B7BA-A39173BFBBB6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A1CB0A46-5E1B-4060-85A5-A14083DA308E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8" name="Graphic 39">
                <a:extLst>
                  <a:ext uri="{FF2B5EF4-FFF2-40B4-BE49-F238E27FC236}">
                    <a16:creationId xmlns:a16="http://schemas.microsoft.com/office/drawing/2014/main" id="{7794C293-4944-4BB2-9970-28D603B57DD7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22D155B6-09AB-4A03-B4F6-32837442258A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7324C718-F98B-4E46-8F7A-FE50ADF48F7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63061079-5C88-453F-9250-C5BB2BB6B470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A086EDB-85A1-4362-A475-F3B4786371FC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D337BFB6-EAB3-4968-BA4B-22FF80B4334D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A0438E83-7A5D-4AC8-B65C-F26079084A6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3C1887D-BE03-440E-945C-2DF3AFB5F95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CCA6E57-9C20-498B-BEDA-2F267C6FE5EB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2470767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EB0029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E3C7312-DC26-42D6-9DEA-9E4EFFF127B4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8EEDBA-78DB-4E81-9080-FAB72157736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E8262C8-670D-4F66-BD10-BC6A483A62D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E4DC4DC-9BC3-402E-B128-A5064A87E656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0222D88-3753-4D2D-A066-77F6DD4096FF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E844DEE-E6C4-4A51-9ED9-B6F88B505E1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463A82F-69DF-4D2F-9FEA-0078E84E82E5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9645BC-0453-44C5-9B11-0A128EFDBA9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FE7663-3A9F-489E-BA90-2DB7BBEDC34B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EFBA23-A878-4F8B-97DE-8311960FEEF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F9DE6AA-866B-4B18-AFE4-8DC49C74586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0488F09-EB41-4E92-8C94-84C02532F7BE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D528D3-D026-4D7D-89B2-7051D9A0EA71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C682F4-653B-4124-BA6D-84105121921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ABE65B6B-66DC-4166-8DB1-C5C54E1CAF2B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ABFEB7A-7A56-4CD4-8C8C-DCFC8DB07E4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3C1E928-C991-43E6-8C2E-0F06827CC935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1D617FA-1E26-40FD-8831-8583C5FA841D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D50EB55-914F-4049-921A-638FEC97DD4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C52EF47-6CAC-4072-B354-88CF8F0BEA4B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3" name="Graphic 16">
              <a:extLst>
                <a:ext uri="{FF2B5EF4-FFF2-40B4-BE49-F238E27FC236}">
                  <a16:creationId xmlns:a16="http://schemas.microsoft.com/office/drawing/2014/main" id="{248A2A58-ACAC-4802-A642-256838E89DC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992D507-62F2-4030-B712-F4B2D70613E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8AC448D-57EA-49F2-AB1C-BB2E5B4A00E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3479241-AF7A-4696-BAC8-9B640433EDB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037D3B5-E2A5-4E2C-80F9-D6D96C7FA90A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E74A2F1-CF14-4DE1-BCE2-A3542C0C2B7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FE25F64-19C0-4FDA-B4D0-A31CE5305BF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6828750-5655-4C70-BA9E-F08689242ED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E266540-1D64-4E29-ADDA-AB211ADFD4D6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ABF6125-DD4F-427C-A7D8-1FAC3D57B02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object 40">
            <a:extLst>
              <a:ext uri="{FF2B5EF4-FFF2-40B4-BE49-F238E27FC236}">
                <a16:creationId xmlns:a16="http://schemas.microsoft.com/office/drawing/2014/main" id="{ADB4FB03-5F07-46B0-BA72-F0FB5DD2E9E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35103970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EB0029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E3C7312-DC26-42D6-9DEA-9E4EFFF127B4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8EEDBA-78DB-4E81-9080-FAB72157736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E8262C8-670D-4F66-BD10-BC6A483A62D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E4DC4DC-9BC3-402E-B128-A5064A87E656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0222D88-3753-4D2D-A066-77F6DD4096FF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E844DEE-E6C4-4A51-9ED9-B6F88B505E1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463A82F-69DF-4D2F-9FEA-0078E84E82E5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9645BC-0453-44C5-9B11-0A128EFDBA9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FE7663-3A9F-489E-BA90-2DB7BBEDC34B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EFBA23-A878-4F8B-97DE-8311960FEEF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F9DE6AA-866B-4B18-AFE4-8DC49C74586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0488F09-EB41-4E92-8C94-84C02532F7BE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D528D3-D026-4D7D-89B2-7051D9A0EA71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C682F4-653B-4124-BA6D-84105121921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ABE65B6B-66DC-4166-8DB1-C5C54E1CAF2B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ABFEB7A-7A56-4CD4-8C8C-DCFC8DB07E4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3C1E928-C991-43E6-8C2E-0F06827CC935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1D617FA-1E26-40FD-8831-8583C5FA841D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D50EB55-914F-4049-921A-638FEC97DD4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C52EF47-6CAC-4072-B354-88CF8F0BEA4B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3" name="Graphic 16">
              <a:extLst>
                <a:ext uri="{FF2B5EF4-FFF2-40B4-BE49-F238E27FC236}">
                  <a16:creationId xmlns:a16="http://schemas.microsoft.com/office/drawing/2014/main" id="{248A2A58-ACAC-4802-A642-256838E89DC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992D507-62F2-4030-B712-F4B2D70613E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8AC448D-57EA-49F2-AB1C-BB2E5B4A00E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3479241-AF7A-4696-BAC8-9B640433EDB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037D3B5-E2A5-4E2C-80F9-D6D96C7FA90A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E74A2F1-CF14-4DE1-BCE2-A3542C0C2B7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FE25F64-19C0-4FDA-B4D0-A31CE5305BF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6828750-5655-4C70-BA9E-F08689242ED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E266540-1D64-4E29-ADDA-AB211ADFD4D6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8C3C6561-8312-4125-A110-04A99A088DA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bject 40">
            <a:extLst>
              <a:ext uri="{FF2B5EF4-FFF2-40B4-BE49-F238E27FC236}">
                <a16:creationId xmlns:a16="http://schemas.microsoft.com/office/drawing/2014/main" id="{E6AD215E-652D-4C9B-B60E-F570CC93D6E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153162172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F307123A-6697-4495-856C-1A167F48068E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2CD84F8-10FB-446B-B4E6-5BE04C7F9947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A38E346-BCD6-4562-9E28-3F3F56ECE320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4015A5E-45B2-4912-A7ED-931DCF678BB0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65632E0-D66F-4054-A559-91A7904E9F64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BB9CC14-037F-43D7-BAAE-C8A8459365B5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E5DA24A-AB15-4012-8F37-CAE43C3D9E92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A2B5448-FFB0-4E6A-9D49-08CCBA855C13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31A016B-F892-478E-A93D-7D9810F2C36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4A04CCD-F2C9-4E89-AB80-EDB91D66ACA9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19622B-C2AC-49AA-8151-0FA61D5C589D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D6B8675-16F6-4391-96A1-47021A3CBFD3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5CE83BC-2F0A-48DD-B3A8-CE9B236F73C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57D150E-DC69-401E-B1B1-B2DE5517CA2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1" name="Graphic 16">
              <a:extLst>
                <a:ext uri="{FF2B5EF4-FFF2-40B4-BE49-F238E27FC236}">
                  <a16:creationId xmlns:a16="http://schemas.microsoft.com/office/drawing/2014/main" id="{D839250E-7F75-4CAC-8D98-051823F0ED32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652887E-2615-4DAE-B2B6-5ECEADE5978E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4FCDE2A-4F50-46E6-B97C-7B1293B6B2D9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7F95093-CEB2-4933-9E66-A38613BFA03C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2264EA2-C012-4E97-AA59-B59FCF11004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ADB0A87-FBEB-4852-9B5B-0BDDE45B16F9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2" name="Graphic 16">
              <a:extLst>
                <a:ext uri="{FF2B5EF4-FFF2-40B4-BE49-F238E27FC236}">
                  <a16:creationId xmlns:a16="http://schemas.microsoft.com/office/drawing/2014/main" id="{9193888B-710C-4512-8924-13FBB683DD91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F3A19B8-16EA-4FA4-8C95-FC199F3C001D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44A0036-F2D6-4A3C-A059-8E45DA43FDEE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31F1C98-29B6-4EE8-9387-F1620D94349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56AE656-DEE2-4270-9A57-DFE0A2840916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3F40614-1AD6-44AA-AECB-22EDEA7E562E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29739D9-1510-4BD3-A2F5-98E84D471607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E8A7354-291F-47DE-8A6B-1A7290BDDFC1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158294A-B005-450E-8B4C-D1600D3BCBB2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03E2AEBA-70A7-4F20-9311-8D06DFB022B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object 40">
            <a:extLst>
              <a:ext uri="{FF2B5EF4-FFF2-40B4-BE49-F238E27FC236}">
                <a16:creationId xmlns:a16="http://schemas.microsoft.com/office/drawing/2014/main" id="{80519DFE-4A5E-4F70-9FEC-2725635AE03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8629666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4800B1-8530-4303-A5B7-D9E4740005DB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3FAFF70-EAC2-407B-8223-5BADE84AB710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439B09E-9FA6-4933-B4A6-81E33C38D0E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EF04AA6-73B1-44A3-B2E7-1639F4DF989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86ACB39-2645-473E-8024-C67D6924318B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E8017D1-34EF-4FD3-8D5D-3ABDB0F64333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9992C72-B885-409D-8C2A-29071A70ADF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4F4D3BC-E45B-421A-AC2B-D64BD7717143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771CB36-3778-4903-BD1C-63703FFFAE33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6C6ABE7-1903-4512-9F11-F462537EE3B2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26D7C97-BAE9-4725-ADD2-D92085C09F52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A707F4A-4958-4668-A7A9-110CA21997B9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4590F1D-B89B-48AF-A34A-2AECFEB49C75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A13A61A-704E-4CA2-8F9D-F912E38BD79A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3" name="Graphic 16">
              <a:extLst>
                <a:ext uri="{FF2B5EF4-FFF2-40B4-BE49-F238E27FC236}">
                  <a16:creationId xmlns:a16="http://schemas.microsoft.com/office/drawing/2014/main" id="{A3662C90-D480-4EC3-9501-306F59B375E5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0320509-E73D-46DF-A37F-6FE573BFDF02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EFBFB1F-D556-4E97-A7FB-BB9B077A1854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D08AD22-106A-4ED7-8822-A0CBE4E8B2CF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43EF6BD-C37C-4CFD-BC76-84B7167A742D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E83751C-932E-45D9-B218-1A58CB67588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4" name="Graphic 16">
              <a:extLst>
                <a:ext uri="{FF2B5EF4-FFF2-40B4-BE49-F238E27FC236}">
                  <a16:creationId xmlns:a16="http://schemas.microsoft.com/office/drawing/2014/main" id="{9BE0E770-DD28-4DDB-B740-75FD07D2F6DD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75F9194-0FEE-4BC4-9157-F96CFBDDAE9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91E4F12-7792-4630-B237-250E890E5CE4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B2E9168-084F-40E4-A1D4-24F90862B9B8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0659F43-C529-4C5F-BAD5-9DE14888C08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9635C9E-488B-4C5E-9517-73FFD34F258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38F4061-4678-4243-8A85-92DF13D09B3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470330B-31E3-4FAB-94F5-2FB6565C3C4C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3180F76-CC25-4A04-9E09-790AF3B80E9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4EEBAE15-A535-46C8-9BE9-F8032CFDA31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A531B712-0738-4ABE-ADCE-FBE152969D4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8236092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C243ABBC-F721-4353-A43B-16EE237D0D4F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36FFF74-7A4C-4075-908D-6A644D8B3A4A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C26CFFD-92AB-4B6B-843C-EED1F2D37A4D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919AD96-1FEF-42EC-B61D-855F77C1E6C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0274872-A1CF-4681-AB36-331E7DB4DAE1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4D1645A-DFF9-4CC8-A6DD-E78640A0D498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AC838E4-A45A-439A-AE3D-62041DB2BF89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256CDAC-FA40-4DF8-8424-397B0072168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747E8C3-A4C8-4372-A58B-8FB461DD8BA8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FF6BDE9-ED69-427F-8F8D-EAC2FA07579B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37FDE4F-EAB3-4EC7-B04B-662FA9C7D01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14A2050-6787-46F9-947C-C473F7B18285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C9BD060-6DED-457D-8E04-FA2E95ACA9E7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F57AC19-EBC9-4C24-8D7C-2505E40D1AC7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16">
              <a:extLst>
                <a:ext uri="{FF2B5EF4-FFF2-40B4-BE49-F238E27FC236}">
                  <a16:creationId xmlns:a16="http://schemas.microsoft.com/office/drawing/2014/main" id="{E37FD5EE-AA2F-46F4-A7E1-C9115C34C083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AC8030B-A05D-41BC-86B2-6A2D297BFF6B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0119E18-5389-4354-A002-B0AA41BAD2C7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60C92F-6863-4D2B-A491-5BDAB8B3187E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CFBD871-DD0E-4C0B-86EA-16DC95F132EC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AEFAB54-6F87-4CC1-8629-E2A835D7C1E4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16">
              <a:extLst>
                <a:ext uri="{FF2B5EF4-FFF2-40B4-BE49-F238E27FC236}">
                  <a16:creationId xmlns:a16="http://schemas.microsoft.com/office/drawing/2014/main" id="{23557F77-AE46-475B-8BA5-A3931B45694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6A8BF98-3E08-4754-87C5-83E847BF975A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B50FBE3-74A1-4E2A-A093-33CE858BC693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590DFA7-7DD6-4E2C-BC1D-D94F13F0ED2A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4B6F8E5-C0DE-44C5-A9FE-C1669EC65CD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FE063B9-ADCC-4715-A822-EF8D788CCCD5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405D55E-8CC6-4A98-957F-AED4D713229A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6C4116E-3F0B-4C1D-87CA-85F9CDB0D841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A4102E-34E7-48DC-ACC5-E138D94A9658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B90527AC-8BEE-4C56-9446-C2979183A0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B22A7F1C-AF6F-4629-A1FF-958C3B3FFBF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96467656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EB0029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rgbClr val="EB0029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rgbClr val="EB0029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rgbClr val="EB0029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rgbClr val="EB002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rgbClr val="EB0029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AE35D662-934A-409E-A891-D1BA458C608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6D848E68-5B70-4C9A-BBE3-4FFFA25A062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62DB891-3FC1-4988-9D21-BB2E3C62D7AE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06705B1-FA07-41B3-BF04-65844F1AE19A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8138A22-70F0-4245-B0B2-0AE83C9FF246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50C1ACB-2854-41EA-845D-371427C90DC0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28F181-17C5-4353-9BF5-F63A85826D68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C240AB1-4060-4106-AFDA-1B203767016D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188D394-5184-42B5-AC76-C0669A9F9854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60D0F0C-9964-498D-8B28-E489E5139D39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73CB447-5093-4C5D-A0DA-8FD3DD93025E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5AE9C0B-758A-4069-ACB0-ADF3806F8C2B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C005B11-1F00-441D-9E57-FD496C1A7883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E6594FF-7A63-41B4-92CD-93C3B5F8E19A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FF3205-8B1B-4E42-8096-287FF997E0DF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83ED71-8114-4FDA-AE76-28390B98162E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7" name="Graphic 16">
              <a:extLst>
                <a:ext uri="{FF2B5EF4-FFF2-40B4-BE49-F238E27FC236}">
                  <a16:creationId xmlns:a16="http://schemas.microsoft.com/office/drawing/2014/main" id="{EEF6EFEF-D91B-4860-89E2-EA938500DA6D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43BCE98-A21E-46A2-A1E2-649CD0E4F04C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0FE48C-C7AA-4F7C-AD6D-7146D54C032D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93CB22E-8DF5-48EF-96F3-746036011FF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956C1F-DD05-450B-B7AF-ACC1EB28C73F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52307F2-8A80-4427-927F-ED56DA1E349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8" name="Graphic 16">
              <a:extLst>
                <a:ext uri="{FF2B5EF4-FFF2-40B4-BE49-F238E27FC236}">
                  <a16:creationId xmlns:a16="http://schemas.microsoft.com/office/drawing/2014/main" id="{894428D4-DC2B-4ED4-91BA-F67DC3107E94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61E4E7C-380C-4ECD-AD88-0AF7524D000A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99B8E3B-BB90-42B4-B457-D6D03453E416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DA494ED-D055-43C7-84A5-9C0427E18E48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7C815B1-7F03-4C65-A32B-89F6934F3775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B646A6E-F1E8-49DD-8E2B-96701498793A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EBFFE210-44E3-49DC-99FF-C9CCC4BDCBCC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726D808-95C8-4608-B5B7-82949378A080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EE4445E-D619-46B0-9F44-2EF84C526AE5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629812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rgbClr val="EB0029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rgbClr val="EB0029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rgbClr val="EB0029"/>
          </a:solidFill>
          <a:ln w="9525" cap="flat">
            <a:solidFill>
              <a:srgbClr val="EB0029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EB0029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BA2B0CE-10C8-44AD-841F-D380810E276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692C63EC-BE32-4033-A493-B4768EE0F50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4E2D2C8-1546-401A-A5BC-4408B01648E3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D63FEA-0252-4653-8AB3-5283AD741ED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601E264-C282-45EF-B3F8-CC6EFAB6E89E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A119C18-692C-42AE-947F-90CA7A625312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7B677C-1710-45BB-AAAD-8E7876CD00DB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E7E2FCB-9838-4ADB-B14B-5478EE51424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D666D4-F5D1-42F1-BEDB-C1930B12EE06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C555832-BA5E-4858-B39A-99EBE832D598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3E3D31D-47CB-4C4B-A912-32D1A60F9F9C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1BFA77A-E97D-4268-B91A-17A5352332A0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071D6D-F078-4B72-948B-B33B46B8DC1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09A6E1E-A5A3-412D-8606-BEE71DB22DC1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376A13C-AD48-43CF-BC2B-9E33811385C4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1CCC4E3-B2C2-46C9-AFCE-77DB7231A1D7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60EB32D9-54AF-45F6-AE6E-747914F0026E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17EA13-42A2-4885-922E-CC64CFC9074A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6110E72-1225-4330-B528-7E712BDA038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E94E5DA-5282-4797-8EF7-1C1B3A263E5E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94A152D2-1B01-428F-B1D7-D645E431EB8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C584087-0DFE-4F59-82E7-2683D15584A6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D5CAF87B-CED6-4D92-886E-2177F8BE7C92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93D5BCA-8B1B-4F0D-B99F-71456A4766FC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35CFD95-4D80-41EC-AF44-C31E0624AFDC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EF342AC-2AB1-4347-93CD-EE30F78A6C0E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2461923-FE1C-4A79-8FA3-282CCB15EB30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B86015D-4F10-4E1E-8D05-CA135DE09CCC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E5BB249-88F4-4B8D-96BA-327EBAFD89E9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EE19757-609C-497E-8B0E-76315EB2063F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CD5D9EB-834E-4C5B-95D0-A7405F3F3751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62918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A4CE234-41CD-4CF6-B527-3C437F9083E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04800" y="287338"/>
            <a:ext cx="9758363" cy="6985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829BFB7-4A1D-4799-B819-67595EF08D3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bject 40">
            <a:extLst>
              <a:ext uri="{FF2B5EF4-FFF2-40B4-BE49-F238E27FC236}">
                <a16:creationId xmlns:a16="http://schemas.microsoft.com/office/drawing/2014/main" id="{668AE3B9-843D-4FE6-8289-A9DCD27CE14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5296489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A5639FB-EEEE-4507-BE5D-2BE7444A9EEF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BF1A1CC-B4BE-48B0-BCE7-5F7B6C30EA4F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80FEB7A-0FD6-4F51-9626-9FCC3EA9382C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6ACE13-23E3-4D15-825A-4C90DC55A9B8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CB96B70-1337-4D39-A5BC-E44FFC9DDD32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D4A96FE-7C27-4621-BB75-C857A7C6275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DBD0E12-D8CA-49ED-9FC4-AEF790B396AF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5FAD0F8-7F12-4F89-9976-548B6832A832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DEE87FB-12AE-412D-8443-7634424B6D43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0DF1990-FF93-4EFB-9836-7FD8E4CC4222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6359D42-2033-4914-9294-2BB8AC384E6C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CF6A812-4C9F-4C91-ADF3-6B1642DED287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3179BEB-DC63-45B9-9CC2-DD1FFA31231D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B32822-D673-4761-8760-5C9E2F472CE2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2" name="Graphic 16">
              <a:extLst>
                <a:ext uri="{FF2B5EF4-FFF2-40B4-BE49-F238E27FC236}">
                  <a16:creationId xmlns:a16="http://schemas.microsoft.com/office/drawing/2014/main" id="{B308E284-50BD-4824-AE10-2A6A72C3E4E6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286A971-9B55-4F75-A3DD-959E51881FA1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30695B7-A8C0-43BC-9874-202CBC650BA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C7F2EA3-CF64-4902-9C06-65ACCBDC290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1DC7047-AA4B-4911-8686-81DB8AC96369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8EE076C-399F-408F-835F-9675862CDBF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3" name="Graphic 16">
              <a:extLst>
                <a:ext uri="{FF2B5EF4-FFF2-40B4-BE49-F238E27FC236}">
                  <a16:creationId xmlns:a16="http://schemas.microsoft.com/office/drawing/2014/main" id="{5BE93580-478C-469E-B941-F8D2FB8A93F1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0C600BE-7689-4198-8461-91850099E0AC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F13A3C9-0588-48F2-BD7F-CD202861391D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09C0A87-2765-4281-9016-D2E36F7E63BE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073F63F-FDE4-44C9-B005-FFCC2EB8BA10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E6540B6-3439-4FD7-9105-AB72EE1592D7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48C7434-82A2-4FE7-87DC-49D493A74B25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EA92D6F-9A77-4973-B49B-0EEE3516C26F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8CADE6C-3471-4EF9-834D-03C9FCAA9091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97" name="Rectangle 96">
            <a:extLst>
              <a:ext uri="{FF2B5EF4-FFF2-40B4-BE49-F238E27FC236}">
                <a16:creationId xmlns:a16="http://schemas.microsoft.com/office/drawing/2014/main" id="{22E8A8B4-6CAE-4C5F-A5B3-F043B2D2756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8" name="object 40">
            <a:extLst>
              <a:ext uri="{FF2B5EF4-FFF2-40B4-BE49-F238E27FC236}">
                <a16:creationId xmlns:a16="http://schemas.microsoft.com/office/drawing/2014/main" id="{711B95DC-3D49-41AA-A2DB-3AAD5446436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09669949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Music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3859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Picture Placeholder 24">
            <a:extLst>
              <a:ext uri="{FF2B5EF4-FFF2-40B4-BE49-F238E27FC236}">
                <a16:creationId xmlns:a16="http://schemas.microsoft.com/office/drawing/2014/main" id="{C1BA9638-D4F2-4B93-85D5-1A7A37025B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06B4139F-8B6D-48AD-A4B1-C27448F9A6F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103675E4-AE70-432C-95A7-4FA833E0CE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7AF0C41-0D83-4AB3-BC78-DDDC091DD293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3" name="Picture 12" descr="Text&#10;&#10;Description automatically generated">
              <a:extLst>
                <a:ext uri="{FF2B5EF4-FFF2-40B4-BE49-F238E27FC236}">
                  <a16:creationId xmlns:a16="http://schemas.microsoft.com/office/drawing/2014/main" id="{A8D0560F-EE83-48D1-976C-1A1D75E6A8D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4" name="Picture 13" descr="Text&#10;&#10;Description automatically generated">
              <a:extLst>
                <a:ext uri="{FF2B5EF4-FFF2-40B4-BE49-F238E27FC236}">
                  <a16:creationId xmlns:a16="http://schemas.microsoft.com/office/drawing/2014/main" id="{82F42FC3-7DB5-45DE-8921-0F5F559197A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4689389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C6295D2D-C830-4AB0-B3A5-846695B377C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3821771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Music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5217525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1FD3ABAD-15F1-429F-8DD2-95BF4BDD08B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5605957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ED8554-6F69-4967-B384-BA21D92DEF00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171C7-3174-4886-A353-706EFDA50827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80EDEA0-6B8E-4E01-906E-A305285D952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B967B54-8625-4669-B134-5B84D4E389B7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189A08-5D37-4BE2-843A-9A35649FEB1A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33DF4A3-D4E8-4EC3-8E35-44C802278880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59AB121-F1B1-4A4B-90C3-B3096CDE313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E0EA9C-D04C-42DC-B88B-C667808152C5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B960042-9537-4282-ABC5-429A6136D37A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C172D1E-27C1-4FD7-9D24-6C2405B0205D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2ABAA2C-5577-4E00-A6BE-FE8A6F8EB6B3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D88CF1E-F631-4087-A65D-BF358E27BD62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9B1864C-64A0-490D-BE89-6CBC03267F58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49D2594-078B-4815-B89B-25E46B0FEA7C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16">
              <a:extLst>
                <a:ext uri="{FF2B5EF4-FFF2-40B4-BE49-F238E27FC236}">
                  <a16:creationId xmlns:a16="http://schemas.microsoft.com/office/drawing/2014/main" id="{550C246E-F741-4125-BEB1-B623AE51C91C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383151-41D1-46EA-823B-60FF2C338F42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28643F2-E23D-41D8-84FC-4C99CFF1909F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75038A1-02C5-4B47-873B-441D6CD82756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7A160BF-C03F-4E73-B475-A45B906D5F6B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29F1A3E-5318-45DB-8D8F-344CB2FACC6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16">
              <a:extLst>
                <a:ext uri="{FF2B5EF4-FFF2-40B4-BE49-F238E27FC236}">
                  <a16:creationId xmlns:a16="http://schemas.microsoft.com/office/drawing/2014/main" id="{1ED85C11-9843-4225-9B7D-45839962E2E0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AC1B07F-6243-4002-A448-3CC095773060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0B84B41-3FEF-4F1A-8F30-2D6AA7783473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17FE27-E714-4F32-B123-D5C828051FF2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1F187DC-EE5C-40B8-A221-259FFCA5094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2B24C29-9BFC-4E09-B38E-02ED838B64B6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20C2C15-F8DF-498B-8723-9F594879BCC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D804522-03CA-4E05-ABF5-CA5C625BC91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01190E5-34E1-43DE-A17F-F2F3C1933E3A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9" name="object 40">
            <a:extLst>
              <a:ext uri="{FF2B5EF4-FFF2-40B4-BE49-F238E27FC236}">
                <a16:creationId xmlns:a16="http://schemas.microsoft.com/office/drawing/2014/main" id="{B29C5BA1-C1E2-4C7F-B692-8EC8F79834C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92942883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9E28FB3-FBE9-4089-AF40-905511C277D1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5D18D21-9008-4EF1-A62C-21DFC5E882E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491ACCE-263E-4099-86BF-AA35AE07CB6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54BFFD3-669A-44B9-96CE-3043D83D3034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F19579-BAE8-4E4E-B17C-390DA708F91A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07D50-F8DF-472B-BD43-E359D4CD90F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70035E4-AEF4-4BA1-8AC1-0D71A75C6257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0036296-342D-4B16-9B74-26FE2C706B77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5B25481-E885-40DE-A536-93400F06BC8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F1E8FDF-7520-48B0-B16C-85DD282D34D9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BE3EFE-E053-42FE-ACF3-9F9B7B7FFE09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765DF8-BF0F-43B8-AD97-6D26500E4B22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6D48E28-D970-49CD-8822-418FA090F33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4966C1E-5365-4B14-BAE9-25ABF96678CD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16">
              <a:extLst>
                <a:ext uri="{FF2B5EF4-FFF2-40B4-BE49-F238E27FC236}">
                  <a16:creationId xmlns:a16="http://schemas.microsoft.com/office/drawing/2014/main" id="{3AB8B6A7-DF96-42C9-BE50-33430533FC12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4A21DF6-DB3C-43D8-9973-B42BBBC48ED5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81AA9F7-7146-4887-8C17-6B135D86264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50BD85-BAB4-4254-81B4-25E36007706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FE74623-29AA-4412-B08D-E1244416ACF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4BE7828-E963-482B-906A-B6F5BBFF9C9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16">
              <a:extLst>
                <a:ext uri="{FF2B5EF4-FFF2-40B4-BE49-F238E27FC236}">
                  <a16:creationId xmlns:a16="http://schemas.microsoft.com/office/drawing/2014/main" id="{7E0F06C3-11A6-4EE9-B340-F84A5241700F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323A2B1-DCDE-4091-A8D8-8F1708D04C6B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5C3C02C-E83A-463F-81F3-A669DAE9B6D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6E5B34F-0BD9-40F6-A60D-F7A7A8CA9F64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822773A-83DF-4860-AAFB-B907672A628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B0BB2BF-1DFC-4AEA-8C4F-2BECFA0037B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2D9B5E5-5D89-47B6-9D1F-ECFA820901E2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7361B5B-F2B2-4FF2-A545-33CFA7C1EC12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FF0C1E8-2FAE-44DF-BF6D-41F4550EB9A2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4" name="Title 2">
            <a:extLst>
              <a:ext uri="{FF2B5EF4-FFF2-40B4-BE49-F238E27FC236}">
                <a16:creationId xmlns:a16="http://schemas.microsoft.com/office/drawing/2014/main" id="{7DAB1037-EEFD-4B0F-907D-60A405C57C84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77EF8FC-F617-40C4-96D2-342F1171550E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object 40">
            <a:extLst>
              <a:ext uri="{FF2B5EF4-FFF2-40B4-BE49-F238E27FC236}">
                <a16:creationId xmlns:a16="http://schemas.microsoft.com/office/drawing/2014/main" id="{AB90B383-6808-485B-9217-349DA32D294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92480544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9E28FB3-FBE9-4089-AF40-905511C277D1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5D18D21-9008-4EF1-A62C-21DFC5E882E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491ACCE-263E-4099-86BF-AA35AE07CB6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54BFFD3-669A-44B9-96CE-3043D83D3034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F19579-BAE8-4E4E-B17C-390DA708F91A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07D50-F8DF-472B-BD43-E359D4CD90F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70035E4-AEF4-4BA1-8AC1-0D71A75C6257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0036296-342D-4B16-9B74-26FE2C706B77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5B25481-E885-40DE-A536-93400F06BC8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F1E8FDF-7520-48B0-B16C-85DD282D34D9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BE3EFE-E053-42FE-ACF3-9F9B7B7FFE09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765DF8-BF0F-43B8-AD97-6D26500E4B22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6D48E28-D970-49CD-8822-418FA090F33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4966C1E-5365-4B14-BAE9-25ABF96678CD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16">
              <a:extLst>
                <a:ext uri="{FF2B5EF4-FFF2-40B4-BE49-F238E27FC236}">
                  <a16:creationId xmlns:a16="http://schemas.microsoft.com/office/drawing/2014/main" id="{3AB8B6A7-DF96-42C9-BE50-33430533FC12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4A21DF6-DB3C-43D8-9973-B42BBBC48ED5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81AA9F7-7146-4887-8C17-6B135D86264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50BD85-BAB4-4254-81B4-25E36007706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FE74623-29AA-4412-B08D-E1244416ACF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4BE7828-E963-482B-906A-B6F5BBFF9C9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16">
              <a:extLst>
                <a:ext uri="{FF2B5EF4-FFF2-40B4-BE49-F238E27FC236}">
                  <a16:creationId xmlns:a16="http://schemas.microsoft.com/office/drawing/2014/main" id="{7E0F06C3-11A6-4EE9-B340-F84A5241700F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323A2B1-DCDE-4091-A8D8-8F1708D04C6B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5C3C02C-E83A-463F-81F3-A669DAE9B6D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6E5B34F-0BD9-40F6-A60D-F7A7A8CA9F64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822773A-83DF-4860-AAFB-B907672A628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B0BB2BF-1DFC-4AEA-8C4F-2BECFA0037B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2D9B5E5-5D89-47B6-9D1F-ECFA820901E2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7361B5B-F2B2-4FF2-A545-33CFA7C1EC12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FF0C1E8-2FAE-44DF-BF6D-41F4550EB9A2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object 40">
            <a:extLst>
              <a:ext uri="{FF2B5EF4-FFF2-40B4-BE49-F238E27FC236}">
                <a16:creationId xmlns:a16="http://schemas.microsoft.com/office/drawing/2014/main" id="{AB90B383-6808-485B-9217-349DA32D294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13610922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EB0029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2CD8E21-6436-4F0B-B777-B12DF642C03F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383553-6844-40DC-A7D7-995E3157C12B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0DAE08-3407-4ED5-BB86-2FD68E5B2E70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61E3032-C464-4936-BE80-7FE768A54791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52E1C0C-35B9-41AE-8BD8-D12D48C644F5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1CEAB5-9FC9-448B-B625-F45B570D95FE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A3D655-BCDD-48F4-B669-408712CD3BE7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C2D52E0-D672-4EC6-B21A-CF4FCC7575BB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D852341-AB78-450C-8466-311BB7BBE42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094EBD-2288-4E38-B828-ACB0EE4B5F9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E8E77FE-E8FD-4BBF-9189-62B39CE1378F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434938-BBB3-4289-A588-4DB971E79AF7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15754E-0929-4FEB-9F0C-7A00AFCA4874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8451CC-4234-4F29-8D72-8EE43B9E6966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16">
              <a:extLst>
                <a:ext uri="{FF2B5EF4-FFF2-40B4-BE49-F238E27FC236}">
                  <a16:creationId xmlns:a16="http://schemas.microsoft.com/office/drawing/2014/main" id="{07EDF103-0301-48D5-B136-0EC273F5A08F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DCF1CD6-5345-4E40-9392-8B0DD802DBC6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770C615-3E27-431B-A0C1-0BE6D72C2FB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0F172A7-1982-471A-9186-A7BE50831CE1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05994D5-7AE5-4AA0-ACBC-2AD3B441695F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85D98BF-D5DA-4426-91AD-267BEEFC1F6E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7" name="Graphic 16">
              <a:extLst>
                <a:ext uri="{FF2B5EF4-FFF2-40B4-BE49-F238E27FC236}">
                  <a16:creationId xmlns:a16="http://schemas.microsoft.com/office/drawing/2014/main" id="{6025CF35-6B13-49F2-8BBB-57A4B135504C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3B2978A-22DA-41D3-A3A2-6F1DF390AA4F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7420934-E514-4E3B-A0E5-F469F0A9E024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4A3A20A-AA94-4FF8-9A2E-1B7D044647F3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E8F16A5-706C-4F4E-8012-BA87A9DE7096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8F6E9F4-A993-4915-8106-474DE0CFAD04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5609BE0-49DA-4561-A38A-00A97FDD23FA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4C91D0C-02AE-4DCD-ABBC-E5E7779676FD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1CC8E51-DDE9-496D-86CB-EA69EB83C56A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DA0E56F8-5742-4D6F-B101-50BC1ADAAB3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object 40">
            <a:extLst>
              <a:ext uri="{FF2B5EF4-FFF2-40B4-BE49-F238E27FC236}">
                <a16:creationId xmlns:a16="http://schemas.microsoft.com/office/drawing/2014/main" id="{13085575-AB8F-4C61-8770-CBD47D248F3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0345390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70D464B-4CF4-40A1-BDE9-BE26162897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5" name="object 40">
            <a:extLst>
              <a:ext uri="{FF2B5EF4-FFF2-40B4-BE49-F238E27FC236}">
                <a16:creationId xmlns:a16="http://schemas.microsoft.com/office/drawing/2014/main" id="{0F277FCD-DAEF-4429-B39F-50974BB0924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8778506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69661BE2-35EE-4EDE-806E-351F3904AB4C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4E9F32E-C3FF-4097-85D9-3419421EDA25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7F3B5EA-2B12-4FC1-8E80-BFC797C446A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8717001-B8FA-48E1-B8C1-22EBD08E397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FAC60C7-642B-40BB-A223-35199A9D15F7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F0DC86C-FF52-44A8-A7BF-DCFF889D3661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FB452A7-D01C-4112-9C7D-F4B7A64FBD74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9AE1EF-C7E6-4F9A-801C-3B3924F37F94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46436B2-D93F-4379-ADB1-975CE63A99CF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4D18FBA-4ADE-4309-9664-FD7D2CA224FD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A58A011-A6AE-4B6E-B0B7-B0080D8F3F01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68BF7A3-8CCF-4E22-9623-5F2F5A5EB501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600106E-8F8F-4E34-A5F7-DC59FFCEA7C2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9113C3-BD9E-4AE6-B269-4CA9D706D6CC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8" name="Graphic 16">
              <a:extLst>
                <a:ext uri="{FF2B5EF4-FFF2-40B4-BE49-F238E27FC236}">
                  <a16:creationId xmlns:a16="http://schemas.microsoft.com/office/drawing/2014/main" id="{56169339-09BA-4CC4-8F31-77808AF462F6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BC7240E4-304D-452E-9E44-F44F7A5F8B6C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2541B50E-6779-4960-93EB-EAD8CB2511CF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A8D3584-6463-47C1-A2BA-BCAF65843DE0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C3AC744-03BD-4A52-84C7-BE4FEFC017A5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F647244-1EA2-46C8-923B-CB599A49E683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09" name="Graphic 16">
              <a:extLst>
                <a:ext uri="{FF2B5EF4-FFF2-40B4-BE49-F238E27FC236}">
                  <a16:creationId xmlns:a16="http://schemas.microsoft.com/office/drawing/2014/main" id="{60E4B4EF-3195-4414-8B7D-08ED33128769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4F8F0D62-BEC1-4992-ADAB-42A30787DA73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D7DD586-721F-4E84-9F9F-BDFE07CAC67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4BE00DB-25C4-4841-8B3B-82598A165044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E6F57D8-0695-4035-9E1E-94768E541A79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DE9AF48-ED18-4D4F-B82B-684D93AF1011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20D6A08-CB27-4C2B-B10B-B7A9FC60B28B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FD9D147-456C-445F-B671-8560871D2113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78C3C6-4CF3-40CA-9E5B-8CA2E90E988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object 40">
            <a:extLst>
              <a:ext uri="{FF2B5EF4-FFF2-40B4-BE49-F238E27FC236}">
                <a16:creationId xmlns:a16="http://schemas.microsoft.com/office/drawing/2014/main" id="{B624C5A8-9575-4B80-9568-3F519F7EFA9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06435692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EB0029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EB0029"/>
                </a:solidFill>
                <a:cs typeface="MuseoSlab-500"/>
              </a:rPr>
              <a:t> </a:t>
            </a:r>
            <a:r>
              <a:rPr sz="1050" spc="-14">
                <a:solidFill>
                  <a:srgbClr val="EB0029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EB0029"/>
                </a:solidFill>
                <a:cs typeface="MuseoSlab-500"/>
              </a:rPr>
              <a:t>2021</a:t>
            </a:r>
            <a:endParaRPr sz="1050" b="1">
              <a:solidFill>
                <a:srgbClr val="EB0029"/>
              </a:solidFill>
              <a:cs typeface="MuseoSlab-50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BC77DA61-CF29-455D-BD74-DEEE976EF4AF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FA310B3-B64D-4B97-88C5-EB7CE4A8528B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676564-8C57-45AD-96E2-FB4A5C764288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1BEDDDB-5AD1-453F-8FA9-1F889C0ACB2E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1652EA3-959E-42CA-BC1D-188CB84391E1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A92FD4B-E35A-49C1-A1C9-3F42ABCCA31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00B76D-853C-453F-9148-BE57812B0F7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F568E3-BA1C-4686-AD30-3B77772BCCC5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3D4B2FE-C18B-4E50-A832-1F4E52CEE399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4C79709-76B7-4170-9287-941B8B627770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D3BF054-CD4F-4400-B878-2E593D7FC1F7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A5C3DCC-8067-4522-AE1F-5362C75EDE06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C44D494-72BE-4796-8908-4404706CE15D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EE6BAEA-197A-4866-914C-2FAC0C77141A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8" name="Graphic 16">
              <a:extLst>
                <a:ext uri="{FF2B5EF4-FFF2-40B4-BE49-F238E27FC236}">
                  <a16:creationId xmlns:a16="http://schemas.microsoft.com/office/drawing/2014/main" id="{1FDE55E8-AA35-4DEC-8FBD-76E9ABD86C9A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09F8EC4-6CF5-452F-93C4-1955A710B04B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063584B-39E6-4759-B7A6-CDDD1B00DCE7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D7A4862-95E4-427E-8D6D-1D5BE0A79233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468A6E6-1BDF-4243-A443-9A4C25C15A27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2631228-EDDD-4A84-B4B4-6BEBB94CCD33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09" name="Graphic 16">
              <a:extLst>
                <a:ext uri="{FF2B5EF4-FFF2-40B4-BE49-F238E27FC236}">
                  <a16:creationId xmlns:a16="http://schemas.microsoft.com/office/drawing/2014/main" id="{6C0BEB20-68CC-4CA8-BE69-CE67052EB905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3BC766A-070D-4DE2-B932-AD9DDC55401E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8007449-B2E3-4600-8768-71A145D51228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A4CB1C4-7C06-45A2-9D4F-D9DA8C06D0C8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74F4D7B-5547-4A87-BA60-A7524071F1F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2137E08-067F-46B5-A6D4-5516B0A404A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06940A1-171D-4999-949F-460B2B59E13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A3BBD6A-8B1E-411D-A9CC-653BDDFB23FF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CE604CA-6D03-4C20-A4E1-46D3C931CA77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994281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06B4139F-8B6D-48AD-A4B1-C27448F9A6F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103675E4-AE70-432C-95A7-4FA833E0CE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1D1CBA2-EA1D-4A10-9257-4C370853BC53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45" name="Picture 44" descr="Text&#10;&#10;Description automatically generated">
              <a:extLst>
                <a:ext uri="{FF2B5EF4-FFF2-40B4-BE49-F238E27FC236}">
                  <a16:creationId xmlns:a16="http://schemas.microsoft.com/office/drawing/2014/main" id="{D6BAAF21-B407-4E8F-B99B-93890215272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3" name="Picture 2" descr="Text&#10;&#10;Description automatically generated">
              <a:extLst>
                <a:ext uri="{FF2B5EF4-FFF2-40B4-BE49-F238E27FC236}">
                  <a16:creationId xmlns:a16="http://schemas.microsoft.com/office/drawing/2014/main" id="{BBF83C3E-D2A2-40B9-AA19-51DAB14FC9E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4977720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8B66D98-F6D9-4194-A808-6777118BC2C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D8E9AD38-D262-469D-9E4E-1790E44E8B0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2513459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146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4356B5B1-8345-4CE4-802C-37D3710D0BA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835216AB-A27B-497E-AD2B-CBF0BBDB671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56449121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7EA367E-AFC9-478F-9617-85DF92EBD6DE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D0F58B6-CA4C-44E8-AB83-267F43DD6CEF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43B9EC0-862D-44C8-B744-88BE7D87F846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8E9F813-8494-4943-93D7-3D8429D75135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EEF934C-4185-45EE-ADF7-A4E96DFCB68D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AAA8971-264A-4508-B7E1-DC69FC5399B9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0BB4CD3-A95A-4DF7-A8A3-D470C1D22B2A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8B8DF7-AC65-4C8A-9182-D90DBB7F67F4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1A438A3-AF55-4E5A-8148-C0A9B1AD366A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541A5B3-467E-4CC2-BD2F-8422C0F7359D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F656179-206A-4C3E-A52B-9E06486D09DF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8FA6ACC-AE2C-49C5-BC92-2C44E4A0128E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2608A43-64FA-4AD6-A1DF-D0E0D00C5E9C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B8B5BD7-D227-4575-A08F-2C1085D87A3F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F653C1-AF80-4F13-A9D5-4EDF2EC6EE5F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FB8A66D2-799E-4A7E-80AE-B27218AB9A65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24C7C38-9CBF-4F30-9C28-545C071A8550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32F6D87-576D-499B-9A3B-77FC2CE9595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AEE46C8-CA75-446D-8B11-2E836038FC8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97E2A6E1-2281-4BA8-A927-839A11B887D4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1797C51-D216-4777-AC3E-9B855ED5548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03D1A547-15C0-4B70-8DFC-6B778647B282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E4BFB42-1794-48F7-BCD1-7CE00D3E2C90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9D7F966-BD1B-4779-9E70-89520C9755A0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326E860-2742-4A1C-B984-938E4B19D59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63FE8C8-A914-44FE-8007-414B59B6A7C1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B168173-01F0-4820-AAE1-0224B7E67BBE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CDBF257-D269-4427-AB8C-C338732D131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72A9B1C-5259-4EC8-BC6E-E8AE1BFB924E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271A1D8-9581-4769-BDC8-814E27E73503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Picture Placeholder 2">
            <a:extLst>
              <a:ext uri="{FF2B5EF4-FFF2-40B4-BE49-F238E27FC236}">
                <a16:creationId xmlns:a16="http://schemas.microsoft.com/office/drawing/2014/main" id="{A035A636-B2AD-4C00-AB91-085FC07A3AE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35C1F357-E871-429B-8EC6-D67D4380A3A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9010644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8963E7D-B743-4551-8CD0-DAAB98049E96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29CC873-35D7-4F56-8E6A-A80F60969CCC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7613F79-6A2B-465D-AAB5-99F7A693E55A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50C3CD7-23FA-4CBD-AB84-0C3C6C912252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C933D46-E995-4C0E-934A-07726633EF49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26E6740-000B-45B6-977D-8FD772A90F64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1BE315A-09E9-4596-B220-C5A25A74CE5C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A8D9EAA-6373-4723-891D-76715332B433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07D24E-B277-4D7F-BD9C-862B61578D3F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B47101B-96AA-4442-972B-8B252C03E2D7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6AE1D1-296C-4872-9EFE-1DD523FAF692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65E199D-7C0D-47DC-A5CA-4932E3AA1B6E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E3B45ED-7C1C-4775-874E-5B528ADF4A69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1283545-50B4-457B-93E9-D17B421D54BA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F709294-EB11-4DC0-BE0E-7DCEC3EB0045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238D1578-06E3-4571-8D81-EB027151B8E1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D779A32-67F4-4769-A504-401436711E3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2F3ABBE-1BEF-404D-A397-DFF397ADEC9B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2391303-8EE3-4622-95BC-1CE451B5CACB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DB54E79-318C-45F7-BA49-065D63372511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024DB6F-1346-4F28-866B-36C635307CA9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024B68B2-CA03-455D-98D4-1E515AEA2754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254899E-1889-42B8-AE09-917AD29109BC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E9EAD98-0CA9-4FC2-97F2-87B911A9DF9B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324C543-E132-4FF0-9A9B-50AC90DA4F1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7537CDC-E889-45CE-9E8F-2A14448A17D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601B329-2EE9-462F-BB3C-FC86BA74A1D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C424C5A-297C-479B-A6DE-FD898CF373B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E75B399-4F9F-4CFE-BAEE-E59E06DC632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E746B33-3F1D-481D-A26F-D94DFBBF71EF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Picture Placeholder 2">
            <a:extLst>
              <a:ext uri="{FF2B5EF4-FFF2-40B4-BE49-F238E27FC236}">
                <a16:creationId xmlns:a16="http://schemas.microsoft.com/office/drawing/2014/main" id="{5C6F758A-0CB4-450E-B420-E6AAC1E2C24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140820163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57598D36-DA62-47C7-A901-AB8AB7C233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07AA24F-CA4D-4D9D-A1DE-04DE2236C9C8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3643B9E-C953-4268-9F05-AB36F2CA4F84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0605CCC-CBCC-4072-9DA8-5178441F06E6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4DDF01-FF70-4C5B-AD3D-CBC85335738C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7241554-89C8-4553-A2CC-7B0C61F2FB35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F6CC2F2-1C93-45D0-9AFB-DD11B3173C8F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D43C2B-9A45-4D71-8D40-CF2027723CEA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E292F39-BCC7-41D7-BF39-2460D0F2EECB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1C02873-4A9C-4F75-A953-79766E81A484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5B05A2-7E94-4C70-B1EA-1472D72D47EF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1AD2526-1B4E-4E85-A31F-FE74658EEB6D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D6D9CAC-B67D-4C36-9195-C39AF6ABB9C6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6838C7F-994B-4912-8E01-6C85F584AF5E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69A9BE5-3732-408D-88B3-67706E8D74FA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16">
              <a:extLst>
                <a:ext uri="{FF2B5EF4-FFF2-40B4-BE49-F238E27FC236}">
                  <a16:creationId xmlns:a16="http://schemas.microsoft.com/office/drawing/2014/main" id="{CDE31C4F-04D6-4CB5-935F-0A6F27AC0B66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5920637-5247-466D-A863-BAE62B5AB47F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B92F9CE-C6C4-42FD-8162-C46F73F3E472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6566DCD-3590-4C08-A86D-3DBCE3F0EF1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C618711-A055-4BF1-A9D9-DCBA2D967165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D9C04F98-45E9-400B-983B-68BB863EC214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16">
              <a:extLst>
                <a:ext uri="{FF2B5EF4-FFF2-40B4-BE49-F238E27FC236}">
                  <a16:creationId xmlns:a16="http://schemas.microsoft.com/office/drawing/2014/main" id="{FF392238-DB73-49FD-BA27-E75581E04181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241BD7C-3E1F-45A0-B43A-EE874EB9ACE5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55BF589-EB25-485F-B729-8B605931A2C7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96A9F4F-C7A9-4F55-A683-2086CFC0AF81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D985005-2E1A-4B82-ABCE-A9C64C605F1F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BDC5DF6-9327-47CC-A884-09969814197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BE701DC-8B22-41E6-8A54-5F6FE48DF4EE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8DB347F-70A0-4E20-953B-4ED899E7F98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47EAE05-E66B-4D46-8654-41065B0EAF3C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7" name="Text Placeholder 31">
            <a:extLst>
              <a:ext uri="{FF2B5EF4-FFF2-40B4-BE49-F238E27FC236}">
                <a16:creationId xmlns:a16="http://schemas.microsoft.com/office/drawing/2014/main" id="{CE143CCE-F7DF-4771-9C21-3A19F5A0456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AD5915F5-65E2-44D9-BE01-4E2DB55441A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07522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2E11C67-4892-4BB8-9C96-72911FCE2E06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491AAEC-2062-40E2-B7E6-E72A45550D30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808FE2-51B7-45C6-A2EB-3B13A2C10DAA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C2D5DA-95F7-401F-A780-58BA79313A24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9B72CA-9632-4FD9-AC8B-BB3683209B34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870CC0-BDC6-46C2-8B4A-2FE6B9BECBB6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15F6C4D-3D4F-44BE-90B9-A665501093A8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2412D07-8A99-413C-8700-13FD49823DC8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224AEE9-FA05-4810-BCB3-4161BD1BBD1C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BB8FB64-E4EB-4C81-898C-2A0077C8D51E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C5BD22-A2AE-46D5-A1C8-8C2A11FA7EB1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2A4C84F-9746-4DA7-BB30-7398C864FAF9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FE9180E-740A-4103-B40E-9F7DB75D8807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90DC0D3-3814-4929-9C76-401BCAEE73F7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2" name="Graphic 16">
              <a:extLst>
                <a:ext uri="{FF2B5EF4-FFF2-40B4-BE49-F238E27FC236}">
                  <a16:creationId xmlns:a16="http://schemas.microsoft.com/office/drawing/2014/main" id="{2A728A26-830C-4208-96A1-36F3ACE82757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324FF3F-4BB7-488F-9191-3851245D6053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9F429B9-E70D-4C40-A5A6-B65A9A0538E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6EAB05E-04B1-4C60-B5BA-3514984EC4B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85047B2-A47A-4A1B-89E2-5A6BDCE30BC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79BE67D-B986-4D48-BA4D-1E045823AAE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0037A039-0632-4114-BBDD-CE4B692D6136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2FFC78D-35F2-4699-B531-33890331C174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474BB39-0910-4492-B60E-FB9B1C5F159A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4D0CC4B-94F8-45FB-A5DA-B5A8074D4B56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6AB78D1-7468-45BE-BE2D-14CD1E80D012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F6DEEAF-F826-47EE-AC93-2614ACC87DD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62940BC-97D8-4973-9239-CB03D7613112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49A7A56-048D-4E55-8800-6DD2875315F0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5340B6F-03BC-4919-9881-82995E88A65E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D786043-6D10-4F41-88A7-A70C46EFE14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1E441F3F-6935-4558-88E8-AC921902E1D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Music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9" name="Picture Placeholder 18">
            <a:extLst>
              <a:ext uri="{FF2B5EF4-FFF2-40B4-BE49-F238E27FC236}">
                <a16:creationId xmlns:a16="http://schemas.microsoft.com/office/drawing/2014/main" id="{2A751318-BEA9-4BDE-B2E4-CC20FE67F20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437227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116823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351ACCB4-F997-4BA4-B659-C68EA6D2215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02382808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AFFFE676-BDF1-4359-ABEE-1EC67D8BBF3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5640440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FD5EEA81-B38F-40A7-B618-0E47F24EF2D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017356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chemeClr val="bg2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B3735F5-C1AE-4A4A-A4CA-FB934C06AC0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75C62280-FB28-4AC4-A89C-B18150AB434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6CB44A7-A9D2-441E-8DE8-74D795C1821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5" name="Picture 4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3BBBF44E-762E-4809-BA7C-D1801EFADCC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BACADB7A-2209-473F-88CD-27AD97E4BC3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E4CDDE6-C926-4D89-98EC-59FB0EE3DA9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7E3B54B-C9EB-4EAD-A240-147F0C9D14F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2FDB51D-158B-4378-A9C4-51F0E8927592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044AC7F-C5C0-4A9A-99F5-3084992195AE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47DBC59-99AD-4A80-8096-53134166A893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2DCAEB7-2DF0-4749-9729-51367B322AE0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B544B00-D4D3-48D5-9A9F-D2643AA5158F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0AABCCC-956B-456E-B003-61D77951F278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741F1CC-94EE-4B95-AB1A-8A311C9E9E6E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B908B32-9DBC-4197-8FA7-A2BCE3F8A668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211559-6514-46AE-8343-9F71DABC278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CBA83F35-2E50-4140-8FDA-FCED3DE99F9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354EF14-E48C-4A25-B72F-F1849D9B9D40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DBB272F4-A35F-4647-A520-2EF973758B1E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3C307743-DCED-4B44-A22A-41857341221F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C6158E2B-4EC0-49A9-88E6-157208CF7118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79B3D41-E140-40D6-8EB2-629FE2B6EB9F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C0533C85-D667-4CCB-BA76-76B7B4196CCB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6696ECC7-761C-4EFA-A40E-6ED4AABD887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6A08B64-080E-4858-BE34-6B1BE519AC17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C39E267E-8AC4-4DFF-9B1F-54CFAE5AC431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35FB1F7E-5835-4DA8-9CDD-A8EB5DAE604C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6AD79F69-02D2-47CE-BA78-22105EA5BB5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55A53E46-76B2-45BE-A88E-18E936A9B34F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0" name="Graphic 39">
                <a:extLst>
                  <a:ext uri="{FF2B5EF4-FFF2-40B4-BE49-F238E27FC236}">
                    <a16:creationId xmlns:a16="http://schemas.microsoft.com/office/drawing/2014/main" id="{C76B5A56-3FB4-4714-8F70-8EAB20905D15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9B0F4EC3-68E7-445D-B7C5-917700B67E6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26C2120A-68A9-4CBA-8923-FFE1F4FE38CB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0552EDDD-5318-4E13-8768-1E58E3C8B60A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8638FCA5-B019-4D0E-B913-21BAF3C6B5CB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98A4CEFA-C5BD-4406-AE6C-227CF25D6A5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FF1E507-BD61-4876-A871-B2A7DEE1BBE4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B6AD0844-C931-4C50-B05C-643FFCC5A8A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E5D50D3-60FC-4189-9CF7-2BBA679FEAD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5228451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480FFF3C-ECC8-4DD0-A712-F811F6EAA5B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572341409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4CD04CB5-2648-482D-AD66-C772D7F77EF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07904654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DFF40FAC-95C0-49B9-B0C6-74DFCF8DD4C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8013539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52866C39-4849-407C-8F0B-E3C50014C89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2826851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42" name="Text Placeholder 38">
            <a:extLst>
              <a:ext uri="{FF2B5EF4-FFF2-40B4-BE49-F238E27FC236}">
                <a16:creationId xmlns:a16="http://schemas.microsoft.com/office/drawing/2014/main" id="{B2A1D618-9E6B-40DD-84FE-F8BA0AC053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3" name="Text Placeholder 40">
            <a:extLst>
              <a:ext uri="{FF2B5EF4-FFF2-40B4-BE49-F238E27FC236}">
                <a16:creationId xmlns:a16="http://schemas.microsoft.com/office/drawing/2014/main" id="{F7654F7D-DFCB-4F95-A5FA-FCCCE089BC7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1D23DFE7-03D9-43C9-9459-5005D9D1CE7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Music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6018278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 Quote">
    <p:bg>
      <p:bgPr>
        <a:solidFill>
          <a:srgbClr val="FF5B7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2">
            <a:extLst>
              <a:ext uri="{FF2B5EF4-FFF2-40B4-BE49-F238E27FC236}">
                <a16:creationId xmlns:a16="http://schemas.microsoft.com/office/drawing/2014/main" id="{D5983A23-69CC-4D25-9B19-189B53CADD54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rgbClr val="EB0029"/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7280C0-E19E-4B06-BFF6-21ACB434861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object 40">
            <a:extLst>
              <a:ext uri="{FF2B5EF4-FFF2-40B4-BE49-F238E27FC236}">
                <a16:creationId xmlns:a16="http://schemas.microsoft.com/office/drawing/2014/main" id="{BA0A799A-91B1-43D9-B917-DD823186452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Music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AF9A7E6-6D23-49BC-8478-05351BACE730}"/>
              </a:ext>
            </a:extLst>
          </p:cNvPr>
          <p:cNvGrpSpPr/>
          <p:nvPr userDrawn="1"/>
        </p:nvGrpSpPr>
        <p:grpSpPr>
          <a:xfrm>
            <a:off x="9274963" y="684213"/>
            <a:ext cx="811204" cy="811204"/>
            <a:chOff x="11286052" y="1078009"/>
            <a:chExt cx="811204" cy="81120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8B5E190-84C2-4433-A13E-7B401EC14C92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EB00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B54AA40-00D4-4381-8BF0-0EAF87463539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F1684CA-6B18-4DC4-82F5-2B9C0ED717C2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FF5B76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5BEA59CB-D75B-4F21-B9FA-3D018035F88E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FF5B76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F056330-93B2-4CE9-B97B-A5D7DCA2242E}"/>
              </a:ext>
            </a:extLst>
          </p:cNvPr>
          <p:cNvGrpSpPr/>
          <p:nvPr userDrawn="1"/>
        </p:nvGrpSpPr>
        <p:grpSpPr>
          <a:xfrm rot="10800000">
            <a:off x="304800" y="6052756"/>
            <a:ext cx="811204" cy="811204"/>
            <a:chOff x="11286052" y="1078009"/>
            <a:chExt cx="811204" cy="81120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2AA8B25-EFE9-462A-A19A-89A50777771E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FF5B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F7E75E6-F3F4-4751-9691-21C8AB359D34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6C83E9B-EF28-4752-88E2-C4BF7F4EA89C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EB0029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9B01898-58F7-4AD2-AEBD-6A5B9249739A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EB0029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3874ACE-761B-46AF-A39C-58770B38D8E9}"/>
              </a:ext>
            </a:extLst>
          </p:cNvPr>
          <p:cNvGrpSpPr/>
          <p:nvPr userDrawn="1"/>
        </p:nvGrpSpPr>
        <p:grpSpPr>
          <a:xfrm>
            <a:off x="605646" y="732132"/>
            <a:ext cx="1476631" cy="518952"/>
            <a:chOff x="605646" y="732132"/>
            <a:chExt cx="1476631" cy="518952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EC259FF-8CE5-4FAB-97CA-19F3A7E62C0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31837"/>
            <a:stretch/>
          </p:blipFill>
          <p:spPr>
            <a:xfrm>
              <a:off x="605646" y="872527"/>
              <a:ext cx="1476631" cy="378557"/>
            </a:xfrm>
            <a:prstGeom prst="rect">
              <a:avLst/>
            </a:prstGeom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86E9ACC-FE76-422A-A296-D2E056F91E48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DA119EC-7D81-4076-81B4-59BF6D0D7556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3AD5DB-A6D4-4635-94AB-5A7B35CF0B82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23C0EED-D82B-4F95-9F69-80B546E81C3F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1BA2888-1C32-4053-933E-590B7030E9B2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92D35B6-4224-4207-9B92-5C0F748FE224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B2450F7-3AD4-4083-9950-04DDD63570B2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C9F8835-FF30-4815-85DB-FD193850B817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DB1D152-5B56-4DDF-9CC5-8B104653DD0B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0BE527F-AB9F-47D2-97BA-16CEE35A348E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DF09D15-BB7B-4039-9706-B24A11DE5AEF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32">
              <a:extLst>
                <a:ext uri="{FF2B5EF4-FFF2-40B4-BE49-F238E27FC236}">
                  <a16:creationId xmlns:a16="http://schemas.microsoft.com/office/drawing/2014/main" id="{920C46A4-07BA-48BB-9415-9BD5986C6248}"/>
                </a:ext>
              </a:extLst>
            </p:cNvPr>
            <p:cNvGrpSpPr/>
            <p:nvPr/>
          </p:nvGrpSpPr>
          <p:grpSpPr>
            <a:xfrm>
              <a:off x="681030" y="933537"/>
              <a:ext cx="410296" cy="134769"/>
              <a:chOff x="2620771" y="3568700"/>
              <a:chExt cx="2609850" cy="857250"/>
            </a:xfrm>
            <a:solidFill>
              <a:srgbClr val="C988B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EDD10BE-1A46-45E5-912F-D29DB2698AE6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4BB62B6-2658-4910-B3A4-373780433536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C5297B0-8690-4B41-8D7E-8D344E239317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F603E7E-1B7C-4B98-8E3E-D2E044CB8E9F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grpSp>
          <p:nvGrpSpPr>
            <p:cNvPr id="32" name="Graphic 32">
              <a:extLst>
                <a:ext uri="{FF2B5EF4-FFF2-40B4-BE49-F238E27FC236}">
                  <a16:creationId xmlns:a16="http://schemas.microsoft.com/office/drawing/2014/main" id="{E82DADAD-BA8D-47B5-A43A-09BB3E69F3A7}"/>
                </a:ext>
              </a:extLst>
            </p:cNvPr>
            <p:cNvGrpSpPr/>
            <p:nvPr/>
          </p:nvGrpSpPr>
          <p:grpSpPr>
            <a:xfrm>
              <a:off x="685358" y="1093313"/>
              <a:ext cx="473188" cy="92841"/>
              <a:chOff x="2648299" y="4585017"/>
              <a:chExt cx="3009900" cy="590550"/>
            </a:xfrm>
            <a:solidFill>
              <a:srgbClr val="D4D69B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58DC288-6E32-422F-B226-D419C3B0A714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F67AD6A-67B3-4262-B703-89A093683282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F1CE1A8-7C76-42D6-8690-3E0A9481262C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383285-12F5-48DF-B8E7-76F1AFA3E35C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4E123AF-773F-47BE-B02D-0105E65BD49C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E5CD45D-870E-4854-B535-D3BAF788D61E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102A391-FAA2-4912-A0A9-DCA050A6F467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9BD02CE-9275-4E90-8DFF-71A8F41D1CD0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FF2094DA-3A4F-41EB-8FF8-72DC31E81614}"/>
                </a:ext>
              </a:extLst>
            </p:cNvPr>
            <p:cNvSpPr/>
            <p:nvPr/>
          </p:nvSpPr>
          <p:spPr>
            <a:xfrm>
              <a:off x="681030" y="935543"/>
              <a:ext cx="1052864" cy="2359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4" name="Graphic 32">
              <a:extLst>
                <a:ext uri="{FF2B5EF4-FFF2-40B4-BE49-F238E27FC236}">
                  <a16:creationId xmlns:a16="http://schemas.microsoft.com/office/drawing/2014/main" id="{2B7D10FA-0EDD-4824-95F3-5F49D6C6E6F9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C988BF"/>
            </a:solidFill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0D374C9-9788-4511-885A-8CF7116BF9BC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8F912EA-B4F1-4B27-92C2-DDA8C489F8D2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A0D7C1C-F14E-4BC9-9D76-368B5BBD2A5E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C1329AC-90C5-404F-8772-E2509C7DA141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CE7AAB6-8907-436A-8618-89A863C2FD48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21E6E7C-4299-4376-AA34-5B556DF69F46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02E5755-6F30-4509-8C55-D1B4EC3C00F3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7469204-57FE-4E43-8379-0BA58AD163DF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A1103FC-DC8F-48CD-AB72-CC1B759DE642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9138E12-E998-455A-8255-F57E60C84F8E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7" name="Graphic 16">
              <a:extLst>
                <a:ext uri="{FF2B5EF4-FFF2-40B4-BE49-F238E27FC236}">
                  <a16:creationId xmlns:a16="http://schemas.microsoft.com/office/drawing/2014/main" id="{346ACEE4-D2FC-43FA-9820-6D5F8C639D3B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5B76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4B57B0F-74A7-4D28-85E6-FF2F19F0815C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C73C088-F971-44EB-BC42-F584CB4E1E49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93DA428-6849-45B0-B5BF-2B4F720C0EEB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A3885CB-A531-4BC3-B610-E37B3904FCD8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82C1C15-505D-40F1-BC72-51F82D0CB418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E96B9DCE-7753-49B7-8184-D692E1B6074B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5B76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5E3A931-594C-41DE-8055-9CD91F521C43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7CF06C5-4465-45C3-A3EA-810857497F53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169DBDE-3CDE-43E2-825A-3129C949EA2E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022C9D1-AA18-4340-BB2A-7980142D1C2A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21619DE-A6CA-45DA-9756-7F7EA67776FC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ADED278-0C7F-4EC5-8A14-DB12EE91F34A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E623494-2F64-4D50-A55E-C0ADBD0761C4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1807A3D-90D6-497B-AE96-43B3D1EBB3EC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20D93165-BDCF-4E2A-86CC-462DEDEF0B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4587" y="3081818"/>
            <a:ext cx="8025635" cy="772924"/>
          </a:xfrm>
          <a:prstGeom prst="rect">
            <a:avLst/>
          </a:prstGeom>
        </p:spPr>
        <p:txBody>
          <a:bodyPr vert="horz" wrap="square" lIns="0" tIns="138196" rIns="0" bIns="0" rtlCol="0" anchor="ctr">
            <a:spAutoFit/>
          </a:bodyPr>
          <a:lstStyle>
            <a:lvl1pPr>
              <a:defRPr lang="en-GB" sz="4800" kern="0" spc="-5" dirty="0">
                <a:solidFill>
                  <a:schemeClr val="bg1"/>
                </a:solidFill>
                <a:latin typeface="MuseoSlab-500" panose="02000000000000000000" pitchFamily="50" charset="0"/>
              </a:defRPr>
            </a:lvl1pPr>
          </a:lstStyle>
          <a:p>
            <a:pPr marL="11516" marR="4607" lvl="0" algn="l" defTabSz="914400" rtl="0" eaLnBrk="1" latinLnBrk="0" hangingPunct="1">
              <a:lnSpc>
                <a:spcPct val="85000"/>
              </a:lnSpc>
              <a:spcBef>
                <a:spcPts val="1088"/>
              </a:spcBef>
            </a:pPr>
            <a:r>
              <a:rPr lang="en-US"/>
              <a:t>Click to insert quote</a:t>
            </a:r>
            <a:endParaRPr lang="en-GB"/>
          </a:p>
        </p:txBody>
      </p:sp>
      <p:sp>
        <p:nvSpPr>
          <p:cNvPr id="82" name="Text Placeholder 20">
            <a:extLst>
              <a:ext uri="{FF2B5EF4-FFF2-40B4-BE49-F238E27FC236}">
                <a16:creationId xmlns:a16="http://schemas.microsoft.com/office/drawing/2014/main" id="{2FCEBD53-C148-41B9-9EBF-7A8A77FC467E}"/>
              </a:ext>
            </a:extLst>
          </p:cNvPr>
          <p:cNvSpPr txBox="1">
            <a:spLocks/>
          </p:cNvSpPr>
          <p:nvPr userDrawn="1"/>
        </p:nvSpPr>
        <p:spPr>
          <a:xfrm>
            <a:off x="674587" y="4955618"/>
            <a:ext cx="3424238" cy="254544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Name</a:t>
            </a:r>
          </a:p>
        </p:txBody>
      </p:sp>
      <p:sp>
        <p:nvSpPr>
          <p:cNvPr id="83" name="Text Placeholder 20">
            <a:extLst>
              <a:ext uri="{FF2B5EF4-FFF2-40B4-BE49-F238E27FC236}">
                <a16:creationId xmlns:a16="http://schemas.microsoft.com/office/drawing/2014/main" id="{21A4C60E-A1E9-462B-891E-54F0ABE66371}"/>
              </a:ext>
            </a:extLst>
          </p:cNvPr>
          <p:cNvSpPr txBox="1">
            <a:spLocks/>
          </p:cNvSpPr>
          <p:nvPr userDrawn="1"/>
        </p:nvSpPr>
        <p:spPr>
          <a:xfrm>
            <a:off x="674587" y="5259196"/>
            <a:ext cx="3424238" cy="292813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Company / Project</a:t>
            </a:r>
          </a:p>
        </p:txBody>
      </p:sp>
    </p:spTree>
    <p:extLst>
      <p:ext uri="{BB962C8B-B14F-4D97-AF65-F5344CB8AC3E}">
        <p14:creationId xmlns:p14="http://schemas.microsoft.com/office/powerpoint/2010/main" val="378950002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999404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able&#10;&#10;Description automatically generated">
            <a:extLst>
              <a:ext uri="{FF2B5EF4-FFF2-40B4-BE49-F238E27FC236}">
                <a16:creationId xmlns:a16="http://schemas.microsoft.com/office/drawing/2014/main" id="{D1596194-19F2-44F0-9A0A-6317BE96C0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120" b="27844"/>
          <a:stretch/>
        </p:blipFill>
        <p:spPr>
          <a:xfrm>
            <a:off x="510127" y="560220"/>
            <a:ext cx="1980000" cy="444961"/>
          </a:xfrm>
          <a:prstGeom prst="rect">
            <a:avLst/>
          </a:prstGeom>
        </p:spPr>
      </p:pic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D1FECD8-3D73-43EC-9735-804F6950662D}"/>
              </a:ext>
            </a:extLst>
          </p:cNvPr>
          <p:cNvGrpSpPr/>
          <p:nvPr userDrawn="1"/>
        </p:nvGrpSpPr>
        <p:grpSpPr>
          <a:xfrm>
            <a:off x="605644" y="1086360"/>
            <a:ext cx="2927319" cy="1011177"/>
            <a:chOff x="-2217265" y="2903859"/>
            <a:chExt cx="1450205" cy="500941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8A2A590-E453-444D-A4C8-ABED459C6165}"/>
                </a:ext>
              </a:extLst>
            </p:cNvPr>
            <p:cNvSpPr/>
            <p:nvPr/>
          </p:nvSpPr>
          <p:spPr>
            <a:xfrm>
              <a:off x="-2217265" y="2903859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2204647-4950-4CA3-8DAB-53FCE70AC797}"/>
                </a:ext>
              </a:extLst>
            </p:cNvPr>
            <p:cNvSpPr/>
            <p:nvPr/>
          </p:nvSpPr>
          <p:spPr>
            <a:xfrm>
              <a:off x="-2210137" y="3071895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C5930A4-37D8-4946-8133-68D89926A343}"/>
                </a:ext>
              </a:extLst>
            </p:cNvPr>
            <p:cNvSpPr/>
            <p:nvPr/>
          </p:nvSpPr>
          <p:spPr>
            <a:xfrm>
              <a:off x="-943881" y="3361962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8344621-3129-4495-839A-72612F032917}"/>
                </a:ext>
              </a:extLst>
            </p:cNvPr>
            <p:cNvSpPr/>
            <p:nvPr/>
          </p:nvSpPr>
          <p:spPr>
            <a:xfrm>
              <a:off x="-2091538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0E8B2E-B936-4650-A61A-1B2B23D1EA06}"/>
                </a:ext>
              </a:extLst>
            </p:cNvPr>
            <p:cNvSpPr/>
            <p:nvPr/>
          </p:nvSpPr>
          <p:spPr>
            <a:xfrm>
              <a:off x="-1944869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558219-E33A-4D93-BFDC-4CB0FC3DDFEF}"/>
                </a:ext>
              </a:extLst>
            </p:cNvPr>
            <p:cNvSpPr/>
            <p:nvPr/>
          </p:nvSpPr>
          <p:spPr>
            <a:xfrm>
              <a:off x="-1831388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11B51F9-5258-4AFE-9173-1E9ECF9103AD}"/>
                </a:ext>
              </a:extLst>
            </p:cNvPr>
            <p:cNvSpPr/>
            <p:nvPr/>
          </p:nvSpPr>
          <p:spPr>
            <a:xfrm>
              <a:off x="-1743909" y="2905956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CAB13D3-E4E3-40E5-91DB-7FC882563A9D}"/>
                </a:ext>
              </a:extLst>
            </p:cNvPr>
            <p:cNvSpPr/>
            <p:nvPr/>
          </p:nvSpPr>
          <p:spPr>
            <a:xfrm>
              <a:off x="-1625163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AD62732-48A0-40E8-ADC0-2AC82102261B}"/>
                </a:ext>
              </a:extLst>
            </p:cNvPr>
            <p:cNvSpPr/>
            <p:nvPr/>
          </p:nvSpPr>
          <p:spPr>
            <a:xfrm>
              <a:off x="-1516213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A94AD41-BCBB-4CFF-90A7-241ED9AD89B4}"/>
                </a:ext>
              </a:extLst>
            </p:cNvPr>
            <p:cNvSpPr/>
            <p:nvPr/>
          </p:nvSpPr>
          <p:spPr>
            <a:xfrm>
              <a:off x="-1371290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475737B-45B0-45EE-AC71-391FDF43A7AB}"/>
                </a:ext>
              </a:extLst>
            </p:cNvPr>
            <p:cNvSpPr/>
            <p:nvPr/>
          </p:nvSpPr>
          <p:spPr>
            <a:xfrm>
              <a:off x="-1231969" y="2905942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AD37C02-9A66-42B7-8241-74F940CB45F4}"/>
                </a:ext>
              </a:extLst>
            </p:cNvPr>
            <p:cNvSpPr/>
            <p:nvPr/>
          </p:nvSpPr>
          <p:spPr>
            <a:xfrm>
              <a:off x="-1102737" y="2905956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290FBED-3A89-4775-B4F4-98FD9750C957}"/>
                </a:ext>
              </a:extLst>
            </p:cNvPr>
            <p:cNvSpPr/>
            <p:nvPr/>
          </p:nvSpPr>
          <p:spPr>
            <a:xfrm>
              <a:off x="-1083085" y="3071939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9" name="Graphic 39">
              <a:extLst>
                <a:ext uri="{FF2B5EF4-FFF2-40B4-BE49-F238E27FC236}">
                  <a16:creationId xmlns:a16="http://schemas.microsoft.com/office/drawing/2014/main" id="{AE44D7A7-1B2B-4442-B6D9-889AF19831FC}"/>
                </a:ext>
              </a:extLst>
            </p:cNvPr>
            <p:cNvGrpSpPr/>
            <p:nvPr/>
          </p:nvGrpSpPr>
          <p:grpSpPr>
            <a:xfrm>
              <a:off x="-2158295" y="3105787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19491BA-8CCF-4208-86C5-32E8B237404F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00CCEAF-ABD8-4359-8A77-628B751FB8AB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6A96EF2-C37C-4FF2-9127-CB7FE7A6B01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D50CBC3-EB42-4E2F-B152-7CC90D462E3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8E95BAC-2DA8-4F14-A171-ADB08ABB70B4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140351A-0E19-425C-8FEB-B020EB25198A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5F7A28A-540E-44F5-9546-77683043266A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0C8E4C1-3F55-477E-9E12-59D8B2B7645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A2951C2-3307-4C3B-85C0-0F4020214565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B9D4B10-AD34-428F-8784-DF7CAB1A085E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C2F25CF7-BF11-49FC-B62D-2FE9E4E19372}"/>
                </a:ext>
              </a:extLst>
            </p:cNvPr>
            <p:cNvGrpSpPr/>
            <p:nvPr/>
          </p:nvGrpSpPr>
          <p:grpSpPr>
            <a:xfrm>
              <a:off x="-2160700" y="3265186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EE27E67-AC26-49A0-ADD2-595E114351F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F2EBB25-156D-4C9C-BC07-071DA6C00A75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716F258-CA5E-4F22-A8B1-B0AB51528390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4912910-6FA4-42A5-A462-9D546C9EEE5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28A68F6-2EF9-4EC2-92D6-DB5CFACF408E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808BC3C-963B-4DCB-8068-A35DF0E5C8C9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F473AD0-E19C-4216-B2B4-B4940E77804F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E8278E4-10BC-447F-8FB2-DCB9501DAA7C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9028D2F-F06E-424F-B58D-48FF0251447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object 40">
            <a:extLst>
              <a:ext uri="{FF2B5EF4-FFF2-40B4-BE49-F238E27FC236}">
                <a16:creationId xmlns:a16="http://schemas.microsoft.com/office/drawing/2014/main" id="{F90D3245-A838-4853-B902-E605E7DAB58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5748666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FCBDB1F6-24C2-49AE-9AC5-FA38D170864B}"/>
              </a:ext>
            </a:extLst>
          </p:cNvPr>
          <p:cNvGrpSpPr/>
          <p:nvPr userDrawn="1"/>
        </p:nvGrpSpPr>
        <p:grpSpPr>
          <a:xfrm>
            <a:off x="605644" y="1086360"/>
            <a:ext cx="2927319" cy="1011177"/>
            <a:chOff x="-2217265" y="2903859"/>
            <a:chExt cx="1450205" cy="500941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0AEFDBD-9E9A-4238-8274-375EFDBFAF5D}"/>
                </a:ext>
              </a:extLst>
            </p:cNvPr>
            <p:cNvSpPr/>
            <p:nvPr/>
          </p:nvSpPr>
          <p:spPr>
            <a:xfrm>
              <a:off x="-2217265" y="2903859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AE6C016-59D0-4FF8-AACB-F63270100729}"/>
                </a:ext>
              </a:extLst>
            </p:cNvPr>
            <p:cNvSpPr/>
            <p:nvPr/>
          </p:nvSpPr>
          <p:spPr>
            <a:xfrm>
              <a:off x="-2210137" y="3071895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A78F45B-7325-48C6-B72F-ABF536150F2B}"/>
                </a:ext>
              </a:extLst>
            </p:cNvPr>
            <p:cNvSpPr/>
            <p:nvPr/>
          </p:nvSpPr>
          <p:spPr>
            <a:xfrm>
              <a:off x="-943881" y="3361962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61B74C0-88EF-43CD-A76D-2FD9349D3E51}"/>
                </a:ext>
              </a:extLst>
            </p:cNvPr>
            <p:cNvSpPr/>
            <p:nvPr/>
          </p:nvSpPr>
          <p:spPr>
            <a:xfrm>
              <a:off x="-2091538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E043AFA-9B85-4B00-9218-56CB3245B1F4}"/>
                </a:ext>
              </a:extLst>
            </p:cNvPr>
            <p:cNvSpPr/>
            <p:nvPr/>
          </p:nvSpPr>
          <p:spPr>
            <a:xfrm>
              <a:off x="-1944869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067CC58-0F0E-4FB5-B842-B3E2847EFC7C}"/>
                </a:ext>
              </a:extLst>
            </p:cNvPr>
            <p:cNvSpPr/>
            <p:nvPr/>
          </p:nvSpPr>
          <p:spPr>
            <a:xfrm>
              <a:off x="-1831388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8745478-99FE-439C-B839-59E525CC5054}"/>
                </a:ext>
              </a:extLst>
            </p:cNvPr>
            <p:cNvSpPr/>
            <p:nvPr/>
          </p:nvSpPr>
          <p:spPr>
            <a:xfrm>
              <a:off x="-1743909" y="2905956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B82DB93-0B75-4ACB-8264-E3AD8773934D}"/>
                </a:ext>
              </a:extLst>
            </p:cNvPr>
            <p:cNvSpPr/>
            <p:nvPr/>
          </p:nvSpPr>
          <p:spPr>
            <a:xfrm>
              <a:off x="-1625163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D07EA1B-3F10-4848-B7AF-BDAF6D109899}"/>
                </a:ext>
              </a:extLst>
            </p:cNvPr>
            <p:cNvSpPr/>
            <p:nvPr/>
          </p:nvSpPr>
          <p:spPr>
            <a:xfrm>
              <a:off x="-1516213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3449BC7-0545-48FC-83B8-49B41DDE0988}"/>
                </a:ext>
              </a:extLst>
            </p:cNvPr>
            <p:cNvSpPr/>
            <p:nvPr/>
          </p:nvSpPr>
          <p:spPr>
            <a:xfrm>
              <a:off x="-1371290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D13036E-99FD-48D3-9A87-DEFD458DC419}"/>
                </a:ext>
              </a:extLst>
            </p:cNvPr>
            <p:cNvSpPr/>
            <p:nvPr/>
          </p:nvSpPr>
          <p:spPr>
            <a:xfrm>
              <a:off x="-1231969" y="2905942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BCC1710-CF63-44C0-B368-0AAEDEA81DFD}"/>
                </a:ext>
              </a:extLst>
            </p:cNvPr>
            <p:cNvSpPr/>
            <p:nvPr/>
          </p:nvSpPr>
          <p:spPr>
            <a:xfrm>
              <a:off x="-1102737" y="2905956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4732787-12C2-44E1-9B0D-A347FF6CE307}"/>
                </a:ext>
              </a:extLst>
            </p:cNvPr>
            <p:cNvSpPr/>
            <p:nvPr/>
          </p:nvSpPr>
          <p:spPr>
            <a:xfrm>
              <a:off x="-1083085" y="3071939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9" name="Graphic 39">
              <a:extLst>
                <a:ext uri="{FF2B5EF4-FFF2-40B4-BE49-F238E27FC236}">
                  <a16:creationId xmlns:a16="http://schemas.microsoft.com/office/drawing/2014/main" id="{AE449ECC-F57F-424E-9478-58B61A7BA855}"/>
                </a:ext>
              </a:extLst>
            </p:cNvPr>
            <p:cNvGrpSpPr/>
            <p:nvPr/>
          </p:nvGrpSpPr>
          <p:grpSpPr>
            <a:xfrm>
              <a:off x="-2158295" y="3105787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BE314FA-7715-41F0-B408-AC762B918087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8AE2D2F-FA4F-4AD7-93C0-97B5AB35A2CC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97DD6AD-A409-4CC1-9A01-C79BCD473169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F68F1048-1F4C-498F-94B1-5BA415039347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E79598E-7001-4FEC-8645-D2BEA2267904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26E4E1B-F8FA-4DB9-927D-CE1329DB7573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26E7E2-E72C-4852-A44D-1F40F3D9840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EE7D16A-0AC1-41F2-833E-6C6E88CF1D2A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0BE9F33-13E1-4BA5-85E9-1A3ADE368D45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12D4DD-C9C0-4FC8-AACA-BD2C3B399AB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BDDE8B96-C3A5-4AD8-B0F1-0EFDFC031D53}"/>
                </a:ext>
              </a:extLst>
            </p:cNvPr>
            <p:cNvGrpSpPr/>
            <p:nvPr/>
          </p:nvGrpSpPr>
          <p:grpSpPr>
            <a:xfrm>
              <a:off x="-2160700" y="3265186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07475B2-378B-4FBA-AC1F-636441D6FD31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52B5BC6-151E-4D4E-B0C8-55978E6CA536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A574DF9-3D8C-4E7D-9DC8-A4682111330E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F0BA64A-6AC3-44BC-9D02-E8AA50542EFA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E28EF1A-3D69-4FA8-B21C-904F971BF9A7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51183E3-E9EA-485D-B0FE-D30BE5BD2E59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92B11A0-B353-4AD5-98E1-F387399F684D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91087F7-21FE-4F51-B4DF-D7C911424C7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44" name="Picture 43" descr="A picture containing table&#10;&#10;Description automatically generated">
            <a:extLst>
              <a:ext uri="{FF2B5EF4-FFF2-40B4-BE49-F238E27FC236}">
                <a16:creationId xmlns:a16="http://schemas.microsoft.com/office/drawing/2014/main" id="{84E178D4-A321-46D4-997F-712BA96B02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120" b="27844"/>
          <a:stretch/>
        </p:blipFill>
        <p:spPr>
          <a:xfrm>
            <a:off x="510127" y="560220"/>
            <a:ext cx="1980000" cy="444961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836F7E54-8C80-4343-A11B-467A35E7C2E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4B74E088-7A66-4CD9-A36B-1C14A261C4A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6993854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23789020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chemeClr val="bg2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chemeClr val="bg2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chemeClr val="bg2"/>
          </a:solidFill>
          <a:ln w="9525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25CF5FF9-90AB-48DA-A162-B239F0A507EA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4" name="Picture 43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7655019A-BB48-4651-BDBF-5526CDA96BF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57E1485B-9463-4198-A845-9CF3A36D70D8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51C0CE8-675F-4D7D-AFA0-07F29F9DA59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D7C3C20-7183-4709-8CCB-72729DDEC80E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58298B4-4A54-4E80-8445-7B86ED3C881E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EC3FF56-DE73-4CA5-9405-A7B9FD31558E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EF3F5F4-1E31-4936-AEBA-62EE62926F9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DD2B1CB-C150-40C3-8E69-37EAE3FE615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80BBB1E-6CEF-4A67-940F-CBEB6CA3F1E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DC75269-F145-4159-8EC1-0C2DA7677E1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D338978-2AD7-4127-84CD-35681B2042CA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FB4AADF-4D10-417E-8A8E-24F4A5585A32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0A281DB-6773-4D90-BA98-46A6B07C0C7C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3EE57CA-6642-4B5E-BA02-F5ED0EB954DF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3436361-06D6-4494-89D2-897321C4C85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72" name="Graphic 39">
                <a:extLst>
                  <a:ext uri="{FF2B5EF4-FFF2-40B4-BE49-F238E27FC236}">
                    <a16:creationId xmlns:a16="http://schemas.microsoft.com/office/drawing/2014/main" id="{EFDE5BDB-CFFE-48F3-AF84-F5A14C41BF8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BF15B65B-86E5-420D-BCA6-8C5C34A6A39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805E83D1-F35D-45FE-A37E-1C7C0E665926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AEA1076-6022-4610-8830-369B6BD8B09F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50CBBAA-613D-4663-8120-AC2501427B3A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B91F0197-21AE-4C99-B151-075D1F1249D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C74C4B01-CE1D-4D5D-B953-00E0EB4E1EB7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8174C45B-63B4-4CEB-BEF0-EB035963C759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46EC7A4-8867-427E-97F5-C1AE0DD15333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3AC4D4F4-AA04-4394-8353-0CFC14C550A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1E44754-95B4-4523-A4AC-F451C9CAC5A8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3" name="Graphic 39">
                <a:extLst>
                  <a:ext uri="{FF2B5EF4-FFF2-40B4-BE49-F238E27FC236}">
                    <a16:creationId xmlns:a16="http://schemas.microsoft.com/office/drawing/2014/main" id="{F8360209-E88F-4AB0-9F3F-8836793E317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989536D4-4300-4ED9-8B28-080F2E1D10A3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1B8265D9-B5FF-4E74-A4AC-02A976AB790F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BDA34E28-38C2-43C5-ABC6-5A5F34B4012F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A68AA56-BBF0-4C7C-A1A8-D3E4C646279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FFB30437-C644-4FF9-BC1C-8F65AB1E11FB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4FDBA03A-D55D-421F-AA70-16B0F1F8D530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97B72D0-53D4-49C3-A281-D123AC03838A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4FC8B586-6ECF-4A07-B1DD-6970B8418095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96743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E6A6598-30A5-4C08-B807-F95345EA6C0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0332F6AE-588D-4F89-9D6A-698DB72F4F0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568425746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12612484-58F4-4D68-87C6-310A936B7E57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5FD5EEF-9306-4515-B12F-689527807A2E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1FBA61F-357C-481D-85C4-53B080C20077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CE47345-4C3E-4E7E-B277-0EE02E9DE628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F89520-B217-4EB1-AF56-7D33174DB10C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8C9FD79-687E-4A81-A0E1-D16FD0EDB5FC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0899182-59E6-4655-A7B5-89E95F4FC09C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DEDD2C9-486F-4BF2-810A-6C12C3C03DF8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D36C13-0F97-402D-A7D2-F28006281761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6BB767D-6138-4CF9-82AB-52CDB10AA958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648E177-9AD1-4AFB-83ED-6F738B7834B2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7C78918-3D61-4B16-A34E-BDF0B3A59023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7C8B1AF-E5FB-408D-9499-8B542FAE3C61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C5286F8-887C-4AB1-91B8-FFDD914A7562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3" name="Graphic 39">
              <a:extLst>
                <a:ext uri="{FF2B5EF4-FFF2-40B4-BE49-F238E27FC236}">
                  <a16:creationId xmlns:a16="http://schemas.microsoft.com/office/drawing/2014/main" id="{00022492-34C5-495E-8AE5-A32CAE028F1C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35B95CA-BF4D-4F3E-9245-0454DB9BE2F5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C2A99DE-9E61-40F5-BE11-BA12E2BC5145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6834CCC-4BC6-4D07-8A8B-F2A5D810090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FC9E7E6-A58A-431D-AD57-769F729EFE8C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AB38B6D-E96B-4D31-9234-29CF1DEE936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54180FE-E6BE-4647-8E51-759F0C295C57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997F7C3E-CFFE-4DD8-B116-4FB3D77D2253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232C039-FD35-4EB1-B8D9-C5842549F62E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11CCEDB-EC68-48C9-828F-A934440BFE25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568CE04-B66A-4A4C-B4FD-39EF17AE16B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4" name="Graphic 39">
              <a:extLst>
                <a:ext uri="{FF2B5EF4-FFF2-40B4-BE49-F238E27FC236}">
                  <a16:creationId xmlns:a16="http://schemas.microsoft.com/office/drawing/2014/main" id="{07540223-564C-4395-8876-CC6334DC73D5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C6BE6F5-5344-4B5C-9DA0-4C741BFD7583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89E437B-8E39-49C1-9B20-CD714AC4D7B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998249B-FFDE-496E-B2EA-154386A72D3C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078069B-FAEC-4247-A34C-6CC5A630AD5A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A85FFAE-326A-4D34-9598-CE81B721F86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405B00F-A596-47D6-A632-7B0D721FD21F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0D606F6-8DCB-4CB6-B874-0C8AD9A84B33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24835FE-F7BA-407E-8709-792A705F8A9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DA123491-76EF-412E-941F-E0508A0B2A9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bject 40">
            <a:extLst>
              <a:ext uri="{FF2B5EF4-FFF2-40B4-BE49-F238E27FC236}">
                <a16:creationId xmlns:a16="http://schemas.microsoft.com/office/drawing/2014/main" id="{4E8010E6-A4AF-44F9-BF88-E5BF7579B6D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062507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Picture Placeholder 15">
            <a:extLst>
              <a:ext uri="{FF2B5EF4-FFF2-40B4-BE49-F238E27FC236}">
                <a16:creationId xmlns:a16="http://schemas.microsoft.com/office/drawing/2014/main" id="{7F569B38-3451-4FE1-907B-C4B995C1F6F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EBB29A-BB58-4DD7-AB8A-EFE9B54D294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FD9F4016-773E-484B-8B11-A2677D68320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5759773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19D4B8B-E753-4936-B862-B38E5E6DC32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900A8745-B100-4054-8AAB-C9D262B73E7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13915223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654436D-C7E8-4DAE-BCDF-E216088CC751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AD27751-AFBD-4979-816B-DCADFBEB7915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1EF2A-C527-4EB9-BA9D-CFB33248B9FB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990EB2C-C322-4D36-A2CF-9B15E2FA7586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A1DE776-87F1-43ED-9EFF-7B0DE74E0BA6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0BBE604-4984-4D12-BB68-AD871A2E1F43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C38FBF-B690-4813-B3A4-59D411531593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95A5F2-7BA5-4DD5-9B65-4B0FA6524F20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116C7BC-2BFC-4A16-A97B-3B2CD65A6467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1DD1B39-10BC-4FB7-B449-AB319487128E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E36E281-4092-4504-AE4A-CC3C30465ABF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166F1B-1FEC-4267-B344-575E5C68BD33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4AC3E1E-59C3-4C88-B23B-4875B8F6F5AF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DBD6F7-6817-4573-8E6B-36FDE114119D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8" name="Graphic 39">
              <a:extLst>
                <a:ext uri="{FF2B5EF4-FFF2-40B4-BE49-F238E27FC236}">
                  <a16:creationId xmlns:a16="http://schemas.microsoft.com/office/drawing/2014/main" id="{89555D5A-85D9-4FEC-B66A-D8FF3C7469D6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D63C6ED-5465-47A7-88C8-A4F9E02AD5C7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3DD1662-9F7E-478C-8AAA-F43D677EBA90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59A2577-55D1-4C27-8259-B3B5682360E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5C39FC4-CC94-4CA2-A97D-B06C630A4C12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3E0866A-B7A3-4431-8E48-4258EDBEAE69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EF5295C-C535-4212-BF8E-39F0F473616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DD016F-863D-4659-9064-132434F8824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6115FB8-B452-4CAC-ACAF-D0886D9BC9E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38C09FD-59CC-4354-B61C-A3D0DD9EF9B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34E9CE1-C662-426D-BCA5-717B769027AA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9" name="Graphic 39">
              <a:extLst>
                <a:ext uri="{FF2B5EF4-FFF2-40B4-BE49-F238E27FC236}">
                  <a16:creationId xmlns:a16="http://schemas.microsoft.com/office/drawing/2014/main" id="{8D54EEEB-36F1-4DE8-A46A-1D526C403717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6AA9D4C-916E-41B3-BCE9-69889DDC43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81CEE69-7AA5-40A9-AF25-9A3AECAA41C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AC1E986-E5F8-4663-BD92-8389F6CD9BF3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65E7BD3-22BB-425D-ADAD-2237CEDFF130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78FC15B-AF17-4EE5-B952-C58C8142594E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AC43630-79EB-4871-B4E8-A3D8B6BDF0D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E01B60F-03E2-4A8D-A192-7A4FF3A59FB9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D476A48-825E-4498-8F30-21D97E881F1D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9C615F28-6AB1-4809-89C9-B05D0BCC5CC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object 40">
            <a:extLst>
              <a:ext uri="{FF2B5EF4-FFF2-40B4-BE49-F238E27FC236}">
                <a16:creationId xmlns:a16="http://schemas.microsoft.com/office/drawing/2014/main" id="{137A8BF4-AED9-49A5-B935-935E5A33FA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94946869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654436D-C7E8-4DAE-BCDF-E216088CC751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AD27751-AFBD-4979-816B-DCADFBEB7915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1EF2A-C527-4EB9-BA9D-CFB33248B9FB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990EB2C-C322-4D36-A2CF-9B15E2FA7586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A1DE776-87F1-43ED-9EFF-7B0DE74E0BA6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0BBE604-4984-4D12-BB68-AD871A2E1F43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C38FBF-B690-4813-B3A4-59D411531593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95A5F2-7BA5-4DD5-9B65-4B0FA6524F20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116C7BC-2BFC-4A16-A97B-3B2CD65A6467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1DD1B39-10BC-4FB7-B449-AB319487128E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E36E281-4092-4504-AE4A-CC3C30465ABF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166F1B-1FEC-4267-B344-575E5C68BD33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4AC3E1E-59C3-4C88-B23B-4875B8F6F5AF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DBD6F7-6817-4573-8E6B-36FDE114119D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8" name="Graphic 39">
              <a:extLst>
                <a:ext uri="{FF2B5EF4-FFF2-40B4-BE49-F238E27FC236}">
                  <a16:creationId xmlns:a16="http://schemas.microsoft.com/office/drawing/2014/main" id="{89555D5A-85D9-4FEC-B66A-D8FF3C7469D6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D63C6ED-5465-47A7-88C8-A4F9E02AD5C7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3DD1662-9F7E-478C-8AAA-F43D677EBA90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59A2577-55D1-4C27-8259-B3B5682360E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5C39FC4-CC94-4CA2-A97D-B06C630A4C12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3E0866A-B7A3-4431-8E48-4258EDBEAE69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EF5295C-C535-4212-BF8E-39F0F473616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DD016F-863D-4659-9064-132434F8824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6115FB8-B452-4CAC-ACAF-D0886D9BC9E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38C09FD-59CC-4354-B61C-A3D0DD9EF9B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34E9CE1-C662-426D-BCA5-717B769027AA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9" name="Graphic 39">
              <a:extLst>
                <a:ext uri="{FF2B5EF4-FFF2-40B4-BE49-F238E27FC236}">
                  <a16:creationId xmlns:a16="http://schemas.microsoft.com/office/drawing/2014/main" id="{8D54EEEB-36F1-4DE8-A46A-1D526C403717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6AA9D4C-916E-41B3-BCE9-69889DDC43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81CEE69-7AA5-40A9-AF25-9A3AECAA41C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AC1E986-E5F8-4663-BD92-8389F6CD9BF3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65E7BD3-22BB-425D-ADAD-2237CEDFF130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78FC15B-AF17-4EE5-B952-C58C8142594E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AC43630-79EB-4871-B4E8-A3D8B6BDF0D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E01B60F-03E2-4A8D-A192-7A4FF3A59FB9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D476A48-825E-4498-8F30-21D97E881F1D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6ACF6057-4408-4EEA-9A4B-5E65E06F5DD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object 40">
            <a:extLst>
              <a:ext uri="{FF2B5EF4-FFF2-40B4-BE49-F238E27FC236}">
                <a16:creationId xmlns:a16="http://schemas.microsoft.com/office/drawing/2014/main" id="{8AEC19CD-1630-4F53-9463-A7204BFDE63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9512832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406E61F-C674-4734-A1E1-CA0191429127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C86767-FC99-4E9E-9B13-2098F3A9D1D5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904356-E732-47B3-A9DA-02DDA60EFB56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5AE5C33-C56A-4364-848E-44073AC5BCF0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15B69A-CEF8-425B-AA49-EFAF9A3898AC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CC91BD0-2065-4D23-8474-F02864D79946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DFFF229-7F50-433B-8FA3-F324FEABDDB6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61D96A-E8A8-44B7-A9A4-D95D829E72E0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F4A5154-B805-47A1-B2C2-112C5C9C905E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6E0DB40-8516-4F1A-BA40-3516CB8C1158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3EC4A3C-606D-4AE7-A067-1D7BA791B239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8ADA0E-1709-4EE2-974E-BDC59631C57D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CAB8B71-5F64-49E7-8A26-FFA2EE2EAFA4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EE791E2-BA4E-415C-B31D-09DFFCC6A87C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7" name="Graphic 39">
              <a:extLst>
                <a:ext uri="{FF2B5EF4-FFF2-40B4-BE49-F238E27FC236}">
                  <a16:creationId xmlns:a16="http://schemas.microsoft.com/office/drawing/2014/main" id="{A77DE6C8-37E1-4B95-8A24-E76405ED8CF0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BF9541C-5B5E-412E-92FD-BA7D0F52C656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C1E60CD-933B-4400-BB17-E567833D8651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C891B0E-6085-4093-8460-8C67DB93A32A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914A659-9BCD-43A4-B626-9DAE11BCA007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ECFE52B-CEA6-4672-B930-EFB3BC06DC23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0E15E88-7B41-4182-9C77-F02730719A71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740E16E-EEFC-4C33-AFBE-68A3216142E5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C211EB6-A165-4C3E-BBA6-93BE2BAE3840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8CB2692-55A6-474D-9F49-C8D18042460F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1D0F3E7-E3DC-43CC-80F1-6E154BEB27DB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8" name="Graphic 39">
              <a:extLst>
                <a:ext uri="{FF2B5EF4-FFF2-40B4-BE49-F238E27FC236}">
                  <a16:creationId xmlns:a16="http://schemas.microsoft.com/office/drawing/2014/main" id="{9BD7DB65-C524-4AFA-9D47-5001501AE204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71845A7-17A6-4E72-BCB3-FE2E9B022D75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27151B4-485A-4DCB-AC1E-9D62B7E66E4D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C484B7-2AA5-429A-BF5B-811A435511AE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441ADFC-E6DA-4F48-ABE0-0B80E966E1B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A35B8CF-62FF-4711-9A51-3F5F4F6808F5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09C0E89-4B6A-4112-B6AE-99C5E7921F0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48AC9D5-4816-46CF-B145-2DCD5CB00543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4A19DCE-33B2-41F9-AA11-729B041BCE70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ED984100-95B4-437C-8383-DCD57B31BBF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object 40">
            <a:extLst>
              <a:ext uri="{FF2B5EF4-FFF2-40B4-BE49-F238E27FC236}">
                <a16:creationId xmlns:a16="http://schemas.microsoft.com/office/drawing/2014/main" id="{A37FE4B0-3684-4459-B936-5AA3C2170C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1803095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7AFDFF0-5D74-4BEE-BE6E-E89A111D2127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D58B2D0-0D7E-4A8A-B65F-D5CAF85A36C2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A761D90-4236-4611-B262-C839D90A122E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86773B0-BDD7-441D-97D7-85C2AC815752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59C3CE5-D2AD-4F29-8BD1-019E341035AD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6FF81C8-284D-47A3-9C81-E993E8B045C1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2737D2D-0302-4410-AB45-7F2EE960E9C3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FCA8146-E54B-48A5-9316-A2E8C2CE347E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1430A59-E9F2-40BB-ABDA-6B429A8302FA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16B502-6DAD-45F0-9386-A3FBC559DC60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4CDE53B-A8F4-44B2-9A46-C4929B904C99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BD74E29-3CED-4BCA-8D76-DCE60AED0FAC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0C5B278-6A21-4656-A545-14CC17CDB395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4E89AE1-0C59-4D2B-8EFA-475014B0CDEA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9" name="Graphic 39">
              <a:extLst>
                <a:ext uri="{FF2B5EF4-FFF2-40B4-BE49-F238E27FC236}">
                  <a16:creationId xmlns:a16="http://schemas.microsoft.com/office/drawing/2014/main" id="{6143C085-695E-41D3-B406-C54B7C86C5A5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FC10977-5CAF-4ECA-85A6-01F7211F058B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EE5D899-838B-488F-856A-563416C3FC0F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03CBF8A-4857-4ADB-B684-09B8933F38C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F64D5D3-8A10-4DE8-A5E9-58E61B92EF9F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41E62C5-643F-4B5D-BE92-98EE9A48727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AF50FC3-AFB5-445A-AECA-86D5A4C3286D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8F03580-4EC2-4946-9B44-C46B049BB72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7BCDB45-B3FF-40B2-B37E-7AAA6C5DC8AC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99CDD70-9275-435D-A675-35AC440E3E5B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F0DE140-C2F8-4F59-ACD6-83C9CC4BDDBE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0" name="Graphic 39">
              <a:extLst>
                <a:ext uri="{FF2B5EF4-FFF2-40B4-BE49-F238E27FC236}">
                  <a16:creationId xmlns:a16="http://schemas.microsoft.com/office/drawing/2014/main" id="{05B0A28D-A31C-4787-8EB8-CCF0D39C001E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63D3095-93DC-49C0-A0CD-2B63C1922275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1C47ABF-8C37-4793-9B9B-FB7671840C7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7D763C7-28EE-4937-93E7-4F90F010A0A3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0093182-C555-4992-A8AD-EB08C70B2A6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4B701B6-CEEC-4A1F-9F08-16EA5EB34BE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2A3A272-D34F-4BD9-ABD7-E18EBE84EC2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AB98A2D-C13E-4560-8581-EB8026062194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C025D21-86AE-44AE-A35F-CB409709D4D7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2A3744C4-078C-4B17-AF7E-2FC0A28FBDD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3F6C54B7-090C-44F7-BD64-DF0C8746D8E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5968635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5F7B1B5-546A-4D90-A315-69C265A74FCF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32A1CFD-B016-4AC0-B28A-6552ADAB0255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646B619-A076-4DEA-98DA-BBD382AAD840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0EE140E-37D0-41B9-85B0-32182AB54798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FBF178F-2624-4154-800F-D0827CCD17FC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1814BFA-2C94-4DFF-A462-18100F6C6DA2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D8410F7-C6B3-4372-84A8-C99C281E532B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1B9533-C6FD-4DD0-A20A-B21621389F16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DAB5971-621C-42B8-A675-3F37E84BCF82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0881105-32C8-4B5E-BEE4-2899D96EA7A8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8511DFB-E2F0-466D-8F9B-D459CF5980C9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D318CDF-8928-41A2-BE62-77563CAF6DA0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340039B-DA1E-4DD6-8082-01432F3BAE6D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73A5B4D-5AC4-46EB-8C13-F18943D45E79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9" name="Graphic 39">
              <a:extLst>
                <a:ext uri="{FF2B5EF4-FFF2-40B4-BE49-F238E27FC236}">
                  <a16:creationId xmlns:a16="http://schemas.microsoft.com/office/drawing/2014/main" id="{3F4A4830-04D6-4154-A08C-61A69BAD9373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3A3FA11-942C-4776-B857-6FC17BAC2EEF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2950E40-CFD8-4890-B991-2A1724BDBAE0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69CE08D-CA92-4293-8819-FC71D4ED87B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36023CC-2F84-4976-BB85-C2012309ECCF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C03D68A-7E51-4DF5-98ED-682F5AEED134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4338532-58A5-4F63-9811-B4E7352A1788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8510E75-68F9-4855-B45B-8EF3F8AB83C8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E3AE7F8-035E-4019-A742-EA0795DFA948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D7FCAA4-2080-439E-8E24-14FC3AB39CE2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EA2650A-2B5C-4B19-8E8B-8F2DC1F85E9C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0" name="Graphic 39">
              <a:extLst>
                <a:ext uri="{FF2B5EF4-FFF2-40B4-BE49-F238E27FC236}">
                  <a16:creationId xmlns:a16="http://schemas.microsoft.com/office/drawing/2014/main" id="{F1DFE062-9E4E-4C62-A422-62FF7B937D6C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0EDD64E-7D5E-4B0B-B267-96ACDD6C7BB0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BE4F841-CE69-40C5-9C8D-05DAE2ACEAA1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B6EED7A-4430-4CCB-B72C-D6A93CCE0BB5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B680E86-5169-4580-BF46-C56A834ACC17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EE68FC5-0909-444A-8E41-B56B1054E722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6139D1D-56ED-4EF2-9A0D-D5186A1265BC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EB933EF-BAEC-4F14-990D-3813B0983500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31EF47-1959-42D0-BF95-D49C26D3A04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06B4139F-8B6D-48AD-A4B1-C27448F9A6F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103675E4-AE70-432C-95A7-4FA833E0CE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4818075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chemeClr val="bg2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B3735F5-C1AE-4A4A-A4CA-FB934C06AC0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75C62280-FB28-4AC4-A89C-B18150AB434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55242BA-2CB9-4DAD-8142-FF46F559F7BA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D8B1105-296D-4BA0-B764-30CC677BA6AA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FCA3F68-BE3E-4D06-B782-BF540A99B366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F12F34C-6CD9-4469-964E-D6E32D9C525A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C9DA8EB-800A-40AC-AF8A-59C66A32D402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6F45AAE-5641-4F6C-AF44-BC48EC82EC88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08D88CF-EFF2-4708-B270-2AF58BBA65F9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643BE05-4769-4A04-B30B-E397EC4B1BBB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56E2893-4CAF-48EA-BD85-D9D26FD9D559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481F40F-70C7-4E09-992D-72528A929EF0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2DE187-102D-4661-886E-5770538E12EB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B540D9-FAB8-498D-AB55-6A53AF4ED17D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FF84FBC-915C-47AD-8724-DB2C7B82176A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E597CBF-44E2-4181-A336-7A7620D9BB82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7" name="Graphic 39">
              <a:extLst>
                <a:ext uri="{FF2B5EF4-FFF2-40B4-BE49-F238E27FC236}">
                  <a16:creationId xmlns:a16="http://schemas.microsoft.com/office/drawing/2014/main" id="{1E4AA937-10B6-4DAB-85C8-44FEE4819D59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8FE131D-9FE6-4553-81A8-67C79704479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86428262-1806-42CA-9FCA-A7F1B2B451E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A76B0FA-847F-4981-978F-B95C2E027E8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63163A8-8735-441C-AB35-39BE15AA6EBC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9BEEE09-970F-40E9-8638-24CD2A226031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4C84CAE-9138-419E-A591-A1ADF29ED2A1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4139FF9-ED51-404D-8E66-97AEC5FA2A8C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1BF4DD-451A-4147-AB3F-83F9532B19D1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57575-D7EC-42EB-9FF6-0DE0C98A362B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4FFEC832-0C01-4308-B6DC-B09836992781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8" name="Graphic 39">
              <a:extLst>
                <a:ext uri="{FF2B5EF4-FFF2-40B4-BE49-F238E27FC236}">
                  <a16:creationId xmlns:a16="http://schemas.microsoft.com/office/drawing/2014/main" id="{4A5D241B-85B0-426C-A0A1-CEFA318A019C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B0B52C7-6111-48F7-8054-0CA32123DAA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3A47488-7E47-479F-9F98-FE5E1E1F4EEC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D705C69-2C86-493B-AE19-A89D99B88A6D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16C88D6-816A-4763-B6E5-35806A8D330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1C1EB7-DF85-449D-B65B-BEC52BE38CC2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CB3DD58-50EA-4495-B42C-B749915CAA2D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B7EFA5D-72E7-49F3-A04C-474F3B7D0A2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265B597-9FD2-4064-8D97-D3C0CEA7C284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57136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E51293B-B5EC-4A31-A24E-B5E267C59B5F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6" name="Picture 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F8D060FB-94F8-4C63-9688-9447D3668CD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06DF2A2-14EB-483F-9C6C-F1D870FDD633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9209E72-B168-44C0-932C-9E370DF5506C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D6FDFDD5-BF1F-47E0-8108-3A06C677F906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070A27E-F2AA-4E5D-B0D0-DDAB745AABE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764C4E54-167E-43DD-87C8-F789A14A6D54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8586DE3-DA02-4A44-AE9A-839A27173D8B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00FF247-ED06-45CC-8F13-6B94941D3F6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35C5DA5-2B0F-4261-998B-39250428871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C0472C7B-72B6-44B0-B3D1-D9266213CC01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8471BA96-3661-4D51-B3EC-C124823FAE13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4DD548E-0941-4A42-9FCF-FF43683F3B45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D3B9D88-93A6-408E-A7C1-BF15BD8466BF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17ADA54-1490-492E-BB5E-A4000D1B482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6C137D1-6EB3-4EAF-ACD9-52CEBE80C55D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1" name="Graphic 39">
                <a:extLst>
                  <a:ext uri="{FF2B5EF4-FFF2-40B4-BE49-F238E27FC236}">
                    <a16:creationId xmlns:a16="http://schemas.microsoft.com/office/drawing/2014/main" id="{A95F201F-DA77-4185-8188-1493C0ADBB21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920A2140-6B67-419D-B6B8-9D12ECE1240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12DF93CE-8FDA-4076-8FD4-0CFFA490F837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AD7CD434-4307-44A7-AB20-66D539646D05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A01B897-29DE-4079-9EB7-AFB6ECE86DF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D90ADE2D-ADA6-4883-8C78-2534E64D729D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8E00911-CAEB-4A78-8B61-2CD0150527F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4824A4E-4079-4045-A738-A2839A9CC1D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781AB9C9-72C6-4DE5-9336-3399EEFB3A04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4258C236-4FEE-45FC-843C-BDE99D20C8D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9C315DA8-685D-497C-B666-247CECD16F67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2" name="Graphic 39">
                <a:extLst>
                  <a:ext uri="{FF2B5EF4-FFF2-40B4-BE49-F238E27FC236}">
                    <a16:creationId xmlns:a16="http://schemas.microsoft.com/office/drawing/2014/main" id="{97B5F337-3BE0-40DA-9ABF-DDB2CDE265FB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61D466DD-C4B5-470A-8618-0E39E8B1A6F2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2C594C8D-6399-41CB-8625-F122F70E522B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7AC799A3-7D40-407C-9C71-437089609734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786EA2B-A27B-469D-A045-11A2ADD4E5F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D4EBA951-49EA-489F-A15B-E514418E6DF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880DFCE9-2A59-4D9E-9788-760054E807CE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B0191FD-68D1-40F6-A0AD-C7A8A1C6B53B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C432E5FD-668D-4EC9-97DF-B888F504B34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5365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chemeClr val="bg2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chemeClr val="bg2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chemeClr val="bg2"/>
          </a:solidFill>
          <a:ln w="9525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772CE24-24C6-4F28-B6B7-3BC155141EE9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AFD7817-A6EC-40A2-A832-28FA0EDEF94F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C0C5563-F128-417E-BA75-026534CECCA5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7DA52E6-1F9D-4F1E-B043-C0F76D2C593E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A9E267A-95C6-4BD6-86F6-47482813C560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4AD81C2-F38F-4370-B9E9-7C78BF6360B4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7FC1D1-BE12-4F02-85BC-918C2E43E840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496E8E-2659-4854-9EB7-6117B04793ED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1967D7D-8E68-42BC-B641-1F93A5C08406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5A1BC8A-C5CC-428A-96EE-47B32F3F6B29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16D21E1-72B2-4B87-A26B-996BD29359F9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F143BC7-C362-4CA9-9CFC-BB5D33D36FF4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6E7ADFD-BF2F-4F52-980D-34874854B38C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DEA9ECB-CA01-4C27-AE4E-DA6152B60EA0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39">
              <a:extLst>
                <a:ext uri="{FF2B5EF4-FFF2-40B4-BE49-F238E27FC236}">
                  <a16:creationId xmlns:a16="http://schemas.microsoft.com/office/drawing/2014/main" id="{0F6684A8-7CF0-4EC2-AC57-8F6174EF5741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CAFD912-873D-4BD5-95B1-EA689DE04405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18D5FDB-6F1E-4FCE-A8F6-01E0E223D8D6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1F9F477-54DA-493F-9EBE-459375271D2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D664FBA-C75A-4B7C-A76F-A8DBFD27523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14CA6C2-F0DA-4076-955C-F7DD64C2D38C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79CB0D7-2EB1-4CB2-9938-FB76755941E8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C78BE6-41E8-4A4F-8B34-7BC462915878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90EA2EEB-03AE-4319-BC70-093DE04FBBC1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2FA9787-1463-4FC7-8D19-2896A2F078C1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90D5C63-E0E3-4FCA-AD27-3616C1127E24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39">
              <a:extLst>
                <a:ext uri="{FF2B5EF4-FFF2-40B4-BE49-F238E27FC236}">
                  <a16:creationId xmlns:a16="http://schemas.microsoft.com/office/drawing/2014/main" id="{F4E66603-2BE8-44BF-804E-5DBA33D02FA1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17EBF4B-8590-4B09-8208-3F9C326A7CC3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7D89908-A03A-4628-A9C8-0C94189E373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77201C16-F8B1-4019-B668-A32BF6E9393A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C14A694-CA9E-4344-A2A7-388C64CDDC3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68B6EC1-FAD5-4267-939A-6F9B3EB1910F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2BA4D46-DCB4-4657-9B74-F1C702713FAA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FAB3C7B-775F-44F3-A944-E6EF7FF9E4D9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C68ADAC-F3CD-4D7E-94CC-B403E969140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22639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118C21A-3837-4F8A-AFCE-B343E6FC3928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C13F615-3967-4EC0-AF56-7DF15CEE7205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64E060E-9189-419F-AE16-0FD10EB703CE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4693651-6BB4-432E-A46D-67F4031BD650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647351A-06D6-41FF-85BF-8B0E0012E831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CF5CF11-B6A8-4D0F-8291-53062FCF1648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DE2F922-ED4C-446E-8E98-941D7B7EE44A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5EE368F-B495-44AD-BEA4-F3E03041A4FD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25EDC84-0C24-4F4B-B01D-852CA2F25C19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8D1600E-9271-4568-8E67-8AA597421C97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A58D5F-79AE-46C3-A46C-18174F5AB323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DDB5D63-E0E7-489F-9362-A18C54F846D1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052AC49-C272-4462-932C-E8215E05A151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690050-01EE-4FFB-989A-898374039C0C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9">
              <a:extLst>
                <a:ext uri="{FF2B5EF4-FFF2-40B4-BE49-F238E27FC236}">
                  <a16:creationId xmlns:a16="http://schemas.microsoft.com/office/drawing/2014/main" id="{3D148378-1629-44FB-8C27-C6879792EC4E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FA00658-C766-4D16-A5ED-7387616FE5C6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BA066E4-9C05-4A9B-902B-48C8FFB767B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8999C56-06F7-45B7-9609-DEDA57E21223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79D454B-AA98-477F-9113-174915509FF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A35C303-AFE6-4220-9246-74FE6E11E36D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29DA9B3-A7DE-480D-9BB3-FC1707AC24F9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E14CC8D-F236-4B0C-9D5D-68FC87342A89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5C34B11-1B86-4431-B656-EA34AB48FE30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727AFFE-6DF1-486D-82C6-0057FD05C447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443322C-E010-4410-8CF5-FFD33D3BCFDC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9">
              <a:extLst>
                <a:ext uri="{FF2B5EF4-FFF2-40B4-BE49-F238E27FC236}">
                  <a16:creationId xmlns:a16="http://schemas.microsoft.com/office/drawing/2014/main" id="{A70045F2-D2AD-49FD-867F-E26454B32B64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472A3D1-EC25-40EF-9D9A-A13DEC6F60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E063579-A7BC-4814-8ACD-2F9ACE76031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8579BDCF-B854-4BF8-9E45-73E78F4494AF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007CA53-1428-46E8-B0F2-729668C8C929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ACB412E-2203-435E-A20A-38D324B2D7FE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EE58454-4F19-460E-880F-DEECDA73F76B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B38F682-9FEA-4169-9F72-6AA836A87CE5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7908C3B-8CC6-4039-8DFC-B7A6C4352132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47359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500D48F-2696-42D5-A6AE-99F4163063E8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DB833C0-3DD5-4A69-AA65-A2500B60ADD9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977C56-2633-43D9-858B-9EA83DDFFA2C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9CF3EC8-D8DC-470F-82E3-198504E2D439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B7BA4C0-606D-4320-9279-93EBB888A563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1F9E4E5-E722-4EA4-A884-01E76CF48F58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7532193-1638-4A23-AEF8-86B830EB7009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4B0FA3-1DE5-4059-B539-A587FC10383B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F7BB15E-09B1-4723-9401-23468B580EDA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FFDF4D9-BDF2-4563-92B2-F2C231B681C1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CB0794C-8001-40C8-9572-1B17182AE951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912A5E6-CECA-4DAF-B356-9F450EDCCFE1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3055F97-6A4D-440E-84F8-E4A2D6A2394C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1482B75-FBE6-41B8-A037-D1D1B93CF9D9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22" name="Graphic 39">
              <a:extLst>
                <a:ext uri="{FF2B5EF4-FFF2-40B4-BE49-F238E27FC236}">
                  <a16:creationId xmlns:a16="http://schemas.microsoft.com/office/drawing/2014/main" id="{56E516ED-BF10-4D4C-9EF6-1EEFCB305776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0A6662E-20B0-46EC-9599-C73F90F6B64C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4029ABB6-499E-4B3A-BBBE-9357B52B0CD0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99FE8B7-C2D5-4010-9F07-58195109392B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EE87C49-8519-4EC5-83AB-DA65FDF3A07E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0B938BE-39BA-40D9-8375-1F4C61E5FB67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79ADBBD-3AF1-4E29-B6B2-FB4D1706D68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D6E7996-434E-4C00-9F1D-140CF4D8E6CF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99AB56B-53A4-4F83-812C-54F7E88F67C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853DAC1-690E-4A3C-8818-5EE4DEEFD8C3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7F8AF4B-7816-4C35-895F-161B6C88BD11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3" name="Graphic 39">
              <a:extLst>
                <a:ext uri="{FF2B5EF4-FFF2-40B4-BE49-F238E27FC236}">
                  <a16:creationId xmlns:a16="http://schemas.microsoft.com/office/drawing/2014/main" id="{E47C4357-FAB5-42AD-9B43-E7748CBDCBA1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8EAB9B3-7F12-484A-B6C1-5DDE53F8397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6A37569-AD18-419C-8FE7-875F9592D312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2D8142C-6F00-46C1-B5C9-0E4D157B7E7B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A8C42DA-D21F-494E-B656-5744FD533946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EA49317-F56E-4BBA-8A15-12A1581FA42E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940C6B2-EEC3-4983-B0E9-7EF712EA0A71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941F11C-16AD-40EF-820C-EA5395826E7D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28EA6FC-73AE-466E-80A8-F0B50800D78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3C611821-9FF2-4C09-9576-1CF1B2E4B5F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B1A9BB00-85CF-4B36-95F4-83573AD0D71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9545062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52577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083706150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0631753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F762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301506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164A9C8F-0321-4EE3-A233-02A9BAA5943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7881494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A01740E-A068-4C8C-B5D3-D41E64CCEC3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35F3946-F50D-4211-AF2A-4CC7B4BDA378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43F1B41-018D-47A2-BA1F-D98E9A193AA6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BE0F6F-96B9-471A-9292-803765D4ED93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B344A42-28D8-48A0-A73E-40C73DF658DF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C6284B0-45AF-4E8F-BCDE-91ACF4E6C551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2CBBBCE-E1FD-4E82-BB26-E37E85B24913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3CCD87C-3416-4D70-B242-3FE37BEDB638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71BFF8-41E1-4D91-B341-A654450EF246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3B268B8-5FAE-403E-986C-BD92E4537E5C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D6895F8-01B4-4049-8AA5-E84D6568ED61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E192C7-23DC-4820-BDA7-8CA989490AC1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63AF1EF-8BA6-4DC4-9DCE-1DCC32151D87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67D828-821B-4DAE-A4E5-7A6B23DE2CCF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39">
              <a:extLst>
                <a:ext uri="{FF2B5EF4-FFF2-40B4-BE49-F238E27FC236}">
                  <a16:creationId xmlns:a16="http://schemas.microsoft.com/office/drawing/2014/main" id="{D4D5D827-22AD-4FF9-8347-2E7144726FA6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AB9BEBD-5C2A-4D9A-A90D-E82FF95019DC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4E91433-955C-4006-9476-82FCA937DFCE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C2A2901-0BFE-45BA-9A14-F06754A9B010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D5D103E-48F9-46CA-A99D-E40A7F162E2D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F57BE1A-2E25-4D03-BE7E-4736A9935452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2F07E8D-FEE3-485C-A222-41EE6D946173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6C998B0-AE27-4E7E-94E2-ABA3F1035D91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E6A8EF3-9F94-44ED-B0CC-FEA2666D7985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3621560-68A6-4C2F-BEA4-D226099087DE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449BE7E-8FAB-4759-82E5-17E9F1556920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39">
              <a:extLst>
                <a:ext uri="{FF2B5EF4-FFF2-40B4-BE49-F238E27FC236}">
                  <a16:creationId xmlns:a16="http://schemas.microsoft.com/office/drawing/2014/main" id="{0E1C049D-6ECB-4B55-BBF1-F52AB4AA7FB8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5A217BC-ABF7-4071-BF3C-C024005F6D00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8ED14E-0E4C-43F4-874A-9D8E6994128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390AD36-04C6-4C03-BD0D-8B6E150FC1FD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309709A-861A-446B-B66D-B25B44AB145B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C755262-1746-4491-B122-8038D86B62E7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55593AF-DFFA-477C-9939-A9BD62EDE6BA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A57D9AB-94C6-4B7F-A01D-8B9E6E1C68D8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5E39582-ABA5-4DD2-BE15-313799C77B3F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4" name="object 40">
            <a:extLst>
              <a:ext uri="{FF2B5EF4-FFF2-40B4-BE49-F238E27FC236}">
                <a16:creationId xmlns:a16="http://schemas.microsoft.com/office/drawing/2014/main" id="{BB5636C7-2942-49C7-BE4B-623F78704F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49205800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B07CEDA-A3F8-496B-8C13-CC26F6ACCFBD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628650" y="733550"/>
            <a:chExt cx="1450205" cy="5009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072040E-FBA9-496B-BBC6-DE59EB72C4C3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E889C7E-3121-4DBA-83F9-B1E8B70FC93C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E86EE2A-BD3A-454D-9B9A-0A9A055D938E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5CA3EFC-0F15-463F-861F-206C47DA4B0B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A17A9DD-EC03-4FDF-A251-53ABAF439E8A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571F430-AC22-40B0-A3D6-1192FD01BBA1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79180DC-3F23-459F-B31C-8FAE8C35E7BA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516922A-2233-43D7-B0E8-AD0E547CB2C4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A0650D8-81B9-48E8-8DF3-906131BCB394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E9A674-5C79-4E0F-ADF0-A643856E754B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828C55-CD84-4FD4-B9E7-548AB12131A1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199739D-89CE-491E-AA14-634BCBC90EE4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B4EB36-5060-47A2-8D38-8A9E3561892E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9">
              <a:extLst>
                <a:ext uri="{FF2B5EF4-FFF2-40B4-BE49-F238E27FC236}">
                  <a16:creationId xmlns:a16="http://schemas.microsoft.com/office/drawing/2014/main" id="{1CCF1AD6-8ED8-491C-9F91-7333FA65AAA3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57BD9BF-35FB-4DAC-908E-87C49E07E1B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AAACA5A-E542-40E1-8E2A-F9E755AD34C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327921-AD69-449F-9AC2-8F0534240E06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4B136E0-E18C-4370-BA37-AB052FF02015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146E3A4-5B42-4172-96EE-EACFCC6910E4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E1844F4-9249-45C3-B5AB-F005FAC254CD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F9748EB-A54F-4C6D-AEEE-05B26E65B110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8BE9C61-7E65-4605-88EF-4825A7A8F9AC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F523AFB-907F-4373-BD91-AF1CC402C065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2B133C3-2B9D-48F7-B888-D5FBAC117D57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9">
              <a:extLst>
                <a:ext uri="{FF2B5EF4-FFF2-40B4-BE49-F238E27FC236}">
                  <a16:creationId xmlns:a16="http://schemas.microsoft.com/office/drawing/2014/main" id="{78C61A53-D427-42E1-8CCA-AF6A0713AA39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06A41F8-3DBB-4485-B02C-B350755B8C1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991338-1F8C-4FCC-A47E-37A5FBAFBA29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30AE197-4529-472D-B2BF-6F8A8FD51276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F1D5109-4FC8-4C17-B6A8-E80E19187F4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69E27DA-E1F6-4830-8268-11D4F2FEB9A7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D23E763-BA6E-46DC-B344-33336E10B556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DA09D4B-7B2B-46C7-A39B-C5EA7652F662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866817-DA55-4AAA-8B15-084C0F427AD0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Title 2">
            <a:extLst>
              <a:ext uri="{FF2B5EF4-FFF2-40B4-BE49-F238E27FC236}">
                <a16:creationId xmlns:a16="http://schemas.microsoft.com/office/drawing/2014/main" id="{AAD0C646-1AD3-40DC-AC4F-31E5C58488C7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09EFE47F-AB9C-4B00-9849-6416FFB52C3B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40">
            <a:extLst>
              <a:ext uri="{FF2B5EF4-FFF2-40B4-BE49-F238E27FC236}">
                <a16:creationId xmlns:a16="http://schemas.microsoft.com/office/drawing/2014/main" id="{954D734F-E992-44AC-96EA-5B5A194F2C7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7717269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163575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8ABEBE5-8530-4CC2-A180-7B405AA3B352}"/>
              </a:ext>
            </a:extLst>
          </p:cNvPr>
          <p:cNvGrpSpPr/>
          <p:nvPr userDrawn="1"/>
        </p:nvGrpSpPr>
        <p:grpSpPr>
          <a:xfrm>
            <a:off x="510127" y="560220"/>
            <a:ext cx="2632466" cy="1338787"/>
            <a:chOff x="510127" y="560220"/>
            <a:chExt cx="3022836" cy="1537317"/>
          </a:xfrm>
        </p:grpSpPr>
        <p:pic>
          <p:nvPicPr>
            <p:cNvPr id="3" name="Picture 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1596194-19F2-44F0-9A0A-6317BE96C00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D1FECD8-3D73-43EC-9735-804F6950662D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8A2A590-E453-444D-A4C8-ABED459C6165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2204647-4950-4CA3-8DAB-53FCE70AC797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C5930A4-37D8-4946-8133-68D89926A34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8344621-3129-4495-839A-72612F032917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70E8B2E-B936-4650-A61A-1B2B23D1EA06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1558219-E33A-4D93-BFDC-4CB0FC3DDFE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1B51F9-5258-4AFE-9173-1E9ECF9103A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CAB13D3-E4E3-40E5-91DB-7FC882563A9D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AD62732-48A0-40E8-ADC0-2AC82102261B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A94AD41-BCBB-4CFF-90A7-241ED9AD89B4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475737B-45B0-45EE-AC71-391FDF43A7AB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AD37C02-9A66-42B7-8241-74F940CB45F4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290FBED-3A89-4775-B4F4-98FD9750C957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9" name="Graphic 39">
                <a:extLst>
                  <a:ext uri="{FF2B5EF4-FFF2-40B4-BE49-F238E27FC236}">
                    <a16:creationId xmlns:a16="http://schemas.microsoft.com/office/drawing/2014/main" id="{AE44D7A7-1B2B-4442-B6D9-889AF19831FC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619491BA-8CCF-4208-86C5-32E8B237404F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200CCEAF-ABD8-4359-8A77-628B751FB8AB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D6A96EF2-C37C-4FF2-9127-CB7FE7A6B01C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6D50CBC3-EB42-4E2F-B152-7CC90D462E31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28E95BAC-2DA8-4F14-A171-ADB08ABB70B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5140351A-0E19-425C-8FEB-B020EB25198A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5F7A28A-540E-44F5-9546-77683043266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C0C8E4C1-3F55-477E-9E12-59D8B2B7645F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3A2951C2-3307-4C3B-85C0-0F402021456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CB9D4B10-AD34-428F-8784-DF7CAB1A085E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0" name="Graphic 39">
                <a:extLst>
                  <a:ext uri="{FF2B5EF4-FFF2-40B4-BE49-F238E27FC236}">
                    <a16:creationId xmlns:a16="http://schemas.microsoft.com/office/drawing/2014/main" id="{C2F25CF7-BF11-49FC-B62D-2FE9E4E19372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BEE27E67-AC26-49A0-ADD2-595E114351FF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9F2EBB25-156D-4C9C-BC07-071DA6C00A75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716F258-CA5E-4F22-A8B1-B0AB51528390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4912910-6FA4-42A5-A462-9D546C9EEE51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28A68F6-2EF9-4EC2-92D6-DB5CFACF408E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2808BC3C-963B-4DCB-8068-A35DF0E5C8C9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EF473AD0-E19C-4216-B2B4-B4940E77804F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E8278E4-10BC-447F-8FB2-DCB9501DAA7C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9028D2F-F06E-424F-B58D-48FF0251447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object 40">
            <a:extLst>
              <a:ext uri="{FF2B5EF4-FFF2-40B4-BE49-F238E27FC236}">
                <a16:creationId xmlns:a16="http://schemas.microsoft.com/office/drawing/2014/main" id="{F90D3245-A838-4853-B902-E605E7DAB58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6085499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C611821-9FF2-4C09-9576-1CF1B2E4B5F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B1A9BB00-85CF-4B36-95F4-83573AD0D71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6966EB5-116D-49A8-B50F-9EEC5790D1A5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5" name="Picture 4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A25D9F6-ECBE-4478-88D4-1A09FC17537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539DE111-429D-4305-B941-442CE88F877A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3FA6BFB-35BF-4B97-9DC7-EAD49360B525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0B9668D-9BFB-4500-A027-78B6DF0E93DC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A3EB49D-90E8-49E8-A526-B76A71503457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562FBF5-86CB-46A3-9431-30F5E13C9E06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5C2546A-98B1-4766-917B-5E772E57078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7642C85-7464-46BE-9E26-6B6CFAA43A4A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CFD8535-8EDD-4610-A639-12CE39C98D96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DF8D058-8BA2-4B98-805E-F9F8CFC8B62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A573362-58AA-49B9-B10E-CCEDD46B544A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20BD8DF-3B3B-42C2-A394-75E460833BB7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D9CDA1C-B57A-4A02-97E8-5878E3ACAEDC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D42390E-A349-411F-88EE-305EE9FCCE7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DE119F0-DD78-4A8B-87D8-F2C2A9C22119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0" name="Graphic 39">
                <a:extLst>
                  <a:ext uri="{FF2B5EF4-FFF2-40B4-BE49-F238E27FC236}">
                    <a16:creationId xmlns:a16="http://schemas.microsoft.com/office/drawing/2014/main" id="{20C594D6-8B99-4947-A045-E4F20517D878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448E5695-9367-493F-B3C7-A0390ABB5FB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632B91D7-A647-4292-82D1-B578FB96F6CC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40BC40BD-F774-48CF-B29B-14676E430D0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152B7D7C-5392-44C2-8A21-4DDD2F048C7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7F4A9B3B-0596-4E86-A853-54C394C3781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94E02D98-F122-4821-A9E8-0DBC7CF0C396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61099C9-0355-45CB-9FC2-FBF0D6BB03E4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747029B-0D1A-40FC-8016-5B7DD732B375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E290F3D3-4E9C-4E1E-93AC-27038248C00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0DC966EA-9C10-47A9-AC7B-F36AA372C8AF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1" name="Graphic 39">
                <a:extLst>
                  <a:ext uri="{FF2B5EF4-FFF2-40B4-BE49-F238E27FC236}">
                    <a16:creationId xmlns:a16="http://schemas.microsoft.com/office/drawing/2014/main" id="{CC1C2A76-D0E6-4E69-901F-92C037F9D04D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051111E-664F-457A-999E-EBB4ED767EE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B5EA77E5-4855-4BA7-AC7A-562EC5B0EA37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D4D278C-7AC9-483F-A51A-CC19C8306072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F2C7D9E-DCFF-48AF-BE8E-75A56A02992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51E411C1-F67B-44CF-9874-AA0B45FCA5A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8AE3DB13-9283-437A-BA05-D38ABFD63E0E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4E54C1C1-4F44-4E18-B094-0BDBB2D9945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58BB6DB-3A75-4E70-9BAD-6616E178091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6477139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EF762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BF717D0-DFF3-49F6-8E9C-6198A7D38B00}"/>
              </a:ext>
            </a:extLst>
          </p:cNvPr>
          <p:cNvGrpSpPr/>
          <p:nvPr userDrawn="1"/>
        </p:nvGrpSpPr>
        <p:grpSpPr>
          <a:xfrm>
            <a:off x="634401" y="689877"/>
            <a:ext cx="1720314" cy="594244"/>
            <a:chOff x="628650" y="733550"/>
            <a:chExt cx="1450205" cy="500941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06731D6-10F7-4D26-BF11-A9E4C97197F7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CA1DB11-4D53-4CDF-AAB2-7632499CC36B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DF29E7E-58F0-4353-9339-3847BF2CD21B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859BCD-6570-4803-B9D5-AB5DE36F721C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FE2DDD9-2DA2-4312-8934-FA914247F90C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F27CDDA-FF12-4024-8880-27DC9F3845A4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DA00EF8-D1E0-44AC-9BEB-C431963CEA28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17F2406-6580-45A2-A0E5-EE63DAF33661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84FF559-53FE-4ED8-A7AA-00DF747522ED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36E53D7-581C-491C-A6DE-993E170149A0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D3ABE2B-7BE0-4261-9B92-F7DFD77D91C1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21093-5913-46FD-9413-999C8DFA8396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A22A3C3-8451-4294-8E02-D6009D27C973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39">
              <a:extLst>
                <a:ext uri="{FF2B5EF4-FFF2-40B4-BE49-F238E27FC236}">
                  <a16:creationId xmlns:a16="http://schemas.microsoft.com/office/drawing/2014/main" id="{0106A4F4-D3A5-4097-A93F-F45382FCC950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DCC2840-CAF2-495B-98F4-783FB8BDC456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7ADBB31-1027-4CD5-AD2D-3CE1997E302C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CA5C0ED-D8ED-4B54-B7B8-B5C5EBDA9D43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6376886-275A-4E4E-970B-91FFA0138D5E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6077F75-A230-4160-AF80-B3EB61986677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6250801-8522-4A59-988B-0DBDEACA6926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863549C-69E3-463B-BCF8-AF85D8B19F56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9788ABF-3E4D-46EF-8F7F-730538EE4B36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5C4B7AD-C9F0-4BDB-B01D-1FE67A9D1D54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3FF333-218B-4FEB-A1C4-9FC0E8941E7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7" name="Graphic 39">
              <a:extLst>
                <a:ext uri="{FF2B5EF4-FFF2-40B4-BE49-F238E27FC236}">
                  <a16:creationId xmlns:a16="http://schemas.microsoft.com/office/drawing/2014/main" id="{835DC207-A599-480D-AAF7-60B603F8E433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38694A1-9E0E-4452-924A-431C700DF83B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6F3CBCE-4B25-427D-BB9B-18AB4B758304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84848EF-ADF5-415C-A202-F0873CFC19A1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EC64341-A882-4CE0-AA3E-5A411D03968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382B876-791D-4D8B-ACA8-7E7F5F04025B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F300220-7E20-4EEA-B626-A12C6EFAA4D5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2601A3F-779C-4EF5-B024-08B7FD7C4EA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C43DC2B-39D9-4ED9-BF33-06E24DFC8AE8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98138189-9801-4F8A-A206-DED1FBC11A5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object 40">
            <a:extLst>
              <a:ext uri="{FF2B5EF4-FFF2-40B4-BE49-F238E27FC236}">
                <a16:creationId xmlns:a16="http://schemas.microsoft.com/office/drawing/2014/main" id="{5BDA9A34-988A-4F4B-97E4-4F0A53C4773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04765031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303EE15-B622-401A-850A-2A0A4864C0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6" name="object 40">
            <a:extLst>
              <a:ext uri="{FF2B5EF4-FFF2-40B4-BE49-F238E27FC236}">
                <a16:creationId xmlns:a16="http://schemas.microsoft.com/office/drawing/2014/main" id="{97DEED07-FFB2-44A0-99A1-34FC44DC2DB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67245119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E614505-F438-47F9-8161-AEA2DFA024D9}"/>
              </a:ext>
            </a:extLst>
          </p:cNvPr>
          <p:cNvGrpSpPr/>
          <p:nvPr userDrawn="1"/>
        </p:nvGrpSpPr>
        <p:grpSpPr>
          <a:xfrm>
            <a:off x="634401" y="689877"/>
            <a:ext cx="1720314" cy="594244"/>
            <a:chOff x="628650" y="733550"/>
            <a:chExt cx="1450205" cy="500941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FE54DB7-F831-421D-87ED-020AD9267863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492478E-B243-413C-A433-6B2733FFEF6F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77DB062-8E7A-4841-B760-165A1B9B0990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3D6141F-255A-4EF5-9861-6B2DF4B41A2A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2AB756-2CD9-4B4C-8707-9899689FD3C2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E13C624-EF6F-4515-9BC5-BF080375DF18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6A1E868-1FCE-43C3-A198-A380FA213FC4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7C43CDE-1AE7-41BA-B937-C93C515228CA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81A5004-C3BA-402C-BD2A-46F6FE82F5B1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BC5C8F8-2CB9-453C-BD06-77E51FDF1BEE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8CA4BDD-AF4A-4089-8C3F-297F8114F72D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C23127F-C163-4161-BA5E-2197C984A930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643F03B-D3C0-422E-BA25-2BBB030FD6CB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3" name="Graphic 39">
              <a:extLst>
                <a:ext uri="{FF2B5EF4-FFF2-40B4-BE49-F238E27FC236}">
                  <a16:creationId xmlns:a16="http://schemas.microsoft.com/office/drawing/2014/main" id="{FD96144C-3DBA-46B8-B462-E90FA86FA6E2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42A0EA1-585C-4C74-A507-1B06DE402CA5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171406A-387E-47E3-9D24-37AFD449A9A3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F2EA46FF-0F2F-4E40-AEE3-133DD38BF815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D257D3A-0365-45F5-8EC3-0F7CE5FC54DA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BB4756F4-D29E-4974-8C51-50C5BF1F0DE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BE431EA-FBF6-4F5A-B74A-F7BD599AB546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B682DD7-9328-4414-847B-9678010C0BE1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A595E2E-6104-4F2E-B93A-2616201B6986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1D6C359-D8A9-4352-A344-698C0D8A3C7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B5C6284-DAE7-4E8E-8593-75480E40055A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4" name="Graphic 39">
              <a:extLst>
                <a:ext uri="{FF2B5EF4-FFF2-40B4-BE49-F238E27FC236}">
                  <a16:creationId xmlns:a16="http://schemas.microsoft.com/office/drawing/2014/main" id="{D7C6DF24-A1CC-4028-BBAB-4B934E833E11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7612CEE-A1D8-4C55-83EE-C1AD98F75BA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9414C66-A3C7-4F63-8F06-CF04CC5FCBB4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7436E0C-D8BC-40D8-AE0A-9E68C3B3B535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BD9356D-B430-4DF2-A7F5-A522D6DB7E3F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EEF6090-18D3-45F3-BB62-25092DAE8641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63FC99E-8480-4637-965B-C628AA286E59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F8922E51-C58E-4CBB-A2CE-A198F2D4C26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7A23EF9-68D4-40B9-B917-E7FFE70712F6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object 40">
            <a:extLst>
              <a:ext uri="{FF2B5EF4-FFF2-40B4-BE49-F238E27FC236}">
                <a16:creationId xmlns:a16="http://schemas.microsoft.com/office/drawing/2014/main" id="{4C7D77B3-8F8E-426F-9AD8-9BF5436AB1D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3135865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EF7622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EF7622"/>
                </a:solidFill>
                <a:cs typeface="MuseoSlab-500"/>
              </a:rPr>
              <a:t> </a:t>
            </a:r>
            <a:r>
              <a:rPr sz="1050" spc="-14">
                <a:solidFill>
                  <a:srgbClr val="EF7622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2021</a:t>
            </a:r>
            <a:endParaRPr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0E47D76-8C76-45AB-948C-7CA6630C2915}"/>
              </a:ext>
            </a:extLst>
          </p:cNvPr>
          <p:cNvGrpSpPr/>
          <p:nvPr userDrawn="1"/>
        </p:nvGrpSpPr>
        <p:grpSpPr>
          <a:xfrm>
            <a:off x="634401" y="689877"/>
            <a:ext cx="1720314" cy="594244"/>
            <a:chOff x="628650" y="733550"/>
            <a:chExt cx="1450205" cy="500941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471DA15-BA1A-44AA-A240-EEA50A583B0A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CD00467-35F4-4461-A2D0-012E42364F5F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6545D70-5E9D-42F9-8D70-6AADE3C3629F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ABD890-33F0-492B-9B17-1A904EBB2C4C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3AF3EC3-3D85-4A7D-8EE6-88DC30D517AD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103795-6748-4097-BE6D-578D06079300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9A29FDC-5353-4DEA-A9CA-362E0B7F7586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3C9BDC3-74A5-4143-B4D5-791C0E35AF64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74E18FD-2F44-437C-80CC-63AA51C03E30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C1D4784-0A70-48A7-AC71-CBED7FFC6EB4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DCD1EA0-1319-4D07-B291-F79E7CE20F50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61D0294-4454-4628-91FB-36567A89EE13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7934DD9-24E8-4C94-93EA-9D7A59638041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9">
              <a:extLst>
                <a:ext uri="{FF2B5EF4-FFF2-40B4-BE49-F238E27FC236}">
                  <a16:creationId xmlns:a16="http://schemas.microsoft.com/office/drawing/2014/main" id="{48BFECB5-4472-4193-A6F6-0F73E8DED74D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F253FA9-4E9C-4454-B978-553A6CB0C098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9809265-BD9E-4DA2-BF88-C9C9B091C187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AA66148-F323-4653-A31D-A2E704DECB7A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9C65002-ADDF-4174-B7A5-D69E3DA47458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872A577-ECEA-453B-9F6C-FD53E1A17D5F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A7DE99D-5125-44EA-AB8C-E143D7F0FE7E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8BA5D8-09AD-4074-A8BC-5370FB1133F9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404B965-D26C-4BCA-B451-9F7BF71D99B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021070B-9B1B-4E4D-BAF0-D3E77D9C6CFA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F561FA-CE43-400B-B509-1FA553733599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9">
              <a:extLst>
                <a:ext uri="{FF2B5EF4-FFF2-40B4-BE49-F238E27FC236}">
                  <a16:creationId xmlns:a16="http://schemas.microsoft.com/office/drawing/2014/main" id="{FB4CF428-1078-445D-B618-6177D12838BA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8947A7-45EE-446E-8E1C-4A87D10B34D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6F48C06-FEEF-4F93-A5FB-095F92313D5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F416158-24EB-49CB-8723-07BA2528AF36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B99D66C-663C-4EEB-8417-C61F95DC6F99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2ECF39B-7BA5-4F5F-B013-BF870D2F508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B090B09-7D9C-40BB-83A3-347F74C06910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6B67393-BE81-498E-8F47-7E0C4F885E59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88216E9-145D-471B-B2DA-5D10ED967DE6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1766353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78D2CBA-8A89-4621-9034-42E8CE7FC0A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460AD87A-24CF-40C9-AE17-8D855B68BDF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7179150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A8FFF9E-6BF1-4282-9EB2-F70165752CD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4A4C3F8A-E1DC-484B-9282-4807B00488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61552508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F5D7390-D3AA-4622-B481-50BD9DEE2DD9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E64AACB-787F-44D4-8BE9-23715536E4C1}"/>
              </a:ext>
            </a:extLst>
          </p:cNvPr>
          <p:cNvGrpSpPr/>
          <p:nvPr userDrawn="1"/>
        </p:nvGrpSpPr>
        <p:grpSpPr>
          <a:xfrm>
            <a:off x="605644" y="1086360"/>
            <a:ext cx="2927319" cy="1011177"/>
            <a:chOff x="-2217265" y="2903859"/>
            <a:chExt cx="1450205" cy="500941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EE5350E-D6AE-4ABC-A7BA-924E97185C9C}"/>
                </a:ext>
              </a:extLst>
            </p:cNvPr>
            <p:cNvSpPr/>
            <p:nvPr/>
          </p:nvSpPr>
          <p:spPr>
            <a:xfrm>
              <a:off x="-2217265" y="2903859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F9A2B0A-FF96-4B56-801D-E4A07B91DFFC}"/>
                </a:ext>
              </a:extLst>
            </p:cNvPr>
            <p:cNvSpPr/>
            <p:nvPr/>
          </p:nvSpPr>
          <p:spPr>
            <a:xfrm>
              <a:off x="-2210137" y="3071895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3EAE459-A5EF-4B62-8D55-4BD3A5F0E90C}"/>
                </a:ext>
              </a:extLst>
            </p:cNvPr>
            <p:cNvSpPr/>
            <p:nvPr/>
          </p:nvSpPr>
          <p:spPr>
            <a:xfrm>
              <a:off x="-943881" y="3361962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368C716-016B-453E-94A3-182418A044C3}"/>
                </a:ext>
              </a:extLst>
            </p:cNvPr>
            <p:cNvSpPr/>
            <p:nvPr/>
          </p:nvSpPr>
          <p:spPr>
            <a:xfrm>
              <a:off x="-2091538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F02ACF9-F237-4ABF-AD46-71BD602F08F6}"/>
                </a:ext>
              </a:extLst>
            </p:cNvPr>
            <p:cNvSpPr/>
            <p:nvPr/>
          </p:nvSpPr>
          <p:spPr>
            <a:xfrm>
              <a:off x="-1944869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16EFAA-EA8F-42D6-8F93-69375D88CDF5}"/>
                </a:ext>
              </a:extLst>
            </p:cNvPr>
            <p:cNvSpPr/>
            <p:nvPr/>
          </p:nvSpPr>
          <p:spPr>
            <a:xfrm>
              <a:off x="-1831388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B10B710-4407-4926-BD51-91A9D43B0BE4}"/>
                </a:ext>
              </a:extLst>
            </p:cNvPr>
            <p:cNvSpPr/>
            <p:nvPr/>
          </p:nvSpPr>
          <p:spPr>
            <a:xfrm>
              <a:off x="-1743909" y="2905956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6FC8980-35A2-48D1-821E-C1756DEE9AE8}"/>
                </a:ext>
              </a:extLst>
            </p:cNvPr>
            <p:cNvSpPr/>
            <p:nvPr/>
          </p:nvSpPr>
          <p:spPr>
            <a:xfrm>
              <a:off x="-1625163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64DEE03-8AB5-4636-B9B2-A76FC898D851}"/>
                </a:ext>
              </a:extLst>
            </p:cNvPr>
            <p:cNvSpPr/>
            <p:nvPr/>
          </p:nvSpPr>
          <p:spPr>
            <a:xfrm>
              <a:off x="-1516213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A8892C0-D204-439A-8289-EDAC846DCB0E}"/>
                </a:ext>
              </a:extLst>
            </p:cNvPr>
            <p:cNvSpPr/>
            <p:nvPr/>
          </p:nvSpPr>
          <p:spPr>
            <a:xfrm>
              <a:off x="-1371290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5D12CA0-63FD-4143-A99C-4EF69FDCDCA4}"/>
                </a:ext>
              </a:extLst>
            </p:cNvPr>
            <p:cNvSpPr/>
            <p:nvPr/>
          </p:nvSpPr>
          <p:spPr>
            <a:xfrm>
              <a:off x="-1231969" y="2905942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28B0BCE-08BB-4801-8985-3635E39A38FF}"/>
                </a:ext>
              </a:extLst>
            </p:cNvPr>
            <p:cNvSpPr/>
            <p:nvPr/>
          </p:nvSpPr>
          <p:spPr>
            <a:xfrm>
              <a:off x="-1102737" y="2905956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262320F-47C1-4F0A-9B07-ACDBFB620384}"/>
                </a:ext>
              </a:extLst>
            </p:cNvPr>
            <p:cNvSpPr/>
            <p:nvPr/>
          </p:nvSpPr>
          <p:spPr>
            <a:xfrm>
              <a:off x="-1083085" y="3071939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6" name="Graphic 39">
              <a:extLst>
                <a:ext uri="{FF2B5EF4-FFF2-40B4-BE49-F238E27FC236}">
                  <a16:creationId xmlns:a16="http://schemas.microsoft.com/office/drawing/2014/main" id="{6662FF54-B703-468F-89CF-7225C39FC0B1}"/>
                </a:ext>
              </a:extLst>
            </p:cNvPr>
            <p:cNvGrpSpPr/>
            <p:nvPr/>
          </p:nvGrpSpPr>
          <p:grpSpPr>
            <a:xfrm>
              <a:off x="-2158295" y="3105787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FBF5AB3-1F9E-48A4-9A03-4AEA714B1774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67482BD-798E-4C72-8E94-51DB9CC83ED6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63D5C1D-1547-47FC-A9F3-8BCDAD0630C0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8009E4D-E95D-4829-B563-166255377788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068DACC-F66E-4508-9A04-43386C19149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7FB5F97-E71A-4903-963C-AA4CC80EB510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72CE84F-7322-4A57-AB47-EE13A3A2E598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4233D5F6-FB3D-4645-A084-B6D8EC1B9B0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9687F0-67FE-4C07-BEFC-EED594574866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2DA29D3-912C-4259-A3BA-E2FD437211E7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7" name="Graphic 39">
              <a:extLst>
                <a:ext uri="{FF2B5EF4-FFF2-40B4-BE49-F238E27FC236}">
                  <a16:creationId xmlns:a16="http://schemas.microsoft.com/office/drawing/2014/main" id="{51E093D4-65F9-4ABD-9451-141DB9636183}"/>
                </a:ext>
              </a:extLst>
            </p:cNvPr>
            <p:cNvGrpSpPr/>
            <p:nvPr/>
          </p:nvGrpSpPr>
          <p:grpSpPr>
            <a:xfrm>
              <a:off x="-2160700" y="3265186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C54D5EF-149C-4433-B31D-54E931387C0D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90F0537-3D3B-43EB-B796-49A7CAE4D1A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A8B00FA-BAF7-4AF5-AD3F-8A63C02EB56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9999661-CE75-4849-BC64-556CD38A81A9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D9FDF72-D3F3-4396-8066-CAB4D99525F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31737A1-BCB9-4125-BFE4-61AF774863D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68639A-EDD3-45B2-B5EF-8F34C02AFE3B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D8CC5C9-25DF-4B18-9424-D206CF1723B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53" name="Picture 52" descr="A picture containing table&#10;&#10;Description automatically generated">
            <a:extLst>
              <a:ext uri="{FF2B5EF4-FFF2-40B4-BE49-F238E27FC236}">
                <a16:creationId xmlns:a16="http://schemas.microsoft.com/office/drawing/2014/main" id="{0E2BD3EE-B084-47FF-88CC-1FCBCAEA20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120" b="27844"/>
          <a:stretch/>
        </p:blipFill>
        <p:spPr>
          <a:xfrm>
            <a:off x="510127" y="560220"/>
            <a:ext cx="1980000" cy="444961"/>
          </a:xfrm>
          <a:prstGeom prst="rect">
            <a:avLst/>
          </a:prstGeom>
        </p:spPr>
      </p:pic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7673FBEB-6D5F-47BF-891E-A2FC16F8A57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963472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sp>
        <p:nvSpPr>
          <p:cNvPr id="55" name="object 40">
            <a:extLst>
              <a:ext uri="{FF2B5EF4-FFF2-40B4-BE49-F238E27FC236}">
                <a16:creationId xmlns:a16="http://schemas.microsoft.com/office/drawing/2014/main" id="{20F84A80-9A73-4C38-B275-8F6323FE96B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3822517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F5D7390-D3AA-4622-B481-50BD9DEE2DD9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E64AACB-787F-44D4-8BE9-23715536E4C1}"/>
              </a:ext>
            </a:extLst>
          </p:cNvPr>
          <p:cNvGrpSpPr/>
          <p:nvPr userDrawn="1"/>
        </p:nvGrpSpPr>
        <p:grpSpPr>
          <a:xfrm>
            <a:off x="605644" y="1086360"/>
            <a:ext cx="2927319" cy="1011177"/>
            <a:chOff x="-2217265" y="2903859"/>
            <a:chExt cx="1450205" cy="500941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EE5350E-D6AE-4ABC-A7BA-924E97185C9C}"/>
                </a:ext>
              </a:extLst>
            </p:cNvPr>
            <p:cNvSpPr/>
            <p:nvPr/>
          </p:nvSpPr>
          <p:spPr>
            <a:xfrm>
              <a:off x="-2217265" y="2903859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F9A2B0A-FF96-4B56-801D-E4A07B91DFFC}"/>
                </a:ext>
              </a:extLst>
            </p:cNvPr>
            <p:cNvSpPr/>
            <p:nvPr/>
          </p:nvSpPr>
          <p:spPr>
            <a:xfrm>
              <a:off x="-2210137" y="3071895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3EAE459-A5EF-4B62-8D55-4BD3A5F0E90C}"/>
                </a:ext>
              </a:extLst>
            </p:cNvPr>
            <p:cNvSpPr/>
            <p:nvPr/>
          </p:nvSpPr>
          <p:spPr>
            <a:xfrm>
              <a:off x="-943881" y="3361962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368C716-016B-453E-94A3-182418A044C3}"/>
                </a:ext>
              </a:extLst>
            </p:cNvPr>
            <p:cNvSpPr/>
            <p:nvPr/>
          </p:nvSpPr>
          <p:spPr>
            <a:xfrm>
              <a:off x="-2091538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F02ACF9-F237-4ABF-AD46-71BD602F08F6}"/>
                </a:ext>
              </a:extLst>
            </p:cNvPr>
            <p:cNvSpPr/>
            <p:nvPr/>
          </p:nvSpPr>
          <p:spPr>
            <a:xfrm>
              <a:off x="-1944869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16EFAA-EA8F-42D6-8F93-69375D88CDF5}"/>
                </a:ext>
              </a:extLst>
            </p:cNvPr>
            <p:cNvSpPr/>
            <p:nvPr/>
          </p:nvSpPr>
          <p:spPr>
            <a:xfrm>
              <a:off x="-1831388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B10B710-4407-4926-BD51-91A9D43B0BE4}"/>
                </a:ext>
              </a:extLst>
            </p:cNvPr>
            <p:cNvSpPr/>
            <p:nvPr/>
          </p:nvSpPr>
          <p:spPr>
            <a:xfrm>
              <a:off x="-1743909" y="2905956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6FC8980-35A2-48D1-821E-C1756DEE9AE8}"/>
                </a:ext>
              </a:extLst>
            </p:cNvPr>
            <p:cNvSpPr/>
            <p:nvPr/>
          </p:nvSpPr>
          <p:spPr>
            <a:xfrm>
              <a:off x="-1625163" y="2905956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64DEE03-8AB5-4636-B9B2-A76FC898D851}"/>
                </a:ext>
              </a:extLst>
            </p:cNvPr>
            <p:cNvSpPr/>
            <p:nvPr/>
          </p:nvSpPr>
          <p:spPr>
            <a:xfrm>
              <a:off x="-1516213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A8892C0-D204-439A-8289-EDAC846DCB0E}"/>
                </a:ext>
              </a:extLst>
            </p:cNvPr>
            <p:cNvSpPr/>
            <p:nvPr/>
          </p:nvSpPr>
          <p:spPr>
            <a:xfrm>
              <a:off x="-1371290" y="2905956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5D12CA0-63FD-4143-A99C-4EF69FDCDCA4}"/>
                </a:ext>
              </a:extLst>
            </p:cNvPr>
            <p:cNvSpPr/>
            <p:nvPr/>
          </p:nvSpPr>
          <p:spPr>
            <a:xfrm>
              <a:off x="-1231969" y="2905942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28B0BCE-08BB-4801-8985-3635E39A38FF}"/>
                </a:ext>
              </a:extLst>
            </p:cNvPr>
            <p:cNvSpPr/>
            <p:nvPr/>
          </p:nvSpPr>
          <p:spPr>
            <a:xfrm>
              <a:off x="-1102737" y="2905956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tx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262320F-47C1-4F0A-9B07-ACDBFB620384}"/>
                </a:ext>
              </a:extLst>
            </p:cNvPr>
            <p:cNvSpPr/>
            <p:nvPr/>
          </p:nvSpPr>
          <p:spPr>
            <a:xfrm>
              <a:off x="-1083085" y="3071939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6" name="Graphic 39">
              <a:extLst>
                <a:ext uri="{FF2B5EF4-FFF2-40B4-BE49-F238E27FC236}">
                  <a16:creationId xmlns:a16="http://schemas.microsoft.com/office/drawing/2014/main" id="{6662FF54-B703-468F-89CF-7225C39FC0B1}"/>
                </a:ext>
              </a:extLst>
            </p:cNvPr>
            <p:cNvGrpSpPr/>
            <p:nvPr/>
          </p:nvGrpSpPr>
          <p:grpSpPr>
            <a:xfrm>
              <a:off x="-2158295" y="3105787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FBF5AB3-1F9E-48A4-9A03-4AEA714B1774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67482BD-798E-4C72-8E94-51DB9CC83ED6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63D5C1D-1547-47FC-A9F3-8BCDAD0630C0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8009E4D-E95D-4829-B563-166255377788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068DACC-F66E-4508-9A04-43386C19149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7FB5F97-E71A-4903-963C-AA4CC80EB510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72CE84F-7322-4A57-AB47-EE13A3A2E598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4233D5F6-FB3D-4645-A084-B6D8EC1B9B0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9687F0-67FE-4C07-BEFC-EED594574866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2DA29D3-912C-4259-A3BA-E2FD437211E7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7" name="Graphic 39">
              <a:extLst>
                <a:ext uri="{FF2B5EF4-FFF2-40B4-BE49-F238E27FC236}">
                  <a16:creationId xmlns:a16="http://schemas.microsoft.com/office/drawing/2014/main" id="{51E093D4-65F9-4ABD-9451-141DB9636183}"/>
                </a:ext>
              </a:extLst>
            </p:cNvPr>
            <p:cNvGrpSpPr/>
            <p:nvPr/>
          </p:nvGrpSpPr>
          <p:grpSpPr>
            <a:xfrm>
              <a:off x="-2160700" y="3265186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C54D5EF-149C-4433-B31D-54E931387C0D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90F0537-3D3B-43EB-B796-49A7CAE4D1A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A8B00FA-BAF7-4AF5-AD3F-8A63C02EB56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9999661-CE75-4849-BC64-556CD38A81A9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D9FDF72-D3F3-4396-8066-CAB4D99525F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31737A1-BCB9-4125-BFE4-61AF774863D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68639A-EDD3-45B2-B5EF-8F34C02AFE3B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D8CC5C9-25DF-4B18-9424-D206CF1723B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53" name="Picture 52" descr="A picture containing table&#10;&#10;Description automatically generated">
            <a:extLst>
              <a:ext uri="{FF2B5EF4-FFF2-40B4-BE49-F238E27FC236}">
                <a16:creationId xmlns:a16="http://schemas.microsoft.com/office/drawing/2014/main" id="{DB792B0A-A56C-49C2-8533-E2DEF09394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120" b="27844"/>
          <a:stretch/>
        </p:blipFill>
        <p:spPr>
          <a:xfrm>
            <a:off x="510127" y="560220"/>
            <a:ext cx="1980000" cy="444961"/>
          </a:xfrm>
          <a:prstGeom prst="rect">
            <a:avLst/>
          </a:prstGeom>
        </p:spPr>
      </p:pic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60BB0918-0499-4083-991B-62167B8157B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187590697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F3FE4AC5-47C5-40BD-A5F9-8DD4599B9CB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93723A1-D48A-43D2-B82A-B973ECC84B50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6D10AE4-75F9-4AF6-9864-9A3DE8DC6F81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13F3502-BF88-4167-944F-515829702567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6387555-1E83-491D-9F0E-ACAD0D16D0A0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252EC88-2DEE-45EF-B49B-01D9BAF7C22D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272D7A-3CA4-4812-B921-A634323B712C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8A0972A-2E7E-462C-A9D8-1B53A965F71B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B49B2F-2CA6-491D-BDC9-7A08E6E4D3E6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29D8E99-10F4-4AE8-BDA4-3D6266E88285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AF39C2C-1A7C-44D7-AF7C-E890A7696150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51A161E-9C07-42E2-80AB-FB448F729F1B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DF5232B-856C-47B3-B401-F9CE4B5496CF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2DAF840-92BE-493C-B4BE-F51A18F32486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F2D7D31-2C4D-47C1-8728-4D0034A4F937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9">
              <a:extLst>
                <a:ext uri="{FF2B5EF4-FFF2-40B4-BE49-F238E27FC236}">
                  <a16:creationId xmlns:a16="http://schemas.microsoft.com/office/drawing/2014/main" id="{BDB055DF-5671-409E-9B4D-1F09F45AD734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D37401B-BC80-410B-BBB8-F7A273207A8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E8D17F6-AE64-452C-BF5F-F808DCAFCCFC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9D6B4AC-AC61-4DEB-BA24-FEAC4025D2C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1C6AFE0-5035-4E77-BF6A-C6FE85FE2D1B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750E5EA-F2B8-4402-87C9-4EF1100DD114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CA98343A-5747-4BF1-8A3C-EF13BBA45881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FFE9CE8-4B43-4208-B115-1AA14A105346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A2A699F-B4BA-4BB2-9B53-B1A4C4772379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C96B457-BAE4-4412-BDEE-35BBD3505D52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6633BC1-2E62-402E-B25F-CEC40A580175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9">
              <a:extLst>
                <a:ext uri="{FF2B5EF4-FFF2-40B4-BE49-F238E27FC236}">
                  <a16:creationId xmlns:a16="http://schemas.microsoft.com/office/drawing/2014/main" id="{D9892DAA-C716-4844-9274-B750F1C62FA2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E658ECF-174F-4388-95ED-04381B764274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01E7C1B-1F9D-4E04-BBB5-97D237C661D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C3A22-48E9-47A9-B484-CA4B84C75DF0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FBA68F7-9A79-403F-961F-36826F062D29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B6134F6-9017-418B-B381-FA2900E39DB2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10E22B5C-66A0-424D-8079-2EFD913A5FBB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D9EF198-5BA2-4B53-B247-AEC24644C63B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5182FD3-0A53-4DA8-B7A9-824934BA428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1">
            <a:extLst>
              <a:ext uri="{FF2B5EF4-FFF2-40B4-BE49-F238E27FC236}">
                <a16:creationId xmlns:a16="http://schemas.microsoft.com/office/drawing/2014/main" id="{32F6489D-8D2E-4632-AD13-C400703994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3" name="object 40">
            <a:extLst>
              <a:ext uri="{FF2B5EF4-FFF2-40B4-BE49-F238E27FC236}">
                <a16:creationId xmlns:a16="http://schemas.microsoft.com/office/drawing/2014/main" id="{A88642B1-3772-41B4-821D-135E57B023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00295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E05039A-98E1-4779-98E4-A92CCD2A4797}"/>
              </a:ext>
            </a:extLst>
          </p:cNvPr>
          <p:cNvGrpSpPr/>
          <p:nvPr userDrawn="1"/>
        </p:nvGrpSpPr>
        <p:grpSpPr>
          <a:xfrm>
            <a:off x="634401" y="689877"/>
            <a:ext cx="1720314" cy="594244"/>
            <a:chOff x="628650" y="733550"/>
            <a:chExt cx="1450205" cy="500941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E349C6D-B9AF-47AE-8A27-EE856BDD1134}"/>
                </a:ext>
              </a:extLst>
            </p:cNvPr>
            <p:cNvSpPr/>
            <p:nvPr/>
          </p:nvSpPr>
          <p:spPr>
            <a:xfrm>
              <a:off x="628650" y="733550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7A80B65-6AAA-4D28-91C8-0E6D39B04247}"/>
                </a:ext>
              </a:extLst>
            </p:cNvPr>
            <p:cNvSpPr/>
            <p:nvPr/>
          </p:nvSpPr>
          <p:spPr>
            <a:xfrm>
              <a:off x="635778" y="901586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6AFCAB4-DD15-494A-A7AA-7A292048B9F8}"/>
                </a:ext>
              </a:extLst>
            </p:cNvPr>
            <p:cNvSpPr/>
            <p:nvPr/>
          </p:nvSpPr>
          <p:spPr>
            <a:xfrm>
              <a:off x="1902034" y="1191653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45EC774-3563-468D-BD12-7C0C773B7FF5}"/>
                </a:ext>
              </a:extLst>
            </p:cNvPr>
            <p:cNvSpPr/>
            <p:nvPr/>
          </p:nvSpPr>
          <p:spPr>
            <a:xfrm>
              <a:off x="754377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4EF8BB6-738A-4B92-AA16-BFB6F712AD43}"/>
                </a:ext>
              </a:extLst>
            </p:cNvPr>
            <p:cNvSpPr/>
            <p:nvPr/>
          </p:nvSpPr>
          <p:spPr>
            <a:xfrm>
              <a:off x="901046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7DF0E12-1B94-4BC9-8A9B-8D5A376E79AE}"/>
                </a:ext>
              </a:extLst>
            </p:cNvPr>
            <p:cNvSpPr/>
            <p:nvPr/>
          </p:nvSpPr>
          <p:spPr>
            <a:xfrm>
              <a:off x="1014527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4CCF4DD-DEB0-4A3A-B052-6A0FB7A0F0CB}"/>
                </a:ext>
              </a:extLst>
            </p:cNvPr>
            <p:cNvSpPr/>
            <p:nvPr/>
          </p:nvSpPr>
          <p:spPr>
            <a:xfrm>
              <a:off x="1102006" y="735647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FD9019-B068-47FB-9D3A-6E10E6B88632}"/>
                </a:ext>
              </a:extLst>
            </p:cNvPr>
            <p:cNvSpPr/>
            <p:nvPr/>
          </p:nvSpPr>
          <p:spPr>
            <a:xfrm>
              <a:off x="1220752" y="735647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81EAAA7-1BE6-446D-866B-93162E47119B}"/>
                </a:ext>
              </a:extLst>
            </p:cNvPr>
            <p:cNvSpPr/>
            <p:nvPr/>
          </p:nvSpPr>
          <p:spPr>
            <a:xfrm>
              <a:off x="1329702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95E2454-DDC2-4EF3-8956-CEF454447192}"/>
                </a:ext>
              </a:extLst>
            </p:cNvPr>
            <p:cNvSpPr/>
            <p:nvPr/>
          </p:nvSpPr>
          <p:spPr>
            <a:xfrm>
              <a:off x="1474625" y="735647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7633217-3345-4F0E-9202-C12083E4D62E}"/>
                </a:ext>
              </a:extLst>
            </p:cNvPr>
            <p:cNvSpPr/>
            <p:nvPr/>
          </p:nvSpPr>
          <p:spPr>
            <a:xfrm>
              <a:off x="1613946" y="735633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46D00E3-79DD-4469-9D0D-22F0BE5A398B}"/>
                </a:ext>
              </a:extLst>
            </p:cNvPr>
            <p:cNvSpPr/>
            <p:nvPr/>
          </p:nvSpPr>
          <p:spPr>
            <a:xfrm>
              <a:off x="1743178" y="735647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1A7A3A6-C782-4CC7-BD09-313BFA1868D9}"/>
                </a:ext>
              </a:extLst>
            </p:cNvPr>
            <p:cNvSpPr/>
            <p:nvPr/>
          </p:nvSpPr>
          <p:spPr>
            <a:xfrm>
              <a:off x="1762830" y="901630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9" name="Graphic 39">
              <a:extLst>
                <a:ext uri="{FF2B5EF4-FFF2-40B4-BE49-F238E27FC236}">
                  <a16:creationId xmlns:a16="http://schemas.microsoft.com/office/drawing/2014/main" id="{F954B665-B737-4CD0-B6E3-66B1FDB688DD}"/>
                </a:ext>
              </a:extLst>
            </p:cNvPr>
            <p:cNvGrpSpPr/>
            <p:nvPr/>
          </p:nvGrpSpPr>
          <p:grpSpPr>
            <a:xfrm>
              <a:off x="687620" y="935478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AD78B15-0671-4FEB-AAE4-FA3FA68DC038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17566DA-F7E7-4D87-B343-8E257043B80E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F00B379-B406-4997-8DF6-EC2068F1370D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0DC561B3-13CD-4BC5-A3BA-E9B47D29E790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FDC097A-AAD2-4B5F-BAC4-7D9CFC5F61EF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6520A42-94A0-4DD8-87B4-9D891A385B96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B529F35-22CE-4AC3-B308-4ED70A3438A0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245B4D4-2760-48CD-BBCA-C9459E57B1F3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703858-8C49-4EB3-BA62-5D6E6E787052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3007B91-7E12-49B7-A59A-815ADA213FBE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0" name="Graphic 39">
              <a:extLst>
                <a:ext uri="{FF2B5EF4-FFF2-40B4-BE49-F238E27FC236}">
                  <a16:creationId xmlns:a16="http://schemas.microsoft.com/office/drawing/2014/main" id="{387F4F14-D4CC-41E2-A070-FBEAE9A3DE23}"/>
                </a:ext>
              </a:extLst>
            </p:cNvPr>
            <p:cNvGrpSpPr/>
            <p:nvPr/>
          </p:nvGrpSpPr>
          <p:grpSpPr>
            <a:xfrm>
              <a:off x="685215" y="1094877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4DA1FF6-4E8A-462C-9CF2-FF19179A3BFE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C559D43-9CC5-4B73-8B3A-52B9A0D26509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08073D5-AE80-4866-A627-A121951B924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34CA01C-C72B-4C18-A444-3496B8E022F3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D4026F1-26BD-4D97-A03C-89FBACB39471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996FF73-B155-4417-9184-40C6C1BD85B0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016DA42-16D6-4BA2-9162-DDADBE1652EC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EE6CFAA-98BF-472E-BA25-ED028A3C57C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EDAF8B4-3A1C-4627-A44A-E7C1F3D2571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A29B4E3C-98F7-4AA2-BAFB-C0019BE74E3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47" name="Picture Placeholder 18">
            <a:extLst>
              <a:ext uri="{FF2B5EF4-FFF2-40B4-BE49-F238E27FC236}">
                <a16:creationId xmlns:a16="http://schemas.microsoft.com/office/drawing/2014/main" id="{85FCCBB2-923A-468E-8718-385348C9CE7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131880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6C14FD45-8402-4909-85EB-A56D0945BD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93" y="396011"/>
            <a:ext cx="2217683" cy="1129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8635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6C0D5BD-65D3-4E53-9162-170E7B3BE96C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8DF327C-23C5-4CFA-A873-F7D306D515E4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C0BE22-03F4-428D-86A7-089E654FE94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FF95BE6-6923-4E09-B52C-FA795805DB82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4861533-4549-4FA4-8A61-02F29E1387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747DAA-124E-46E3-A79C-C1D039BA104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1D4BC1A-4276-4B15-9C1F-303F671797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AF86061-3C93-49A1-B064-1ABFBB5AB7E9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E4CE714-7898-4BA0-8FBD-5CF930FC078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7C79F00-67C7-4718-A363-59F3247C2A5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6AE92B5-B649-4079-A4C2-713E6C465DDA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963DA3-7545-4312-9A6A-9C12B3D7226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9472C44-92DB-4607-9ADE-CF858A28A340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A480E6-8257-4409-B053-5F5FB0AB083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945AF711-22C5-47FC-B51A-839B4810006F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FC725B9-7695-42F7-9921-34B02D0AD24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767C7-221E-4BD7-8E9D-A50310F069FF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2C387A4-DFBB-48B6-B7A1-ECC62B3FF6E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7DA1F6D-FDED-4DAF-A853-3CAC1BFE0707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92B32AC-289A-4563-AAC2-5CDA9476669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5590472-95EA-4CF7-B83E-94397DC421D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C45B386-4EC4-4785-B989-04AE2FC48C89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A6ADFDE-3DE0-4D41-AC58-B157BC8B573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71B3D7A-4378-42A8-8EF5-D0B5E89B9D9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E0C0F3-AEA5-4047-99B8-2FB0A49E6050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BA557666-0B46-4ECD-BCE2-A8C63C51EF7B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02FBCFF-F5EA-4A47-A612-D317ADCD8860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B52F277-8AC7-47E1-BF45-CA65EF21F54C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8A118A9-E434-493C-896C-761F56F9A8FA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516F214-056C-4F57-BA16-FB7BF375B894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34203A-D188-483C-BBCC-60BB3DF7E72C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64E5FD8-784D-4C04-AB58-03817773502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3E0E45F-9384-4964-80D6-64F1584046BF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20BA62C-0788-412C-B282-F17A7229637D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824119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0">
            <a:extLst>
              <a:ext uri="{FF2B5EF4-FFF2-40B4-BE49-F238E27FC236}">
                <a16:creationId xmlns:a16="http://schemas.microsoft.com/office/drawing/2014/main" id="{D2344011-0AD6-437A-9B3E-138E14B97BD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7D74FBF-66E2-4575-B997-913F53988611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5A7632-0A1F-4394-83A3-CC5FD912C06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5AFC48C1-2685-44A7-B34B-A1683FFE4CE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DCD7C7-48F9-4628-9089-B8D8CEF11812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676067A-3F2E-4E50-8217-DD85AFB00E7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4CD9C3B-C5A3-4E5C-B333-7826AD791705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FC271B-8CA8-4E5E-8F61-76D50D2794E6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FFCCFDF-58D3-4CF4-A8F9-D7C4F8A1CB2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563A8C3-D32D-4DD9-88C2-21FBC42CE5D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B3341EC-4674-4DF2-AE6A-116C518DEC6F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2DF2121-E396-4F36-A9E1-DCBDA476A880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F761D37-A26A-4530-AC78-123E4E026E34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5D28FE8-5CC8-4551-88AF-0CE708A9E82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51D402B-37C8-4A30-BCEB-887E0FA49078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24A0F40-AA22-4353-8709-8527504C6CDE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F2F7CD3-63A5-4BEF-965E-A2DE64B81B3B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5FD875A-0C2C-4107-BDCB-8C94D02F96A7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4" name="Graphic 39">
              <a:extLst>
                <a:ext uri="{FF2B5EF4-FFF2-40B4-BE49-F238E27FC236}">
                  <a16:creationId xmlns:a16="http://schemas.microsoft.com/office/drawing/2014/main" id="{B346C2BF-5BF2-4DDC-B1B4-E4967958DF26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46CADEE-5D37-4487-8CDA-3D542C3AE3B2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F4F318-CCA0-4A6C-8615-4B17D3C1BF7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396BBC5-C2BC-46F6-8458-DB893523CC3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04F4AA8-760D-4AC0-889A-E7F2048C5A8A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D83C48C-6543-4206-8B11-127F47E7632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F8AFD69-5181-484C-AC1C-7CAE262C7F83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C1FC80A-A036-4FE7-BD3A-B628A384D72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D6ECA8A-8040-481A-A7E3-E44F6E863343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2CF6020-9D1E-498F-B9A0-AB970739518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AA9B9B1-C489-421F-87B3-2C9DF19EFBC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5" name="Graphic 39">
              <a:extLst>
                <a:ext uri="{FF2B5EF4-FFF2-40B4-BE49-F238E27FC236}">
                  <a16:creationId xmlns:a16="http://schemas.microsoft.com/office/drawing/2014/main" id="{30AF3057-1FC1-40FA-A527-21F8508C21E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6892A8F-1780-41E8-B3F4-CDC9E07EEAE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EDA67CA-C6A3-4C89-B52F-21EB1AD272A4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DDA249-79E8-4E31-96D7-F096ABC171B5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3A605A7-0138-4592-9E67-1F3F258611C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D7C455D-CF9F-48E5-BD1B-C160B2FFDA6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1DCC4DB-4B4A-4298-A350-58003AC33B9B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8F31354-5D1B-4383-A00C-EEDBE071848E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5D21EEC-4145-421E-9025-ECE3F7618399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4" name="object 40">
            <a:extLst>
              <a:ext uri="{FF2B5EF4-FFF2-40B4-BE49-F238E27FC236}">
                <a16:creationId xmlns:a16="http://schemas.microsoft.com/office/drawing/2014/main" id="{EA94B23F-E4C8-46DE-9BBD-864F164C1BD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63975191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EEEA013-6C1B-4BBB-8E76-DBB1858371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989074-5318-4964-840A-7F60F249EFC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4557B8-FC6F-4E6E-B47A-8340DDBF1637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79C36CB4-77F1-4AA4-B67E-FBC2A224A84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5109415-DF98-495F-AFE1-2026E880A70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6E93A94-8BF7-4C23-8CA5-B0CD5750FED3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BB9086-F15C-48DA-96DB-403DCF90BDD7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759986-EDE0-4BE8-AE46-BD82CDEF8529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3B36719-8BBB-40CC-93AE-45E1AFF6A0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8E4A0E6-037C-43CA-9A05-E663BB8C686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EDA27D7-3D45-40F0-83B2-B2CA48598A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ACF4DF-7567-44AF-A33D-232301ED29BF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99DAA4-054A-4401-92F4-E2C9E26B7D9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8114E6-BCB4-4352-8C6C-A630D6ABEDD6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727916C-966D-4C7A-90B1-6EACC3B5646B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E42E1F1-F218-4E3C-A22E-89839961A82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80798E0-3F9C-4E6B-9DDF-1C06F7F6DCE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14CA399-5CC4-411A-8022-5E8C6992FF55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F02F1BF-5A7B-4B8D-B6A2-26970B80B9C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769EA7A-3EB0-48DC-A4DF-855130DA2DE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1372290-3C24-4445-B238-AD29D6CC1FD3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62EA6C-1F8D-453C-99AE-442A1C688F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4ACFE9A-24DD-4055-8A3C-DDFAF0CFD413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E34C15D-9DAF-4E4C-85B4-D2DE5B184951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341BE4C-1739-42E5-84CC-23AFA1D7D56B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A7B3496-4429-42E3-B203-5D561B478FF6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08C7D7E-2813-40D0-B177-B7E881D69E4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45FD30F-3531-4ED1-AE98-EDF48909E71E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7780E0D-780C-41A1-96A6-6E424A82A1D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F06C5CEE-4BAB-4655-8365-171CCDDF4886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E5E8D1E-6954-4DFE-80D1-99540FB42B1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7602AC5-B6BF-46DF-BA6B-7F65073008B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04C4CDF-1C27-49E0-B765-5F088D8536EE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E7EB143-7693-41C9-A9B6-C05313A88AFD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94815FA-D189-4304-82C1-3A47F0AE230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F1E2B4D-9F79-425D-A84F-73A4D6360C53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C73B307-CD80-40A6-A4DA-4F180856B37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64072A6-80B4-421F-86A4-8AD34F05C0D4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A5F1345C-31AA-4C78-AC18-7C312F49EFC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58889029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5FEDC1D-F05D-43C6-8BF4-770E5E831440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32FA0A6-974B-46B2-AE72-3EAFDE23E786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11D19F7-3596-426E-B81E-D2EF45FD9D5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565857-890D-406C-AC69-810140D28E9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265EF0-45E3-414D-BA0E-B904746D2D2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083BFA-FF63-4289-AFC3-844D66EFB83E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61B4841-6E0F-49B2-9EF1-06DF7092AD7D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52B330-300F-491E-A35A-6D7877277985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2E985B5-809E-4461-9C1C-2A593726A7B6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B25B046-138D-44E3-9018-D3F5E90830AD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F16497C-D84A-4DDD-97E7-00C6764BCE74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2271F58-ABB4-470C-A9C8-132836339344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F85027D-B1A4-4332-A0A4-D66A1DC3B196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9633348-53E5-4232-8D71-055BF2EB64C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082A8B1-0481-4FF1-9A2F-7D9469C89CF4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4209577-2660-4FF7-9661-1CC254C4B162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DA94CE2-08E2-40F2-90D9-F56EE4D850E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7B72673-B9E4-4C03-A28F-1FB82D5929DB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4FEA6FF-223C-4720-B0C7-4A2E5AD23BCA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B84C194-75E8-41ED-A2E9-BED509AE3B2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EF17ACF-FE56-4825-847B-B11C9EF2E261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2AD529F-A034-43F8-858B-3E64F1DD35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3ACAE29-FF59-42DF-B906-B43DB83B676D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02EA6477-337D-4A70-8E29-C4BFF5FE904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C6D00E1-8E99-425A-9698-4ECD417534D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57CE134-FAB8-4ED9-ADD5-457B7E7DD97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D5E4AF2-D23C-4CAE-A3C2-EDD6497202C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D004668-25D4-43E6-ACA1-697392C9F864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45C43E-B810-48D7-8664-15DE325487E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0EC9464-DF3B-4036-BC7C-08C9BAB94A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F67EF6B-F11E-4CDA-B7F0-BD8A66FB9FDD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654927B-E660-4B2F-8427-5EAFD4FC00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E5122E-9343-4065-B050-A61CDE113131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25257A1-0206-495F-9F63-5D83430C38A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A2227AC-44F3-4E6E-AB19-3FCAD940169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00815F6-7E8E-4DF0-9C0C-E54A1A66269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AA6ABFF-823E-4331-9F9C-A1B413B0BAE4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47EF9D2-92AB-4D27-B68A-A3D2E53FEB1C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3EF91665-05CF-456A-9A19-35E76552707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6603652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F2A7E557-A60D-4687-8AD5-D29C8CEA824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8A83EAB-C57D-4A81-BE8D-2FF0C79B29D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2C3E86-D91F-427A-B31B-AE77BE02459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0DF7F93-7335-4F68-8384-8F931D9C5D70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1546EE9-B8AC-4438-89CB-F5C320322F78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BA9F5B5-9796-4F86-88F0-6D9A71B116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62CEE8A-5212-41CF-B3B8-3F45F1D5AEB4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C775D5A-0A90-4B73-83B1-6340C38FAA63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5A17B87-F486-41E6-9AA8-EF749F51F24C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BECFBD6-749D-45B3-8CCB-13E4B835D4E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BA353A3-8D67-408E-952F-B019F28292C0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245F109-0F81-4BF4-8605-C53B26C8D5CB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471A0CF-BACB-46D9-8E54-2CB9D41EC7E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B9859E-CF56-47A3-ACC3-F3B7389273F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FC235EF-3DE1-49EA-85BB-E0CAFF675586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6DE1D02-883F-41D3-A2C6-C9A4E6C8165B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843C66-D20F-4C11-8FE2-94A2071C6D7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0AA7E0-729F-49C9-9E50-D7C02C6AC03F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4C62531B-03EC-455A-ACF2-70DA49D39938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32F0FD3-F788-41F5-9447-69FDD5BC26FE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C030DD-9356-405D-904C-4AB0F5FEA167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818ABA6-5D52-481F-BEF0-473B3A0F057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D5FC7DC-CFE0-4986-B435-A1031909923B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FF3123B-CBA0-438C-B133-6477314474E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8B9B97-E670-472B-B432-DEBB43416A4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1DFCA1-D1B4-45DC-9678-63FE48353355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54EF2EB-0A5E-4FEB-9C35-36CD4AAA0C3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27CB37D-F06E-459D-99DF-22A40A15F52B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59590A5-A10F-42B9-96F0-C3F127221F4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354E09A-1A2F-4F34-BDA6-540D80D141AE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36DCAEC-F956-48F2-B702-D063F773527C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C3ECB74-B7CE-4E85-AB6D-3BD488E8607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27F90F-46B6-496F-A544-AAA3AE1446CD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D1CB135-1124-4B2D-B24D-C908FD070156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C37BC1C-5491-426A-B14C-4D9EC56203B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9459C6A-C2EC-48A2-B5E6-8D93AEFF8EE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CAB5300-3660-4CD5-AB49-45DDBB1911F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D1EF9AE-039B-4CA5-A1FE-F5FB6348154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123BA9C3-45B5-445A-9661-8C6E84A9EF3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344314358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F7A61C5-F573-4E00-B909-F4ABC7FECF7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505F752-5C92-4B07-90A0-458ED7D42B4E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B481FD-807C-40BF-9EB3-1571428F0B1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F295241-F072-4E70-B304-4D6B8E908DC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0A23C26-B07B-40E5-8C38-C5CDB02F3171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23C6AED-44CB-43C7-82AC-4761BDB44A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21733D-2F5B-4A5D-AE78-ED95EE33D18A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F6464DC-DCA4-4AFA-8FDF-E33273634AB4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D0DFBDA-97C2-4595-8423-20BA5133F1A4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26AFB7-A04A-4637-A0BC-14D6190FB37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41B4B6C-A25B-49C6-9ABB-5F0C0BE1C391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6542E79-525E-4881-A762-6950482DE0C8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CC28B98-DAB6-4154-B2AD-4B782257EF4D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C83F88-18A3-40E6-94F3-069D51B4F649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0C79CEE-F2BC-486D-B323-2D3CAE3FD079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B225BD5-509F-4C80-96D8-44F74275F189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36E0A67-B5FA-466E-BAB4-3A547E3B74E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930C7E2-C4F3-4379-9D37-5C7924F63A8A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3397519C-C583-498C-BBBB-00F202824BF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25CD343-F4EE-4D97-B808-A4904DAD11C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AF39647-1A48-4EA4-8336-93400C14F7E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BD0174-6E67-4814-BD6B-1C349478F5FD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1646833-C479-4703-96AA-B4564E85E4EF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FEE1328-A4B7-411C-B33A-779F092CF6CB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12AD87D-5278-4BB4-AA5B-CD897E6CCA37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0FC0270-4959-4E11-AED8-32B087938ABF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328400C-8ACF-4DF2-82F6-241B014BC0C8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C07C23F-68CD-46C7-989E-0EAF90E278B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70B91F1-B5FF-4B27-A99C-73DFD70A91F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E5CAE69-DD44-479A-A6E4-0837639145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07EA64C-643E-45F3-A225-A06A5D5621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E0714EE-E727-453B-91B9-DFF49CC4C687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2524B74-E4CD-4E09-B918-23D3A23B8E78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784369B-DA25-4C6B-A601-A7F8FC4BCA2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1C1CE48-480F-4850-8C0C-DF3AEF9FEA73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8991A18-8995-4FDA-B790-9C875C56138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B0EF009-1ABC-4281-8F5A-64572EECD852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7D3ACDF-FEFA-42D8-8BF7-DB9E5A0DF8A5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443429EC-A7B0-41F5-8A82-A056A39B47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C4B9FB8A-2B86-4261-8B85-FB48C99CB0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6C75FDE1-5C93-4A1C-A1D9-A382F51A8DE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7640457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4251F78-409A-4616-8146-BA120089FB25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02A1BBB-1359-4A82-AC88-980DD8E2DE1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5793FB-A5C0-49BF-988F-E4AAB898EEF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BBA73A-6268-46BB-9E3B-D6E9E8E43E9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93DF20D-5E03-4B47-98A1-DBDB23288E5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8D37BB0-2381-4ADC-BCC6-F6BE54433F88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815578F-CF01-4E92-A62D-368F8D7D4E11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952996C-B5DF-4EBC-BCF2-E1E6E2719220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1693F0-9CA4-43D6-A780-F2909AFCB122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3F5529-CB76-4647-B9DD-28828EDC2AF9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CFC47B2-97D3-442B-BB9F-B8BC2B4841DB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1EF92C-9A5C-4A0E-959C-7A820CE85966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7D6ECD3-1216-4678-A54F-B25E3FF68EC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6F57277-170D-4F2A-87D2-38EE1B3FB77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6744AB6-AE11-498C-BB06-6C6173786E45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6EDAB5C-1686-4997-9236-356EC20DB2AC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34DFAC-1357-4C52-B88E-9C51CF14B10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943CA9B-6814-461F-8674-2E186053C79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62A73D72-AA3E-4369-B594-871EC6D4DC0C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5DB39CB-F7D2-4418-A200-EAD0C116728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8575454-7667-44B4-97CA-E91F244E9BF5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9E7FA0D-2B6A-4A00-A226-BE99F2A6394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B89C521-8272-4467-8BA4-655D738B5FA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B592DF1-596C-4056-B2E9-561523EA8E8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8F3143A-42C5-4C14-8A18-197B94D64420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494722D-CD30-47FB-B1D7-66D54AE6EC61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DADDAD4-D221-4FF1-BC72-4CBF1D968F1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ECA368-EDFC-47B7-B60A-C01C6CA7F00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485F1B-0334-49DF-B075-63507606637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80AC6F44-3512-46E5-AC12-409319A99D61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72918A0-8266-43A6-9412-57D433FE8A5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E7BF271-7CF6-43BE-8595-BE9292EB928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B78996-1160-44C2-8909-19B57C7B223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8273E74-B9E4-4B21-B66F-28157E690F0A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F3C85EA-2677-4554-94CB-02F46E23B77D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00FC896-70F2-49C7-BA03-CB67EF7E0581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3923767-D674-4EE8-8368-003BA4D1A28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2B5DF6F-42DC-4339-A01F-14E258E6663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84A381AA-F31A-441A-9A95-5CDD1CE2ED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F4490FB4-2C4F-4751-802C-8833275D247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7D52DB62-6762-474D-9AB8-CE76DCE0789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99134057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1D8E5ADF-2732-4ABF-8FBB-1A150A6ED3F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C09D58E-150F-4949-831F-07DEF796BDA0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D0557C7-F7AF-4C6B-8069-B2329312C63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37DDF1A1-C101-40B1-A038-EBFA6AF730F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B9C3125-65C1-41AE-969A-ED4F4EF286D6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FBDA78-0AD7-4514-9748-A9D480E0969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EEC89EC-01E7-4DDB-8215-718885A005F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77E61F-49DF-4CBC-B711-FB0A455FF7FA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4984C6-A265-4E63-ADC8-E36E80A10825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C56ED5-1833-4751-B235-A1FE4B4F0934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FBBD4AE-5C1B-4996-9463-9531BB573026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997C760-F720-4D3A-B8C8-1866ABD0A005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DC53381-F087-40D9-BD23-33EC876C099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C12EDF7-09C9-4A8B-B876-8E1BB42EFE4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9EE645A-1162-4360-B31F-D71CB582C33C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1629250-A051-4617-8A81-DD22BDF71B76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A35FB08-C901-4916-857B-F97F84BCD8C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C40FDBE-D49C-4258-A842-77F6DB4AD8E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0DBF121-0432-4CCB-A50C-3966F03A7029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6AECC80-B4D5-47F6-8B6F-1855A808B36A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FD4D3E7-5AC8-4E18-AFF2-51F3C1CD5E8D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A5231DF-6C8F-4EFE-8FDD-CF8B0DB7484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9F642E7-CDAE-48C9-8EA8-866F305267C2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93B661A-5FFF-47DF-AE97-81F12821E4DC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71AEEFD-EA78-4598-9BE1-AE4ECB592AF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CCC499E-7819-406C-B03B-352F7FB1ACC0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7B82983-B461-416C-899A-6C9EF412F8C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CB42B52-BCA0-4C71-826F-AFF059C328E8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A71E6C3-4B8F-447B-B893-34F012F3755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9AAE702A-76D8-4714-894C-06C047AD0EF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67B8863-C66D-49C5-9625-9035DDD51A7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685910-27D2-446A-BC29-DCCA797308B2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0BBDC74-C982-4E21-B3A6-AC130D4ED717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170CE79-ADFF-4C3D-9A57-2864F7E3638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DE4763B-CDE1-4435-B2E8-FC710C9424D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1F606B5-EE9E-4431-9FE1-1E4707B7D17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42C12EC-876C-4038-A60E-47732DF346F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DF6DB34-5C51-4C5D-A20B-6177F0D6D622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38898FE5-C448-4626-B081-1F788BCD0CE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72CED33B-CF0B-42B8-BD3C-BB1343121C2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C77D1A84-7C13-4577-9E9E-3DE6D719A20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7461922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358932AB-C4B8-41D8-B1F8-C27791C85BE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CBCE80F-989B-410A-B8D2-B9E1E157234F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3F905F6-87C4-4E8B-9DD7-61362A1AB77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EB7CC9D-2439-4F78-AD6D-22F090E3AB51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3589A88-E138-40E4-AC32-92B20631734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43B4C74-891A-4EC4-BBC2-932971410325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CE79D28-EC3C-411A-9FF1-6A362B98735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E338CEA-F9DC-4D32-A41F-DEDC504088CB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350962E-3B59-4E85-BA4B-7A711C8216E3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511BD2-5D82-48FF-A1E9-13BFC1F3734E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0CFD85-CCD7-49B8-947F-45876FD7B37A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1CB7E7-F773-49F2-A3B1-5673C3C645FE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9B937A-ECA4-4CC6-B0BA-549525A9F0D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0F4A4E3-2143-4BC5-AA25-EBEAACA3256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05326D8-D095-488F-A020-AEE425E8EA8D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706CBE0-6D3C-44B2-ADA7-FB24F908FF60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6C609DC-E8E3-4C6F-AD98-CB8FCBBEDF06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9AFF34-E788-4A90-92CC-136356E62D7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5D458D4-F2E4-46C8-9DFD-1A9F5E61038D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AEB35CB-10B9-4093-86A9-9F66F8E930F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300AC48-2FE9-4F1E-A57E-CE2B74DF5D7B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E7E1C8B-A04B-4CA0-B12B-5752E337E13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5AB75DA-8CD1-42FC-9651-8C99A95D3ABC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A94545-ED9C-4FD7-A19C-CF43C193827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07A4E55-3013-4566-876B-BE0B90C876DD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EAF34A-C4B6-4DEB-8A59-C9C8177FC94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D7BCB34-599D-44F9-A5E8-0378F6EF626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1C953B9-D1F1-4603-8FBD-32768C73811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A2A3C8B-C676-4537-8F8A-B095A1C210FC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8909CB3-D150-420C-9876-6F92AD26EAA0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670834C-0F8B-4D62-ADC1-04F959E999B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CFFF7DD-1A85-4EAE-9FF1-24269011D2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F244917-CF94-47E0-859F-688CED544F5F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6B49650-3869-481A-A36D-BD6B15E4074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64796D-39D8-42FD-8149-07C9A4CDB525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52C4139-E3F0-4371-B135-25DD9C08680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317EEF2-3BC5-4128-9D0A-967DE274F3CA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6FF0633-A176-4731-92CE-4BB2ED9EE28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DF122CAF-A8ED-4062-B7C7-B75E4AD7E50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5A4644D3-D551-40D6-87B5-C906C6E18A1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81DD95FE-A742-4C34-AC47-BFC785BAE85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27165029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Quote">
    <p:bg>
      <p:bgPr>
        <a:solidFill>
          <a:srgbClr val="F8A77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2">
            <a:extLst>
              <a:ext uri="{FF2B5EF4-FFF2-40B4-BE49-F238E27FC236}">
                <a16:creationId xmlns:a16="http://schemas.microsoft.com/office/drawing/2014/main" id="{EEEE8ADA-17FE-40DC-9C7B-534F69A36CAB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E3EB39-F0A8-4C5E-8A4C-93635664B44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object 40">
            <a:extLst>
              <a:ext uri="{FF2B5EF4-FFF2-40B4-BE49-F238E27FC236}">
                <a16:creationId xmlns:a16="http://schemas.microsoft.com/office/drawing/2014/main" id="{C9B743EA-8552-49EC-8FA0-4486283A62D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F762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5876E7C-945A-453E-8B7E-A3334FDC8440}"/>
              </a:ext>
            </a:extLst>
          </p:cNvPr>
          <p:cNvGrpSpPr/>
          <p:nvPr userDrawn="1"/>
        </p:nvGrpSpPr>
        <p:grpSpPr>
          <a:xfrm>
            <a:off x="9274963" y="684213"/>
            <a:ext cx="811204" cy="811204"/>
            <a:chOff x="11286052" y="1078009"/>
            <a:chExt cx="811204" cy="811204"/>
          </a:xfrm>
          <a:solidFill>
            <a:schemeClr val="bg2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EC447F1-6721-4E55-8038-5EB34095C43D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578FB0D-FB22-4ECA-86AF-D821A8A114BF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grpFill/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1EE2426-1163-4746-90D2-035BB8290CDA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F8A77B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A0971B7-E452-4A94-B857-C9A112A71AC4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F8A77B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BEC4A13-AACA-4694-B1E7-AF656D480A8D}"/>
              </a:ext>
            </a:extLst>
          </p:cNvPr>
          <p:cNvGrpSpPr/>
          <p:nvPr userDrawn="1"/>
        </p:nvGrpSpPr>
        <p:grpSpPr>
          <a:xfrm rot="10800000">
            <a:off x="304800" y="6052756"/>
            <a:ext cx="811204" cy="811204"/>
            <a:chOff x="11286052" y="1078009"/>
            <a:chExt cx="811204" cy="81120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6133ED3-5824-466F-80D2-E90A6677521F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F8A7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87DF06C-798C-4409-961D-A644BE93DAA9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72A1359-7A6F-4059-AC8B-2E4A7F59A5E4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chemeClr val="bg2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DCF4325-4ACC-4671-8147-6D06D22C32CF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chemeClr val="bg2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6F871DBB-2D96-4ABC-95A5-D986EE9D1B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31837"/>
          <a:stretch/>
        </p:blipFill>
        <p:spPr>
          <a:xfrm>
            <a:off x="605646" y="872527"/>
            <a:ext cx="1476631" cy="378557"/>
          </a:xfrm>
          <a:prstGeom prst="rect">
            <a:avLst/>
          </a:prstGeom>
        </p:spPr>
      </p:pic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76E5CA0-9808-4F42-B60C-6F2D80A04E17}"/>
              </a:ext>
            </a:extLst>
          </p:cNvPr>
          <p:cNvSpPr/>
          <p:nvPr userDrawn="1"/>
        </p:nvSpPr>
        <p:spPr>
          <a:xfrm>
            <a:off x="628650" y="732132"/>
            <a:ext cx="110810" cy="127282"/>
          </a:xfrm>
          <a:custGeom>
            <a:avLst/>
            <a:gdLst>
              <a:gd name="connsiteX0" fmla="*/ 401765 w 704850"/>
              <a:gd name="connsiteY0" fmla="*/ 0 h 809625"/>
              <a:gd name="connsiteX1" fmla="*/ 701135 w 704850"/>
              <a:gd name="connsiteY1" fmla="*/ 155829 h 809625"/>
              <a:gd name="connsiteX2" fmla="*/ 701135 w 704850"/>
              <a:gd name="connsiteY2" fmla="*/ 251555 h 809625"/>
              <a:gd name="connsiteX3" fmla="*/ 597599 w 704850"/>
              <a:gd name="connsiteY3" fmla="*/ 251555 h 809625"/>
              <a:gd name="connsiteX4" fmla="*/ 597599 w 704850"/>
              <a:gd name="connsiteY4" fmla="*/ 190310 h 809625"/>
              <a:gd name="connsiteX5" fmla="*/ 406146 w 704850"/>
              <a:gd name="connsiteY5" fmla="*/ 95726 h 809625"/>
              <a:gd name="connsiteX6" fmla="*/ 114586 w 704850"/>
              <a:gd name="connsiteY6" fmla="*/ 397288 h 809625"/>
              <a:gd name="connsiteX7" fmla="*/ 412814 w 704850"/>
              <a:gd name="connsiteY7" fmla="*/ 715518 h 809625"/>
              <a:gd name="connsiteX8" fmla="*/ 608648 w 704850"/>
              <a:gd name="connsiteY8" fmla="*/ 623126 h 809625"/>
              <a:gd name="connsiteX9" fmla="*/ 608648 w 704850"/>
              <a:gd name="connsiteY9" fmla="*/ 561975 h 809625"/>
              <a:gd name="connsiteX10" fmla="*/ 712184 w 704850"/>
              <a:gd name="connsiteY10" fmla="*/ 561975 h 809625"/>
              <a:gd name="connsiteX11" fmla="*/ 712184 w 704850"/>
              <a:gd name="connsiteY11" fmla="*/ 657701 h 809625"/>
              <a:gd name="connsiteX12" fmla="*/ 406146 w 704850"/>
              <a:gd name="connsiteY12" fmla="*/ 812387 h 809625"/>
              <a:gd name="connsiteX13" fmla="*/ 0 w 704850"/>
              <a:gd name="connsiteY13" fmla="*/ 401765 h 809625"/>
              <a:gd name="connsiteX14" fmla="*/ 401765 w 704850"/>
              <a:gd name="connsiteY14" fmla="*/ 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4850" h="809625">
                <a:moveTo>
                  <a:pt x="401765" y="0"/>
                </a:moveTo>
                <a:cubicBezTo>
                  <a:pt x="496348" y="0"/>
                  <a:pt x="701135" y="34481"/>
                  <a:pt x="701135" y="155829"/>
                </a:cubicBezTo>
                <a:lnTo>
                  <a:pt x="701135" y="251555"/>
                </a:lnTo>
                <a:lnTo>
                  <a:pt x="597599" y="251555"/>
                </a:lnTo>
                <a:lnTo>
                  <a:pt x="597599" y="190310"/>
                </a:lnTo>
                <a:cubicBezTo>
                  <a:pt x="597599" y="121349"/>
                  <a:pt x="478536" y="95726"/>
                  <a:pt x="406146" y="95726"/>
                </a:cubicBezTo>
                <a:cubicBezTo>
                  <a:pt x="238125" y="95726"/>
                  <a:pt x="114586" y="219266"/>
                  <a:pt x="114586" y="397288"/>
                </a:cubicBezTo>
                <a:cubicBezTo>
                  <a:pt x="114586" y="583121"/>
                  <a:pt x="241459" y="715518"/>
                  <a:pt x="412814" y="715518"/>
                </a:cubicBezTo>
                <a:cubicBezTo>
                  <a:pt x="468440" y="715518"/>
                  <a:pt x="608648" y="695515"/>
                  <a:pt x="608648" y="623126"/>
                </a:cubicBezTo>
                <a:lnTo>
                  <a:pt x="608648" y="561975"/>
                </a:lnTo>
                <a:lnTo>
                  <a:pt x="712184" y="561975"/>
                </a:lnTo>
                <a:lnTo>
                  <a:pt x="712184" y="657701"/>
                </a:lnTo>
                <a:cubicBezTo>
                  <a:pt x="712184" y="773430"/>
                  <a:pt x="515207" y="812387"/>
                  <a:pt x="406146" y="812387"/>
                </a:cubicBezTo>
                <a:cubicBezTo>
                  <a:pt x="170307" y="812387"/>
                  <a:pt x="0" y="631031"/>
                  <a:pt x="0" y="401765"/>
                </a:cubicBezTo>
                <a:cubicBezTo>
                  <a:pt x="0" y="171355"/>
                  <a:pt x="174784" y="0"/>
                  <a:pt x="401765" y="0"/>
                </a:cubicBez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43D655B-2481-45EB-9CCA-24897AFC8B69}"/>
              </a:ext>
            </a:extLst>
          </p:cNvPr>
          <p:cNvSpPr/>
          <p:nvPr userDrawn="1"/>
        </p:nvSpPr>
        <p:spPr>
          <a:xfrm>
            <a:off x="754644" y="734228"/>
            <a:ext cx="128779" cy="122789"/>
          </a:xfrm>
          <a:custGeom>
            <a:avLst/>
            <a:gdLst>
              <a:gd name="connsiteX0" fmla="*/ 0 w 819150"/>
              <a:gd name="connsiteY0" fmla="*/ 698849 h 781050"/>
              <a:gd name="connsiteX1" fmla="*/ 97917 w 819150"/>
              <a:gd name="connsiteY1" fmla="*/ 698849 h 781050"/>
              <a:gd name="connsiteX2" fmla="*/ 97917 w 819150"/>
              <a:gd name="connsiteY2" fmla="*/ 85630 h 781050"/>
              <a:gd name="connsiteX3" fmla="*/ 0 w 819150"/>
              <a:gd name="connsiteY3" fmla="*/ 85630 h 781050"/>
              <a:gd name="connsiteX4" fmla="*/ 0 w 819150"/>
              <a:gd name="connsiteY4" fmla="*/ 0 h 781050"/>
              <a:gd name="connsiteX5" fmla="*/ 308324 w 819150"/>
              <a:gd name="connsiteY5" fmla="*/ 0 h 781050"/>
              <a:gd name="connsiteX6" fmla="*/ 308324 w 819150"/>
              <a:gd name="connsiteY6" fmla="*/ 85630 h 781050"/>
              <a:gd name="connsiteX7" fmla="*/ 209264 w 819150"/>
              <a:gd name="connsiteY7" fmla="*/ 85630 h 781050"/>
              <a:gd name="connsiteX8" fmla="*/ 209264 w 819150"/>
              <a:gd name="connsiteY8" fmla="*/ 347186 h 781050"/>
              <a:gd name="connsiteX9" fmla="*/ 616553 w 819150"/>
              <a:gd name="connsiteY9" fmla="*/ 347186 h 781050"/>
              <a:gd name="connsiteX10" fmla="*/ 616553 w 819150"/>
              <a:gd name="connsiteY10" fmla="*/ 85630 h 781050"/>
              <a:gd name="connsiteX11" fmla="*/ 517493 w 819150"/>
              <a:gd name="connsiteY11" fmla="*/ 85630 h 781050"/>
              <a:gd name="connsiteX12" fmla="*/ 517493 w 819150"/>
              <a:gd name="connsiteY12" fmla="*/ 0 h 781050"/>
              <a:gd name="connsiteX13" fmla="*/ 825818 w 819150"/>
              <a:gd name="connsiteY13" fmla="*/ 0 h 781050"/>
              <a:gd name="connsiteX14" fmla="*/ 825818 w 819150"/>
              <a:gd name="connsiteY14" fmla="*/ 85630 h 781050"/>
              <a:gd name="connsiteX15" fmla="*/ 727805 w 819150"/>
              <a:gd name="connsiteY15" fmla="*/ 85630 h 781050"/>
              <a:gd name="connsiteX16" fmla="*/ 727805 w 819150"/>
              <a:gd name="connsiteY16" fmla="*/ 698849 h 781050"/>
              <a:gd name="connsiteX17" fmla="*/ 825818 w 819150"/>
              <a:gd name="connsiteY17" fmla="*/ 698849 h 781050"/>
              <a:gd name="connsiteX18" fmla="*/ 825818 w 819150"/>
              <a:gd name="connsiteY18" fmla="*/ 785717 h 781050"/>
              <a:gd name="connsiteX19" fmla="*/ 517493 w 819150"/>
              <a:gd name="connsiteY19" fmla="*/ 785717 h 781050"/>
              <a:gd name="connsiteX20" fmla="*/ 517493 w 819150"/>
              <a:gd name="connsiteY20" fmla="*/ 698849 h 781050"/>
              <a:gd name="connsiteX21" fmla="*/ 616553 w 819150"/>
              <a:gd name="connsiteY21" fmla="*/ 698849 h 781050"/>
              <a:gd name="connsiteX22" fmla="*/ 616553 w 819150"/>
              <a:gd name="connsiteY22" fmla="*/ 438436 h 781050"/>
              <a:gd name="connsiteX23" fmla="*/ 209264 w 819150"/>
              <a:gd name="connsiteY23" fmla="*/ 438436 h 781050"/>
              <a:gd name="connsiteX24" fmla="*/ 209264 w 819150"/>
              <a:gd name="connsiteY24" fmla="*/ 698849 h 781050"/>
              <a:gd name="connsiteX25" fmla="*/ 308324 w 819150"/>
              <a:gd name="connsiteY25" fmla="*/ 698849 h 781050"/>
              <a:gd name="connsiteX26" fmla="*/ 308324 w 819150"/>
              <a:gd name="connsiteY26" fmla="*/ 785717 h 781050"/>
              <a:gd name="connsiteX27" fmla="*/ 0 w 819150"/>
              <a:gd name="connsiteY27" fmla="*/ 785717 h 781050"/>
              <a:gd name="connsiteX28" fmla="*/ 0 w 819150"/>
              <a:gd name="connsiteY28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19150" h="781050">
                <a:moveTo>
                  <a:pt x="0" y="698849"/>
                </a:moveTo>
                <a:lnTo>
                  <a:pt x="97917" y="698849"/>
                </a:lnTo>
                <a:lnTo>
                  <a:pt x="97917" y="85630"/>
                </a:lnTo>
                <a:lnTo>
                  <a:pt x="0" y="85630"/>
                </a:lnTo>
                <a:lnTo>
                  <a:pt x="0" y="0"/>
                </a:lnTo>
                <a:lnTo>
                  <a:pt x="308324" y="0"/>
                </a:lnTo>
                <a:lnTo>
                  <a:pt x="308324" y="85630"/>
                </a:lnTo>
                <a:lnTo>
                  <a:pt x="209264" y="85630"/>
                </a:lnTo>
                <a:lnTo>
                  <a:pt x="209264" y="347186"/>
                </a:lnTo>
                <a:lnTo>
                  <a:pt x="616553" y="347186"/>
                </a:lnTo>
                <a:lnTo>
                  <a:pt x="616553" y="85630"/>
                </a:lnTo>
                <a:lnTo>
                  <a:pt x="517493" y="85630"/>
                </a:lnTo>
                <a:lnTo>
                  <a:pt x="517493" y="0"/>
                </a:lnTo>
                <a:lnTo>
                  <a:pt x="825818" y="0"/>
                </a:lnTo>
                <a:lnTo>
                  <a:pt x="825818" y="85630"/>
                </a:lnTo>
                <a:lnTo>
                  <a:pt x="727805" y="85630"/>
                </a:lnTo>
                <a:lnTo>
                  <a:pt x="727805" y="698849"/>
                </a:lnTo>
                <a:lnTo>
                  <a:pt x="825818" y="698849"/>
                </a:lnTo>
                <a:lnTo>
                  <a:pt x="825818" y="785717"/>
                </a:lnTo>
                <a:lnTo>
                  <a:pt x="517493" y="785717"/>
                </a:lnTo>
                <a:lnTo>
                  <a:pt x="517493" y="698849"/>
                </a:lnTo>
                <a:lnTo>
                  <a:pt x="616553" y="698849"/>
                </a:lnTo>
                <a:lnTo>
                  <a:pt x="616553" y="438436"/>
                </a:lnTo>
                <a:lnTo>
                  <a:pt x="209264" y="438436"/>
                </a:lnTo>
                <a:lnTo>
                  <a:pt x="209264" y="698849"/>
                </a:lnTo>
                <a:lnTo>
                  <a:pt x="308324" y="698849"/>
                </a:lnTo>
                <a:lnTo>
                  <a:pt x="308324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82414CC-40D0-4175-B8B5-32B907E04674}"/>
              </a:ext>
            </a:extLst>
          </p:cNvPr>
          <p:cNvSpPr/>
          <p:nvPr userDrawn="1"/>
        </p:nvSpPr>
        <p:spPr>
          <a:xfrm>
            <a:off x="901631" y="734228"/>
            <a:ext cx="91343" cy="122789"/>
          </a:xfrm>
          <a:custGeom>
            <a:avLst/>
            <a:gdLst>
              <a:gd name="connsiteX0" fmla="*/ 0 w 581025"/>
              <a:gd name="connsiteY0" fmla="*/ 698849 h 781050"/>
              <a:gd name="connsiteX1" fmla="*/ 97917 w 581025"/>
              <a:gd name="connsiteY1" fmla="*/ 698849 h 781050"/>
              <a:gd name="connsiteX2" fmla="*/ 97917 w 581025"/>
              <a:gd name="connsiteY2" fmla="*/ 85630 h 781050"/>
              <a:gd name="connsiteX3" fmla="*/ 0 w 581025"/>
              <a:gd name="connsiteY3" fmla="*/ 85630 h 781050"/>
              <a:gd name="connsiteX4" fmla="*/ 0 w 581025"/>
              <a:gd name="connsiteY4" fmla="*/ 0 h 781050"/>
              <a:gd name="connsiteX5" fmla="*/ 568738 w 581025"/>
              <a:gd name="connsiteY5" fmla="*/ 0 h 781050"/>
              <a:gd name="connsiteX6" fmla="*/ 568738 w 581025"/>
              <a:gd name="connsiteY6" fmla="*/ 182499 h 781050"/>
              <a:gd name="connsiteX7" fmla="*/ 471868 w 581025"/>
              <a:gd name="connsiteY7" fmla="*/ 182499 h 781050"/>
              <a:gd name="connsiteX8" fmla="*/ 471868 w 581025"/>
              <a:gd name="connsiteY8" fmla="*/ 91249 h 781050"/>
              <a:gd name="connsiteX9" fmla="*/ 209264 w 581025"/>
              <a:gd name="connsiteY9" fmla="*/ 91249 h 781050"/>
              <a:gd name="connsiteX10" fmla="*/ 209264 w 581025"/>
              <a:gd name="connsiteY10" fmla="*/ 343853 h 781050"/>
              <a:gd name="connsiteX11" fmla="*/ 487489 w 581025"/>
              <a:gd name="connsiteY11" fmla="*/ 343853 h 781050"/>
              <a:gd name="connsiteX12" fmla="*/ 487489 w 581025"/>
              <a:gd name="connsiteY12" fmla="*/ 435197 h 781050"/>
              <a:gd name="connsiteX13" fmla="*/ 209264 w 581025"/>
              <a:gd name="connsiteY13" fmla="*/ 435197 h 781050"/>
              <a:gd name="connsiteX14" fmla="*/ 209264 w 581025"/>
              <a:gd name="connsiteY14" fmla="*/ 694468 h 781050"/>
              <a:gd name="connsiteX15" fmla="*/ 490823 w 581025"/>
              <a:gd name="connsiteY15" fmla="*/ 694468 h 781050"/>
              <a:gd name="connsiteX16" fmla="*/ 490823 w 581025"/>
              <a:gd name="connsiteY16" fmla="*/ 599789 h 781050"/>
              <a:gd name="connsiteX17" fmla="*/ 587597 w 581025"/>
              <a:gd name="connsiteY17" fmla="*/ 599789 h 781050"/>
              <a:gd name="connsiteX18" fmla="*/ 587597 w 581025"/>
              <a:gd name="connsiteY18" fmla="*/ 785717 h 781050"/>
              <a:gd name="connsiteX19" fmla="*/ 0 w 581025"/>
              <a:gd name="connsiteY19" fmla="*/ 785717 h 781050"/>
              <a:gd name="connsiteX20" fmla="*/ 0 w 581025"/>
              <a:gd name="connsiteY20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81025" h="781050">
                <a:moveTo>
                  <a:pt x="0" y="698849"/>
                </a:moveTo>
                <a:lnTo>
                  <a:pt x="97917" y="698849"/>
                </a:lnTo>
                <a:lnTo>
                  <a:pt x="97917" y="85630"/>
                </a:lnTo>
                <a:lnTo>
                  <a:pt x="0" y="85630"/>
                </a:lnTo>
                <a:lnTo>
                  <a:pt x="0" y="0"/>
                </a:lnTo>
                <a:lnTo>
                  <a:pt x="568738" y="0"/>
                </a:lnTo>
                <a:lnTo>
                  <a:pt x="568738" y="182499"/>
                </a:lnTo>
                <a:lnTo>
                  <a:pt x="471868" y="182499"/>
                </a:lnTo>
                <a:lnTo>
                  <a:pt x="471868" y="91249"/>
                </a:lnTo>
                <a:lnTo>
                  <a:pt x="209264" y="91249"/>
                </a:lnTo>
                <a:lnTo>
                  <a:pt x="209264" y="343853"/>
                </a:lnTo>
                <a:lnTo>
                  <a:pt x="487489" y="343853"/>
                </a:lnTo>
                <a:lnTo>
                  <a:pt x="487489" y="435197"/>
                </a:lnTo>
                <a:lnTo>
                  <a:pt x="209264" y="435197"/>
                </a:lnTo>
                <a:lnTo>
                  <a:pt x="209264" y="694468"/>
                </a:lnTo>
                <a:lnTo>
                  <a:pt x="490823" y="694468"/>
                </a:lnTo>
                <a:lnTo>
                  <a:pt x="490823" y="599789"/>
                </a:lnTo>
                <a:lnTo>
                  <a:pt x="587597" y="599789"/>
                </a:lnTo>
                <a:lnTo>
                  <a:pt x="587597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C0DCC00-BF6E-4D8D-8A75-E6529A325786}"/>
              </a:ext>
            </a:extLst>
          </p:cNvPr>
          <p:cNvSpPr/>
          <p:nvPr userDrawn="1"/>
        </p:nvSpPr>
        <p:spPr>
          <a:xfrm>
            <a:off x="1015376" y="734228"/>
            <a:ext cx="89846" cy="122789"/>
          </a:xfrm>
          <a:custGeom>
            <a:avLst/>
            <a:gdLst>
              <a:gd name="connsiteX0" fmla="*/ 0 w 571500"/>
              <a:gd name="connsiteY0" fmla="*/ 698849 h 781050"/>
              <a:gd name="connsiteX1" fmla="*/ 98012 w 571500"/>
              <a:gd name="connsiteY1" fmla="*/ 698849 h 781050"/>
              <a:gd name="connsiteX2" fmla="*/ 98012 w 571500"/>
              <a:gd name="connsiteY2" fmla="*/ 91249 h 781050"/>
              <a:gd name="connsiteX3" fmla="*/ 0 w 571500"/>
              <a:gd name="connsiteY3" fmla="*/ 91249 h 781050"/>
              <a:gd name="connsiteX4" fmla="*/ 0 w 571500"/>
              <a:gd name="connsiteY4" fmla="*/ 0 h 781050"/>
              <a:gd name="connsiteX5" fmla="*/ 308324 w 571500"/>
              <a:gd name="connsiteY5" fmla="*/ 0 h 781050"/>
              <a:gd name="connsiteX6" fmla="*/ 308324 w 571500"/>
              <a:gd name="connsiteY6" fmla="*/ 91249 h 781050"/>
              <a:gd name="connsiteX7" fmla="*/ 209264 w 571500"/>
              <a:gd name="connsiteY7" fmla="*/ 91249 h 781050"/>
              <a:gd name="connsiteX8" fmla="*/ 209264 w 571500"/>
              <a:gd name="connsiteY8" fmla="*/ 694468 h 781050"/>
              <a:gd name="connsiteX9" fmla="*/ 483013 w 571500"/>
              <a:gd name="connsiteY9" fmla="*/ 694468 h 781050"/>
              <a:gd name="connsiteX10" fmla="*/ 483013 w 571500"/>
              <a:gd name="connsiteY10" fmla="*/ 567500 h 781050"/>
              <a:gd name="connsiteX11" fmla="*/ 580930 w 571500"/>
              <a:gd name="connsiteY11" fmla="*/ 567500 h 781050"/>
              <a:gd name="connsiteX12" fmla="*/ 580930 w 571500"/>
              <a:gd name="connsiteY12" fmla="*/ 785717 h 781050"/>
              <a:gd name="connsiteX13" fmla="*/ 0 w 571500"/>
              <a:gd name="connsiteY13" fmla="*/ 785717 h 781050"/>
              <a:gd name="connsiteX14" fmla="*/ 0 w 571500"/>
              <a:gd name="connsiteY14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71500" h="781050">
                <a:moveTo>
                  <a:pt x="0" y="698849"/>
                </a:moveTo>
                <a:lnTo>
                  <a:pt x="98012" y="698849"/>
                </a:lnTo>
                <a:lnTo>
                  <a:pt x="98012" y="91249"/>
                </a:lnTo>
                <a:lnTo>
                  <a:pt x="0" y="91249"/>
                </a:lnTo>
                <a:lnTo>
                  <a:pt x="0" y="0"/>
                </a:lnTo>
                <a:lnTo>
                  <a:pt x="308324" y="0"/>
                </a:lnTo>
                <a:lnTo>
                  <a:pt x="308324" y="91249"/>
                </a:lnTo>
                <a:lnTo>
                  <a:pt x="209264" y="91249"/>
                </a:lnTo>
                <a:lnTo>
                  <a:pt x="209264" y="694468"/>
                </a:lnTo>
                <a:lnTo>
                  <a:pt x="483013" y="694468"/>
                </a:lnTo>
                <a:lnTo>
                  <a:pt x="483013" y="567500"/>
                </a:lnTo>
                <a:lnTo>
                  <a:pt x="580930" y="567500"/>
                </a:lnTo>
                <a:lnTo>
                  <a:pt x="580930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EB04CC1-1DAD-4F86-8E19-DC60E0E3AD61}"/>
              </a:ext>
            </a:extLst>
          </p:cNvPr>
          <p:cNvSpPr/>
          <p:nvPr userDrawn="1"/>
        </p:nvSpPr>
        <p:spPr>
          <a:xfrm>
            <a:off x="1103050" y="734228"/>
            <a:ext cx="104820" cy="122789"/>
          </a:xfrm>
          <a:custGeom>
            <a:avLst/>
            <a:gdLst>
              <a:gd name="connsiteX0" fmla="*/ 182499 w 666750"/>
              <a:gd name="connsiteY0" fmla="*/ 698849 h 781050"/>
              <a:gd name="connsiteX1" fmla="*/ 281559 w 666750"/>
              <a:gd name="connsiteY1" fmla="*/ 698849 h 781050"/>
              <a:gd name="connsiteX2" fmla="*/ 281559 w 666750"/>
              <a:gd name="connsiteY2" fmla="*/ 91249 h 781050"/>
              <a:gd name="connsiteX3" fmla="*/ 96774 w 666750"/>
              <a:gd name="connsiteY3" fmla="*/ 91249 h 781050"/>
              <a:gd name="connsiteX4" fmla="*/ 96774 w 666750"/>
              <a:gd name="connsiteY4" fmla="*/ 213741 h 781050"/>
              <a:gd name="connsiteX5" fmla="*/ 0 w 666750"/>
              <a:gd name="connsiteY5" fmla="*/ 213741 h 781050"/>
              <a:gd name="connsiteX6" fmla="*/ 0 w 666750"/>
              <a:gd name="connsiteY6" fmla="*/ 0 h 781050"/>
              <a:gd name="connsiteX7" fmla="*/ 674370 w 666750"/>
              <a:gd name="connsiteY7" fmla="*/ 0 h 781050"/>
              <a:gd name="connsiteX8" fmla="*/ 674370 w 666750"/>
              <a:gd name="connsiteY8" fmla="*/ 213741 h 781050"/>
              <a:gd name="connsiteX9" fmla="*/ 577596 w 666750"/>
              <a:gd name="connsiteY9" fmla="*/ 213741 h 781050"/>
              <a:gd name="connsiteX10" fmla="*/ 577596 w 666750"/>
              <a:gd name="connsiteY10" fmla="*/ 91249 h 781050"/>
              <a:gd name="connsiteX11" fmla="*/ 392811 w 666750"/>
              <a:gd name="connsiteY11" fmla="*/ 91249 h 781050"/>
              <a:gd name="connsiteX12" fmla="*/ 392811 w 666750"/>
              <a:gd name="connsiteY12" fmla="*/ 698849 h 781050"/>
              <a:gd name="connsiteX13" fmla="*/ 491871 w 666750"/>
              <a:gd name="connsiteY13" fmla="*/ 698849 h 781050"/>
              <a:gd name="connsiteX14" fmla="*/ 491871 w 666750"/>
              <a:gd name="connsiteY14" fmla="*/ 785717 h 781050"/>
              <a:gd name="connsiteX15" fmla="*/ 182499 w 666750"/>
              <a:gd name="connsiteY15" fmla="*/ 785717 h 781050"/>
              <a:gd name="connsiteX16" fmla="*/ 182499 w 666750"/>
              <a:gd name="connsiteY16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66750" h="781050">
                <a:moveTo>
                  <a:pt x="182499" y="698849"/>
                </a:moveTo>
                <a:lnTo>
                  <a:pt x="281559" y="698849"/>
                </a:lnTo>
                <a:lnTo>
                  <a:pt x="281559" y="91249"/>
                </a:lnTo>
                <a:lnTo>
                  <a:pt x="96774" y="91249"/>
                </a:lnTo>
                <a:lnTo>
                  <a:pt x="96774" y="213741"/>
                </a:lnTo>
                <a:lnTo>
                  <a:pt x="0" y="213741"/>
                </a:lnTo>
                <a:lnTo>
                  <a:pt x="0" y="0"/>
                </a:lnTo>
                <a:lnTo>
                  <a:pt x="674370" y="0"/>
                </a:lnTo>
                <a:lnTo>
                  <a:pt x="674370" y="213741"/>
                </a:lnTo>
                <a:lnTo>
                  <a:pt x="577596" y="213741"/>
                </a:lnTo>
                <a:lnTo>
                  <a:pt x="577596" y="91249"/>
                </a:lnTo>
                <a:lnTo>
                  <a:pt x="392811" y="91249"/>
                </a:lnTo>
                <a:lnTo>
                  <a:pt x="392811" y="698849"/>
                </a:lnTo>
                <a:lnTo>
                  <a:pt x="491871" y="698849"/>
                </a:lnTo>
                <a:lnTo>
                  <a:pt x="491871" y="785717"/>
                </a:lnTo>
                <a:lnTo>
                  <a:pt x="182499" y="785717"/>
                </a:lnTo>
                <a:lnTo>
                  <a:pt x="182499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495B4C8-7676-4C6B-844F-CC75ADA1A2B0}"/>
              </a:ext>
            </a:extLst>
          </p:cNvPr>
          <p:cNvSpPr/>
          <p:nvPr userDrawn="1"/>
        </p:nvSpPr>
        <p:spPr>
          <a:xfrm>
            <a:off x="1222051" y="734228"/>
            <a:ext cx="91343" cy="122789"/>
          </a:xfrm>
          <a:custGeom>
            <a:avLst/>
            <a:gdLst>
              <a:gd name="connsiteX0" fmla="*/ 0 w 581025"/>
              <a:gd name="connsiteY0" fmla="*/ 698849 h 781050"/>
              <a:gd name="connsiteX1" fmla="*/ 97822 w 581025"/>
              <a:gd name="connsiteY1" fmla="*/ 698849 h 781050"/>
              <a:gd name="connsiteX2" fmla="*/ 97822 w 581025"/>
              <a:gd name="connsiteY2" fmla="*/ 85630 h 781050"/>
              <a:gd name="connsiteX3" fmla="*/ 0 w 581025"/>
              <a:gd name="connsiteY3" fmla="*/ 85630 h 781050"/>
              <a:gd name="connsiteX4" fmla="*/ 0 w 581025"/>
              <a:gd name="connsiteY4" fmla="*/ 0 h 781050"/>
              <a:gd name="connsiteX5" fmla="*/ 568643 w 581025"/>
              <a:gd name="connsiteY5" fmla="*/ 0 h 781050"/>
              <a:gd name="connsiteX6" fmla="*/ 568643 w 581025"/>
              <a:gd name="connsiteY6" fmla="*/ 182499 h 781050"/>
              <a:gd name="connsiteX7" fmla="*/ 471773 w 581025"/>
              <a:gd name="connsiteY7" fmla="*/ 182499 h 781050"/>
              <a:gd name="connsiteX8" fmla="*/ 471773 w 581025"/>
              <a:gd name="connsiteY8" fmla="*/ 91249 h 781050"/>
              <a:gd name="connsiteX9" fmla="*/ 209169 w 581025"/>
              <a:gd name="connsiteY9" fmla="*/ 91249 h 781050"/>
              <a:gd name="connsiteX10" fmla="*/ 209169 w 581025"/>
              <a:gd name="connsiteY10" fmla="*/ 343853 h 781050"/>
              <a:gd name="connsiteX11" fmla="*/ 487394 w 581025"/>
              <a:gd name="connsiteY11" fmla="*/ 343853 h 781050"/>
              <a:gd name="connsiteX12" fmla="*/ 487394 w 581025"/>
              <a:gd name="connsiteY12" fmla="*/ 435197 h 781050"/>
              <a:gd name="connsiteX13" fmla="*/ 209169 w 581025"/>
              <a:gd name="connsiteY13" fmla="*/ 435197 h 781050"/>
              <a:gd name="connsiteX14" fmla="*/ 209169 w 581025"/>
              <a:gd name="connsiteY14" fmla="*/ 694468 h 781050"/>
              <a:gd name="connsiteX15" fmla="*/ 490728 w 581025"/>
              <a:gd name="connsiteY15" fmla="*/ 694468 h 781050"/>
              <a:gd name="connsiteX16" fmla="*/ 490728 w 581025"/>
              <a:gd name="connsiteY16" fmla="*/ 599789 h 781050"/>
              <a:gd name="connsiteX17" fmla="*/ 587502 w 581025"/>
              <a:gd name="connsiteY17" fmla="*/ 599789 h 781050"/>
              <a:gd name="connsiteX18" fmla="*/ 587502 w 581025"/>
              <a:gd name="connsiteY18" fmla="*/ 785717 h 781050"/>
              <a:gd name="connsiteX19" fmla="*/ 0 w 581025"/>
              <a:gd name="connsiteY19" fmla="*/ 785717 h 781050"/>
              <a:gd name="connsiteX20" fmla="*/ 0 w 581025"/>
              <a:gd name="connsiteY20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81025" h="781050">
                <a:moveTo>
                  <a:pt x="0" y="698849"/>
                </a:moveTo>
                <a:lnTo>
                  <a:pt x="97822" y="698849"/>
                </a:lnTo>
                <a:lnTo>
                  <a:pt x="97822" y="85630"/>
                </a:lnTo>
                <a:lnTo>
                  <a:pt x="0" y="85630"/>
                </a:lnTo>
                <a:lnTo>
                  <a:pt x="0" y="0"/>
                </a:lnTo>
                <a:lnTo>
                  <a:pt x="568643" y="0"/>
                </a:lnTo>
                <a:lnTo>
                  <a:pt x="568643" y="182499"/>
                </a:lnTo>
                <a:lnTo>
                  <a:pt x="471773" y="182499"/>
                </a:lnTo>
                <a:lnTo>
                  <a:pt x="471773" y="91249"/>
                </a:lnTo>
                <a:lnTo>
                  <a:pt x="209169" y="91249"/>
                </a:lnTo>
                <a:lnTo>
                  <a:pt x="209169" y="343853"/>
                </a:lnTo>
                <a:lnTo>
                  <a:pt x="487394" y="343853"/>
                </a:lnTo>
                <a:lnTo>
                  <a:pt x="487394" y="435197"/>
                </a:lnTo>
                <a:lnTo>
                  <a:pt x="209169" y="435197"/>
                </a:lnTo>
                <a:lnTo>
                  <a:pt x="209169" y="694468"/>
                </a:lnTo>
                <a:lnTo>
                  <a:pt x="490728" y="694468"/>
                </a:lnTo>
                <a:lnTo>
                  <a:pt x="490728" y="599789"/>
                </a:lnTo>
                <a:lnTo>
                  <a:pt x="587502" y="599789"/>
                </a:lnTo>
                <a:lnTo>
                  <a:pt x="587502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F68E0DC-8C07-4B60-8EC1-ED468E788B8C}"/>
              </a:ext>
            </a:extLst>
          </p:cNvPr>
          <p:cNvSpPr/>
          <p:nvPr userDrawn="1"/>
        </p:nvSpPr>
        <p:spPr>
          <a:xfrm>
            <a:off x="1331229" y="734228"/>
            <a:ext cx="130276" cy="122789"/>
          </a:xfrm>
          <a:custGeom>
            <a:avLst/>
            <a:gdLst>
              <a:gd name="connsiteX0" fmla="*/ 0 w 828675"/>
              <a:gd name="connsiteY0" fmla="*/ 698849 h 781050"/>
              <a:gd name="connsiteX1" fmla="*/ 97917 w 828675"/>
              <a:gd name="connsiteY1" fmla="*/ 698849 h 781050"/>
              <a:gd name="connsiteX2" fmla="*/ 97917 w 828675"/>
              <a:gd name="connsiteY2" fmla="*/ 85630 h 781050"/>
              <a:gd name="connsiteX3" fmla="*/ 0 w 828675"/>
              <a:gd name="connsiteY3" fmla="*/ 85630 h 781050"/>
              <a:gd name="connsiteX4" fmla="*/ 0 w 828675"/>
              <a:gd name="connsiteY4" fmla="*/ 0 h 781050"/>
              <a:gd name="connsiteX5" fmla="*/ 208121 w 828675"/>
              <a:gd name="connsiteY5" fmla="*/ 0 h 781050"/>
              <a:gd name="connsiteX6" fmla="*/ 594265 w 828675"/>
              <a:gd name="connsiteY6" fmla="*/ 563118 h 781050"/>
              <a:gd name="connsiteX7" fmla="*/ 620935 w 828675"/>
              <a:gd name="connsiteY7" fmla="*/ 619887 h 781050"/>
              <a:gd name="connsiteX8" fmla="*/ 624268 w 828675"/>
              <a:gd name="connsiteY8" fmla="*/ 619887 h 781050"/>
              <a:gd name="connsiteX9" fmla="*/ 618649 w 828675"/>
              <a:gd name="connsiteY9" fmla="*/ 556451 h 781050"/>
              <a:gd name="connsiteX10" fmla="*/ 618649 w 828675"/>
              <a:gd name="connsiteY10" fmla="*/ 85630 h 781050"/>
              <a:gd name="connsiteX11" fmla="*/ 518541 w 828675"/>
              <a:gd name="connsiteY11" fmla="*/ 85630 h 781050"/>
              <a:gd name="connsiteX12" fmla="*/ 518541 w 828675"/>
              <a:gd name="connsiteY12" fmla="*/ 0 h 781050"/>
              <a:gd name="connsiteX13" fmla="*/ 829056 w 828675"/>
              <a:gd name="connsiteY13" fmla="*/ 0 h 781050"/>
              <a:gd name="connsiteX14" fmla="*/ 829056 w 828675"/>
              <a:gd name="connsiteY14" fmla="*/ 85630 h 781050"/>
              <a:gd name="connsiteX15" fmla="*/ 729996 w 828675"/>
              <a:gd name="connsiteY15" fmla="*/ 85630 h 781050"/>
              <a:gd name="connsiteX16" fmla="*/ 729996 w 828675"/>
              <a:gd name="connsiteY16" fmla="*/ 785622 h 781050"/>
              <a:gd name="connsiteX17" fmla="*/ 620935 w 828675"/>
              <a:gd name="connsiteY17" fmla="*/ 785622 h 781050"/>
              <a:gd name="connsiteX18" fmla="*/ 234791 w 828675"/>
              <a:gd name="connsiteY18" fmla="*/ 222504 h 781050"/>
              <a:gd name="connsiteX19" fmla="*/ 208121 w 828675"/>
              <a:gd name="connsiteY19" fmla="*/ 165735 h 781050"/>
              <a:gd name="connsiteX20" fmla="*/ 204788 w 828675"/>
              <a:gd name="connsiteY20" fmla="*/ 165735 h 781050"/>
              <a:gd name="connsiteX21" fmla="*/ 209264 w 828675"/>
              <a:gd name="connsiteY21" fmla="*/ 229171 h 781050"/>
              <a:gd name="connsiteX22" fmla="*/ 209264 w 828675"/>
              <a:gd name="connsiteY22" fmla="*/ 698849 h 781050"/>
              <a:gd name="connsiteX23" fmla="*/ 310515 w 828675"/>
              <a:gd name="connsiteY23" fmla="*/ 698849 h 781050"/>
              <a:gd name="connsiteX24" fmla="*/ 310515 w 828675"/>
              <a:gd name="connsiteY24" fmla="*/ 785622 h 781050"/>
              <a:gd name="connsiteX25" fmla="*/ 0 w 828675"/>
              <a:gd name="connsiteY25" fmla="*/ 785622 h 781050"/>
              <a:gd name="connsiteX26" fmla="*/ 0 w 828675"/>
              <a:gd name="connsiteY26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28675" h="781050">
                <a:moveTo>
                  <a:pt x="0" y="698849"/>
                </a:moveTo>
                <a:lnTo>
                  <a:pt x="97917" y="698849"/>
                </a:lnTo>
                <a:lnTo>
                  <a:pt x="97917" y="85630"/>
                </a:lnTo>
                <a:lnTo>
                  <a:pt x="0" y="85630"/>
                </a:lnTo>
                <a:lnTo>
                  <a:pt x="0" y="0"/>
                </a:lnTo>
                <a:lnTo>
                  <a:pt x="208121" y="0"/>
                </a:lnTo>
                <a:lnTo>
                  <a:pt x="594265" y="563118"/>
                </a:lnTo>
                <a:cubicBezTo>
                  <a:pt x="607600" y="585407"/>
                  <a:pt x="620935" y="619887"/>
                  <a:pt x="620935" y="619887"/>
                </a:cubicBezTo>
                <a:lnTo>
                  <a:pt x="624268" y="619887"/>
                </a:lnTo>
                <a:cubicBezTo>
                  <a:pt x="624268" y="619887"/>
                  <a:pt x="618649" y="580930"/>
                  <a:pt x="618649" y="556451"/>
                </a:cubicBezTo>
                <a:lnTo>
                  <a:pt x="618649" y="85630"/>
                </a:lnTo>
                <a:lnTo>
                  <a:pt x="518541" y="85630"/>
                </a:lnTo>
                <a:lnTo>
                  <a:pt x="518541" y="0"/>
                </a:lnTo>
                <a:lnTo>
                  <a:pt x="829056" y="0"/>
                </a:lnTo>
                <a:lnTo>
                  <a:pt x="829056" y="85630"/>
                </a:lnTo>
                <a:lnTo>
                  <a:pt x="729996" y="85630"/>
                </a:lnTo>
                <a:lnTo>
                  <a:pt x="729996" y="785622"/>
                </a:lnTo>
                <a:lnTo>
                  <a:pt x="620935" y="785622"/>
                </a:lnTo>
                <a:lnTo>
                  <a:pt x="234791" y="222504"/>
                </a:lnTo>
                <a:cubicBezTo>
                  <a:pt x="220313" y="200311"/>
                  <a:pt x="208121" y="165735"/>
                  <a:pt x="208121" y="165735"/>
                </a:cubicBezTo>
                <a:lnTo>
                  <a:pt x="204788" y="165735"/>
                </a:lnTo>
                <a:cubicBezTo>
                  <a:pt x="204788" y="165735"/>
                  <a:pt x="210312" y="204692"/>
                  <a:pt x="209264" y="229171"/>
                </a:cubicBezTo>
                <a:lnTo>
                  <a:pt x="209264" y="698849"/>
                </a:lnTo>
                <a:lnTo>
                  <a:pt x="310515" y="698849"/>
                </a:lnTo>
                <a:lnTo>
                  <a:pt x="310515" y="785622"/>
                </a:lnTo>
                <a:lnTo>
                  <a:pt x="0" y="785622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E090223-E940-4F8B-A45F-2BA789A8A8A3}"/>
              </a:ext>
            </a:extLst>
          </p:cNvPr>
          <p:cNvSpPr/>
          <p:nvPr userDrawn="1"/>
        </p:nvSpPr>
        <p:spPr>
          <a:xfrm>
            <a:off x="1476479" y="734228"/>
            <a:ext cx="128779" cy="122789"/>
          </a:xfrm>
          <a:custGeom>
            <a:avLst/>
            <a:gdLst>
              <a:gd name="connsiteX0" fmla="*/ 0 w 819150"/>
              <a:gd name="connsiteY0" fmla="*/ 698849 h 781050"/>
              <a:gd name="connsiteX1" fmla="*/ 97917 w 819150"/>
              <a:gd name="connsiteY1" fmla="*/ 698849 h 781050"/>
              <a:gd name="connsiteX2" fmla="*/ 97917 w 819150"/>
              <a:gd name="connsiteY2" fmla="*/ 85630 h 781050"/>
              <a:gd name="connsiteX3" fmla="*/ 0 w 819150"/>
              <a:gd name="connsiteY3" fmla="*/ 85630 h 781050"/>
              <a:gd name="connsiteX4" fmla="*/ 0 w 819150"/>
              <a:gd name="connsiteY4" fmla="*/ 0 h 781050"/>
              <a:gd name="connsiteX5" fmla="*/ 308229 w 819150"/>
              <a:gd name="connsiteY5" fmla="*/ 0 h 781050"/>
              <a:gd name="connsiteX6" fmla="*/ 308229 w 819150"/>
              <a:gd name="connsiteY6" fmla="*/ 85630 h 781050"/>
              <a:gd name="connsiteX7" fmla="*/ 209169 w 819150"/>
              <a:gd name="connsiteY7" fmla="*/ 85630 h 781050"/>
              <a:gd name="connsiteX8" fmla="*/ 209169 w 819150"/>
              <a:gd name="connsiteY8" fmla="*/ 347186 h 781050"/>
              <a:gd name="connsiteX9" fmla="*/ 616553 w 819150"/>
              <a:gd name="connsiteY9" fmla="*/ 347186 h 781050"/>
              <a:gd name="connsiteX10" fmla="*/ 616553 w 819150"/>
              <a:gd name="connsiteY10" fmla="*/ 85630 h 781050"/>
              <a:gd name="connsiteX11" fmla="*/ 517493 w 819150"/>
              <a:gd name="connsiteY11" fmla="*/ 85630 h 781050"/>
              <a:gd name="connsiteX12" fmla="*/ 517493 w 819150"/>
              <a:gd name="connsiteY12" fmla="*/ 0 h 781050"/>
              <a:gd name="connsiteX13" fmla="*/ 825722 w 819150"/>
              <a:gd name="connsiteY13" fmla="*/ 0 h 781050"/>
              <a:gd name="connsiteX14" fmla="*/ 825722 w 819150"/>
              <a:gd name="connsiteY14" fmla="*/ 85630 h 781050"/>
              <a:gd name="connsiteX15" fmla="*/ 727805 w 819150"/>
              <a:gd name="connsiteY15" fmla="*/ 85630 h 781050"/>
              <a:gd name="connsiteX16" fmla="*/ 727805 w 819150"/>
              <a:gd name="connsiteY16" fmla="*/ 698849 h 781050"/>
              <a:gd name="connsiteX17" fmla="*/ 825722 w 819150"/>
              <a:gd name="connsiteY17" fmla="*/ 698849 h 781050"/>
              <a:gd name="connsiteX18" fmla="*/ 825722 w 819150"/>
              <a:gd name="connsiteY18" fmla="*/ 785717 h 781050"/>
              <a:gd name="connsiteX19" fmla="*/ 517493 w 819150"/>
              <a:gd name="connsiteY19" fmla="*/ 785717 h 781050"/>
              <a:gd name="connsiteX20" fmla="*/ 517493 w 819150"/>
              <a:gd name="connsiteY20" fmla="*/ 698849 h 781050"/>
              <a:gd name="connsiteX21" fmla="*/ 616553 w 819150"/>
              <a:gd name="connsiteY21" fmla="*/ 698849 h 781050"/>
              <a:gd name="connsiteX22" fmla="*/ 616553 w 819150"/>
              <a:gd name="connsiteY22" fmla="*/ 438436 h 781050"/>
              <a:gd name="connsiteX23" fmla="*/ 209169 w 819150"/>
              <a:gd name="connsiteY23" fmla="*/ 438436 h 781050"/>
              <a:gd name="connsiteX24" fmla="*/ 209169 w 819150"/>
              <a:gd name="connsiteY24" fmla="*/ 698849 h 781050"/>
              <a:gd name="connsiteX25" fmla="*/ 308229 w 819150"/>
              <a:gd name="connsiteY25" fmla="*/ 698849 h 781050"/>
              <a:gd name="connsiteX26" fmla="*/ 308229 w 819150"/>
              <a:gd name="connsiteY26" fmla="*/ 785717 h 781050"/>
              <a:gd name="connsiteX27" fmla="*/ 0 w 819150"/>
              <a:gd name="connsiteY27" fmla="*/ 785717 h 781050"/>
              <a:gd name="connsiteX28" fmla="*/ 0 w 819150"/>
              <a:gd name="connsiteY28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19150" h="781050">
                <a:moveTo>
                  <a:pt x="0" y="698849"/>
                </a:moveTo>
                <a:lnTo>
                  <a:pt x="97917" y="698849"/>
                </a:lnTo>
                <a:lnTo>
                  <a:pt x="97917" y="85630"/>
                </a:lnTo>
                <a:lnTo>
                  <a:pt x="0" y="85630"/>
                </a:lnTo>
                <a:lnTo>
                  <a:pt x="0" y="0"/>
                </a:lnTo>
                <a:lnTo>
                  <a:pt x="308229" y="0"/>
                </a:lnTo>
                <a:lnTo>
                  <a:pt x="308229" y="85630"/>
                </a:lnTo>
                <a:lnTo>
                  <a:pt x="209169" y="85630"/>
                </a:lnTo>
                <a:lnTo>
                  <a:pt x="209169" y="347186"/>
                </a:lnTo>
                <a:lnTo>
                  <a:pt x="616553" y="347186"/>
                </a:lnTo>
                <a:lnTo>
                  <a:pt x="616553" y="85630"/>
                </a:lnTo>
                <a:lnTo>
                  <a:pt x="517493" y="85630"/>
                </a:lnTo>
                <a:lnTo>
                  <a:pt x="517493" y="0"/>
                </a:lnTo>
                <a:lnTo>
                  <a:pt x="825722" y="0"/>
                </a:lnTo>
                <a:lnTo>
                  <a:pt x="825722" y="85630"/>
                </a:lnTo>
                <a:lnTo>
                  <a:pt x="727805" y="85630"/>
                </a:lnTo>
                <a:lnTo>
                  <a:pt x="727805" y="698849"/>
                </a:lnTo>
                <a:lnTo>
                  <a:pt x="825722" y="698849"/>
                </a:lnTo>
                <a:lnTo>
                  <a:pt x="825722" y="785717"/>
                </a:lnTo>
                <a:lnTo>
                  <a:pt x="517493" y="785717"/>
                </a:lnTo>
                <a:lnTo>
                  <a:pt x="517493" y="698849"/>
                </a:lnTo>
                <a:lnTo>
                  <a:pt x="616553" y="698849"/>
                </a:lnTo>
                <a:lnTo>
                  <a:pt x="616553" y="438436"/>
                </a:lnTo>
                <a:lnTo>
                  <a:pt x="209169" y="438436"/>
                </a:lnTo>
                <a:lnTo>
                  <a:pt x="209169" y="698849"/>
                </a:lnTo>
                <a:lnTo>
                  <a:pt x="308229" y="698849"/>
                </a:lnTo>
                <a:lnTo>
                  <a:pt x="308229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D33BE7A-6D54-48C7-B304-8BA36783D137}"/>
              </a:ext>
            </a:extLst>
          </p:cNvPr>
          <p:cNvSpPr/>
          <p:nvPr userDrawn="1"/>
        </p:nvSpPr>
        <p:spPr>
          <a:xfrm>
            <a:off x="1616115" y="734228"/>
            <a:ext cx="121292" cy="122789"/>
          </a:xfrm>
          <a:custGeom>
            <a:avLst/>
            <a:gdLst>
              <a:gd name="connsiteX0" fmla="*/ 95 w 771525"/>
              <a:gd name="connsiteY0" fmla="*/ 698849 h 781050"/>
              <a:gd name="connsiteX1" fmla="*/ 75724 w 771525"/>
              <a:gd name="connsiteY1" fmla="*/ 698849 h 781050"/>
              <a:gd name="connsiteX2" fmla="*/ 326136 w 771525"/>
              <a:gd name="connsiteY2" fmla="*/ 0 h 781050"/>
              <a:gd name="connsiteX3" fmla="*/ 451866 w 771525"/>
              <a:gd name="connsiteY3" fmla="*/ 0 h 781050"/>
              <a:gd name="connsiteX4" fmla="*/ 702278 w 771525"/>
              <a:gd name="connsiteY4" fmla="*/ 698945 h 781050"/>
              <a:gd name="connsiteX5" fmla="*/ 778002 w 771525"/>
              <a:gd name="connsiteY5" fmla="*/ 698945 h 781050"/>
              <a:gd name="connsiteX6" fmla="*/ 778002 w 771525"/>
              <a:gd name="connsiteY6" fmla="*/ 785717 h 781050"/>
              <a:gd name="connsiteX7" fmla="*/ 505396 w 771525"/>
              <a:gd name="connsiteY7" fmla="*/ 785717 h 781050"/>
              <a:gd name="connsiteX8" fmla="*/ 505396 w 771525"/>
              <a:gd name="connsiteY8" fmla="*/ 698945 h 781050"/>
              <a:gd name="connsiteX9" fmla="*/ 588836 w 771525"/>
              <a:gd name="connsiteY9" fmla="*/ 698945 h 781050"/>
              <a:gd name="connsiteX10" fmla="*/ 527590 w 771525"/>
              <a:gd name="connsiteY10" fmla="*/ 524161 h 781050"/>
              <a:gd name="connsiteX11" fmla="*/ 249364 w 771525"/>
              <a:gd name="connsiteY11" fmla="*/ 524161 h 781050"/>
              <a:gd name="connsiteX12" fmla="*/ 188119 w 771525"/>
              <a:gd name="connsiteY12" fmla="*/ 698945 h 781050"/>
              <a:gd name="connsiteX13" fmla="*/ 272701 w 771525"/>
              <a:gd name="connsiteY13" fmla="*/ 698945 h 781050"/>
              <a:gd name="connsiteX14" fmla="*/ 272701 w 771525"/>
              <a:gd name="connsiteY14" fmla="*/ 785717 h 781050"/>
              <a:gd name="connsiteX15" fmla="*/ 0 w 771525"/>
              <a:gd name="connsiteY15" fmla="*/ 785717 h 781050"/>
              <a:gd name="connsiteX16" fmla="*/ 0 w 771525"/>
              <a:gd name="connsiteY16" fmla="*/ 698849 h 781050"/>
              <a:gd name="connsiteX17" fmla="*/ 499776 w 771525"/>
              <a:gd name="connsiteY17" fmla="*/ 435197 h 781050"/>
              <a:gd name="connsiteX18" fmla="*/ 404050 w 771525"/>
              <a:gd name="connsiteY18" fmla="*/ 162496 h 781050"/>
              <a:gd name="connsiteX19" fmla="*/ 390716 w 771525"/>
              <a:gd name="connsiteY19" fmla="*/ 102394 h 781050"/>
              <a:gd name="connsiteX20" fmla="*/ 387382 w 771525"/>
              <a:gd name="connsiteY20" fmla="*/ 102394 h 781050"/>
              <a:gd name="connsiteX21" fmla="*/ 374047 w 771525"/>
              <a:gd name="connsiteY21" fmla="*/ 162496 h 781050"/>
              <a:gd name="connsiteX22" fmla="*/ 277177 w 771525"/>
              <a:gd name="connsiteY22" fmla="*/ 435197 h 781050"/>
              <a:gd name="connsiteX23" fmla="*/ 499776 w 771525"/>
              <a:gd name="connsiteY23" fmla="*/ 435197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71525" h="781050">
                <a:moveTo>
                  <a:pt x="95" y="698849"/>
                </a:moveTo>
                <a:lnTo>
                  <a:pt x="75724" y="698849"/>
                </a:lnTo>
                <a:lnTo>
                  <a:pt x="326136" y="0"/>
                </a:lnTo>
                <a:lnTo>
                  <a:pt x="451866" y="0"/>
                </a:lnTo>
                <a:lnTo>
                  <a:pt x="702278" y="698945"/>
                </a:lnTo>
                <a:lnTo>
                  <a:pt x="778002" y="698945"/>
                </a:lnTo>
                <a:lnTo>
                  <a:pt x="778002" y="785717"/>
                </a:lnTo>
                <a:lnTo>
                  <a:pt x="505396" y="785717"/>
                </a:lnTo>
                <a:lnTo>
                  <a:pt x="505396" y="698945"/>
                </a:lnTo>
                <a:lnTo>
                  <a:pt x="588836" y="698945"/>
                </a:lnTo>
                <a:lnTo>
                  <a:pt x="527590" y="524161"/>
                </a:lnTo>
                <a:lnTo>
                  <a:pt x="249364" y="524161"/>
                </a:lnTo>
                <a:lnTo>
                  <a:pt x="188119" y="698945"/>
                </a:lnTo>
                <a:lnTo>
                  <a:pt x="272701" y="698945"/>
                </a:lnTo>
                <a:lnTo>
                  <a:pt x="272701" y="785717"/>
                </a:lnTo>
                <a:lnTo>
                  <a:pt x="0" y="785717"/>
                </a:lnTo>
                <a:lnTo>
                  <a:pt x="0" y="698849"/>
                </a:lnTo>
                <a:moveTo>
                  <a:pt x="499776" y="435197"/>
                </a:moveTo>
                <a:lnTo>
                  <a:pt x="404050" y="162496"/>
                </a:lnTo>
                <a:cubicBezTo>
                  <a:pt x="393002" y="130207"/>
                  <a:pt x="390716" y="102394"/>
                  <a:pt x="390716" y="102394"/>
                </a:cubicBezTo>
                <a:lnTo>
                  <a:pt x="387382" y="102394"/>
                </a:lnTo>
                <a:cubicBezTo>
                  <a:pt x="387382" y="102394"/>
                  <a:pt x="384048" y="130207"/>
                  <a:pt x="374047" y="162496"/>
                </a:cubicBezTo>
                <a:lnTo>
                  <a:pt x="277177" y="435197"/>
                </a:lnTo>
                <a:lnTo>
                  <a:pt x="499776" y="43519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BB6A08C1-262E-42E4-81CF-9F96E4EE2ADE}"/>
              </a:ext>
            </a:extLst>
          </p:cNvPr>
          <p:cNvSpPr/>
          <p:nvPr userDrawn="1"/>
        </p:nvSpPr>
        <p:spPr>
          <a:xfrm>
            <a:off x="1745612" y="734228"/>
            <a:ext cx="154235" cy="122789"/>
          </a:xfrm>
          <a:custGeom>
            <a:avLst/>
            <a:gdLst>
              <a:gd name="connsiteX0" fmla="*/ 95 w 981075"/>
              <a:gd name="connsiteY0" fmla="*/ 698849 h 781050"/>
              <a:gd name="connsiteX1" fmla="*/ 98013 w 981075"/>
              <a:gd name="connsiteY1" fmla="*/ 698849 h 781050"/>
              <a:gd name="connsiteX2" fmla="*/ 148019 w 981075"/>
              <a:gd name="connsiteY2" fmla="*/ 85630 h 781050"/>
              <a:gd name="connsiteX3" fmla="*/ 47911 w 981075"/>
              <a:gd name="connsiteY3" fmla="*/ 85630 h 781050"/>
              <a:gd name="connsiteX4" fmla="*/ 47911 w 981075"/>
              <a:gd name="connsiteY4" fmla="*/ 0 h 781050"/>
              <a:gd name="connsiteX5" fmla="*/ 270510 w 981075"/>
              <a:gd name="connsiteY5" fmla="*/ 0 h 781050"/>
              <a:gd name="connsiteX6" fmla="*/ 471869 w 981075"/>
              <a:gd name="connsiteY6" fmla="*/ 478536 h 781050"/>
              <a:gd name="connsiteX7" fmla="*/ 489681 w 981075"/>
              <a:gd name="connsiteY7" fmla="*/ 535305 h 781050"/>
              <a:gd name="connsiteX8" fmla="*/ 491871 w 981075"/>
              <a:gd name="connsiteY8" fmla="*/ 535305 h 781050"/>
              <a:gd name="connsiteX9" fmla="*/ 509683 w 981075"/>
              <a:gd name="connsiteY9" fmla="*/ 478536 h 781050"/>
              <a:gd name="connsiteX10" fmla="*/ 711232 w 981075"/>
              <a:gd name="connsiteY10" fmla="*/ 0 h 781050"/>
              <a:gd name="connsiteX11" fmla="*/ 933831 w 981075"/>
              <a:gd name="connsiteY11" fmla="*/ 0 h 781050"/>
              <a:gd name="connsiteX12" fmla="*/ 933831 w 981075"/>
              <a:gd name="connsiteY12" fmla="*/ 85630 h 781050"/>
              <a:gd name="connsiteX13" fmla="*/ 833628 w 981075"/>
              <a:gd name="connsiteY13" fmla="*/ 85630 h 781050"/>
              <a:gd name="connsiteX14" fmla="*/ 883730 w 981075"/>
              <a:gd name="connsiteY14" fmla="*/ 698849 h 781050"/>
              <a:gd name="connsiteX15" fmla="*/ 981647 w 981075"/>
              <a:gd name="connsiteY15" fmla="*/ 698849 h 781050"/>
              <a:gd name="connsiteX16" fmla="*/ 981647 w 981075"/>
              <a:gd name="connsiteY16" fmla="*/ 785622 h 781050"/>
              <a:gd name="connsiteX17" fmla="*/ 678942 w 981075"/>
              <a:gd name="connsiteY17" fmla="*/ 785622 h 781050"/>
              <a:gd name="connsiteX18" fmla="*/ 678942 w 981075"/>
              <a:gd name="connsiteY18" fmla="*/ 698849 h 781050"/>
              <a:gd name="connsiteX19" fmla="*/ 773525 w 981075"/>
              <a:gd name="connsiteY19" fmla="*/ 698849 h 781050"/>
              <a:gd name="connsiteX20" fmla="*/ 737902 w 981075"/>
              <a:gd name="connsiteY20" fmla="*/ 229171 h 781050"/>
              <a:gd name="connsiteX21" fmla="*/ 741236 w 981075"/>
              <a:gd name="connsiteY21" fmla="*/ 164592 h 781050"/>
              <a:gd name="connsiteX22" fmla="*/ 737902 w 981075"/>
              <a:gd name="connsiteY22" fmla="*/ 164592 h 781050"/>
              <a:gd name="connsiteX23" fmla="*/ 720090 w 981075"/>
              <a:gd name="connsiteY23" fmla="*/ 224695 h 781050"/>
              <a:gd name="connsiteX24" fmla="*/ 539782 w 981075"/>
              <a:gd name="connsiteY24" fmla="*/ 637508 h 781050"/>
              <a:gd name="connsiteX25" fmla="*/ 441865 w 981075"/>
              <a:gd name="connsiteY25" fmla="*/ 637508 h 781050"/>
              <a:gd name="connsiteX26" fmla="*/ 261557 w 981075"/>
              <a:gd name="connsiteY26" fmla="*/ 224790 h 781050"/>
              <a:gd name="connsiteX27" fmla="*/ 243745 w 981075"/>
              <a:gd name="connsiteY27" fmla="*/ 164687 h 781050"/>
              <a:gd name="connsiteX28" fmla="*/ 240411 w 981075"/>
              <a:gd name="connsiteY28" fmla="*/ 164687 h 781050"/>
              <a:gd name="connsiteX29" fmla="*/ 243745 w 981075"/>
              <a:gd name="connsiteY29" fmla="*/ 229267 h 781050"/>
              <a:gd name="connsiteX30" fmla="*/ 208122 w 981075"/>
              <a:gd name="connsiteY30" fmla="*/ 698945 h 781050"/>
              <a:gd name="connsiteX31" fmla="*/ 302705 w 981075"/>
              <a:gd name="connsiteY31" fmla="*/ 698945 h 781050"/>
              <a:gd name="connsiteX32" fmla="*/ 302705 w 981075"/>
              <a:gd name="connsiteY32" fmla="*/ 785717 h 781050"/>
              <a:gd name="connsiteX33" fmla="*/ 0 w 981075"/>
              <a:gd name="connsiteY33" fmla="*/ 785717 h 781050"/>
              <a:gd name="connsiteX34" fmla="*/ 0 w 981075"/>
              <a:gd name="connsiteY34" fmla="*/ 698849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81075" h="781050">
                <a:moveTo>
                  <a:pt x="95" y="698849"/>
                </a:moveTo>
                <a:lnTo>
                  <a:pt x="98013" y="698849"/>
                </a:lnTo>
                <a:lnTo>
                  <a:pt x="148019" y="85630"/>
                </a:lnTo>
                <a:lnTo>
                  <a:pt x="47911" y="85630"/>
                </a:lnTo>
                <a:lnTo>
                  <a:pt x="47911" y="0"/>
                </a:lnTo>
                <a:lnTo>
                  <a:pt x="270510" y="0"/>
                </a:lnTo>
                <a:lnTo>
                  <a:pt x="471869" y="478536"/>
                </a:lnTo>
                <a:cubicBezTo>
                  <a:pt x="484156" y="510826"/>
                  <a:pt x="489681" y="535305"/>
                  <a:pt x="489681" y="535305"/>
                </a:cubicBezTo>
                <a:lnTo>
                  <a:pt x="491871" y="535305"/>
                </a:lnTo>
                <a:cubicBezTo>
                  <a:pt x="491871" y="535305"/>
                  <a:pt x="497396" y="510826"/>
                  <a:pt x="509683" y="478536"/>
                </a:cubicBezTo>
                <a:lnTo>
                  <a:pt x="711232" y="0"/>
                </a:lnTo>
                <a:lnTo>
                  <a:pt x="933831" y="0"/>
                </a:lnTo>
                <a:lnTo>
                  <a:pt x="933831" y="85630"/>
                </a:lnTo>
                <a:lnTo>
                  <a:pt x="833628" y="85630"/>
                </a:lnTo>
                <a:lnTo>
                  <a:pt x="883730" y="698849"/>
                </a:lnTo>
                <a:lnTo>
                  <a:pt x="981647" y="698849"/>
                </a:lnTo>
                <a:lnTo>
                  <a:pt x="981647" y="785622"/>
                </a:lnTo>
                <a:lnTo>
                  <a:pt x="678942" y="785622"/>
                </a:lnTo>
                <a:lnTo>
                  <a:pt x="678942" y="698849"/>
                </a:lnTo>
                <a:lnTo>
                  <a:pt x="773525" y="698849"/>
                </a:lnTo>
                <a:lnTo>
                  <a:pt x="737902" y="229171"/>
                </a:lnTo>
                <a:cubicBezTo>
                  <a:pt x="736759" y="204692"/>
                  <a:pt x="741236" y="164592"/>
                  <a:pt x="741236" y="164592"/>
                </a:cubicBezTo>
                <a:lnTo>
                  <a:pt x="737902" y="164592"/>
                </a:lnTo>
                <a:cubicBezTo>
                  <a:pt x="737902" y="164592"/>
                  <a:pt x="728949" y="202406"/>
                  <a:pt x="720090" y="224695"/>
                </a:cubicBezTo>
                <a:lnTo>
                  <a:pt x="539782" y="637508"/>
                </a:lnTo>
                <a:lnTo>
                  <a:pt x="441865" y="637508"/>
                </a:lnTo>
                <a:lnTo>
                  <a:pt x="261557" y="224790"/>
                </a:lnTo>
                <a:cubicBezTo>
                  <a:pt x="252603" y="202502"/>
                  <a:pt x="243745" y="164687"/>
                  <a:pt x="243745" y="164687"/>
                </a:cubicBezTo>
                <a:lnTo>
                  <a:pt x="240411" y="164687"/>
                </a:lnTo>
                <a:cubicBezTo>
                  <a:pt x="240411" y="164687"/>
                  <a:pt x="244888" y="204788"/>
                  <a:pt x="243745" y="229267"/>
                </a:cubicBezTo>
                <a:lnTo>
                  <a:pt x="208122" y="698945"/>
                </a:lnTo>
                <a:lnTo>
                  <a:pt x="302705" y="698945"/>
                </a:lnTo>
                <a:lnTo>
                  <a:pt x="302705" y="785717"/>
                </a:lnTo>
                <a:lnTo>
                  <a:pt x="0" y="785717"/>
                </a:lnTo>
                <a:lnTo>
                  <a:pt x="0" y="698849"/>
                </a:lnTo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B1D9FDBF-AACA-4733-A524-0B171C11A73A}"/>
              </a:ext>
            </a:extLst>
          </p:cNvPr>
          <p:cNvSpPr/>
          <p:nvPr userDrawn="1"/>
        </p:nvSpPr>
        <p:spPr>
          <a:xfrm>
            <a:off x="1904819" y="1191244"/>
            <a:ext cx="1497" cy="1497"/>
          </a:xfrm>
          <a:custGeom>
            <a:avLst/>
            <a:gdLst>
              <a:gd name="connsiteX0" fmla="*/ 0 w 0"/>
              <a:gd name="connsiteY0" fmla="*/ 95 h 0"/>
              <a:gd name="connsiteX1" fmla="*/ 95 w 0"/>
              <a:gd name="connsiteY1" fmla="*/ 0 h 0"/>
              <a:gd name="connsiteX2" fmla="*/ 95 w 0"/>
              <a:gd name="connsiteY2" fmla="*/ 0 h 0"/>
              <a:gd name="connsiteX3" fmla="*/ 0 w 0"/>
              <a:gd name="connsiteY3" fmla="*/ 95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>
                <a:moveTo>
                  <a:pt x="0" y="95"/>
                </a:moveTo>
                <a:cubicBezTo>
                  <a:pt x="0" y="0"/>
                  <a:pt x="0" y="0"/>
                  <a:pt x="95" y="0"/>
                </a:cubicBezTo>
                <a:lnTo>
                  <a:pt x="95" y="0"/>
                </a:lnTo>
                <a:cubicBezTo>
                  <a:pt x="0" y="0"/>
                  <a:pt x="0" y="0"/>
                  <a:pt x="0" y="95"/>
                </a:cubicBezTo>
              </a:path>
            </a:pathLst>
          </a:custGeom>
          <a:solidFill>
            <a:srgbClr val="EC348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0" name="Graphic 32">
            <a:extLst>
              <a:ext uri="{FF2B5EF4-FFF2-40B4-BE49-F238E27FC236}">
                <a16:creationId xmlns:a16="http://schemas.microsoft.com/office/drawing/2014/main" id="{BC6F6597-1D32-4A5D-A607-269EF69CEDC0}"/>
              </a:ext>
            </a:extLst>
          </p:cNvPr>
          <p:cNvGrpSpPr/>
          <p:nvPr userDrawn="1"/>
        </p:nvGrpSpPr>
        <p:grpSpPr>
          <a:xfrm>
            <a:off x="681030" y="933537"/>
            <a:ext cx="410296" cy="134769"/>
            <a:chOff x="2620771" y="3568700"/>
            <a:chExt cx="2609850" cy="857250"/>
          </a:xfrm>
          <a:solidFill>
            <a:srgbClr val="C988BF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09AFB10-5951-4681-97D5-E6663914699C}"/>
                </a:ext>
              </a:extLst>
            </p:cNvPr>
            <p:cNvSpPr/>
            <p:nvPr/>
          </p:nvSpPr>
          <p:spPr>
            <a:xfrm>
              <a:off x="2620771" y="3568700"/>
              <a:ext cx="628650" cy="857250"/>
            </a:xfrm>
            <a:custGeom>
              <a:avLst/>
              <a:gdLst>
                <a:gd name="connsiteX0" fmla="*/ 0 w 628650"/>
                <a:gd name="connsiteY0" fmla="*/ 527304 h 857250"/>
                <a:gd name="connsiteX1" fmla="*/ 202311 w 628650"/>
                <a:gd name="connsiteY1" fmla="*/ 527304 h 857250"/>
                <a:gd name="connsiteX2" fmla="*/ 202311 w 628650"/>
                <a:gd name="connsiteY2" fmla="*/ 584454 h 857250"/>
                <a:gd name="connsiteX3" fmla="*/ 274892 w 628650"/>
                <a:gd name="connsiteY3" fmla="*/ 680847 h 857250"/>
                <a:gd name="connsiteX4" fmla="*/ 341566 w 628650"/>
                <a:gd name="connsiteY4" fmla="*/ 584454 h 857250"/>
                <a:gd name="connsiteX5" fmla="*/ 341566 w 628650"/>
                <a:gd name="connsiteY5" fmla="*/ 154781 h 857250"/>
                <a:gd name="connsiteX6" fmla="*/ 234505 w 628650"/>
                <a:gd name="connsiteY6" fmla="*/ 154781 h 857250"/>
                <a:gd name="connsiteX7" fmla="*/ 234505 w 628650"/>
                <a:gd name="connsiteY7" fmla="*/ 0 h 857250"/>
                <a:gd name="connsiteX8" fmla="*/ 637985 w 628650"/>
                <a:gd name="connsiteY8" fmla="*/ 0 h 857250"/>
                <a:gd name="connsiteX9" fmla="*/ 637985 w 628650"/>
                <a:gd name="connsiteY9" fmla="*/ 154781 h 857250"/>
                <a:gd name="connsiteX10" fmla="*/ 554641 w 628650"/>
                <a:gd name="connsiteY10" fmla="*/ 154781 h 857250"/>
                <a:gd name="connsiteX11" fmla="*/ 554641 w 628650"/>
                <a:gd name="connsiteY11" fmla="*/ 589217 h 857250"/>
                <a:gd name="connsiteX12" fmla="*/ 273749 w 628650"/>
                <a:gd name="connsiteY12" fmla="*/ 865346 h 857250"/>
                <a:gd name="connsiteX13" fmla="*/ 0 w 628650"/>
                <a:gd name="connsiteY13" fmla="*/ 601123 h 857250"/>
                <a:gd name="connsiteX14" fmla="*/ 0 w 628650"/>
                <a:gd name="connsiteY14" fmla="*/ 5273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8650" h="857250">
                  <a:moveTo>
                    <a:pt x="0" y="527304"/>
                  </a:moveTo>
                  <a:lnTo>
                    <a:pt x="202311" y="527304"/>
                  </a:lnTo>
                  <a:lnTo>
                    <a:pt x="202311" y="584454"/>
                  </a:lnTo>
                  <a:cubicBezTo>
                    <a:pt x="202311" y="632079"/>
                    <a:pt x="209455" y="680847"/>
                    <a:pt x="274892" y="680847"/>
                  </a:cubicBezTo>
                  <a:cubicBezTo>
                    <a:pt x="321278" y="680847"/>
                    <a:pt x="341566" y="649891"/>
                    <a:pt x="341566" y="584454"/>
                  </a:cubicBezTo>
                  <a:lnTo>
                    <a:pt x="341566" y="154781"/>
                  </a:lnTo>
                  <a:lnTo>
                    <a:pt x="234505" y="154781"/>
                  </a:lnTo>
                  <a:lnTo>
                    <a:pt x="234505" y="0"/>
                  </a:lnTo>
                  <a:lnTo>
                    <a:pt x="637985" y="0"/>
                  </a:lnTo>
                  <a:lnTo>
                    <a:pt x="637985" y="154781"/>
                  </a:lnTo>
                  <a:lnTo>
                    <a:pt x="554641" y="154781"/>
                  </a:lnTo>
                  <a:lnTo>
                    <a:pt x="554641" y="589217"/>
                  </a:lnTo>
                  <a:cubicBezTo>
                    <a:pt x="554641" y="776097"/>
                    <a:pt x="413004" y="865346"/>
                    <a:pt x="273749" y="865346"/>
                  </a:cubicBezTo>
                  <a:cubicBezTo>
                    <a:pt x="136874" y="865346"/>
                    <a:pt x="0" y="785622"/>
                    <a:pt x="0" y="601123"/>
                  </a:cubicBezTo>
                  <a:lnTo>
                    <a:pt x="0" y="5273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CDC3EFC-9CA7-47DE-A2C2-A46426DD270C}"/>
                </a:ext>
              </a:extLst>
            </p:cNvPr>
            <p:cNvSpPr/>
            <p:nvPr/>
          </p:nvSpPr>
          <p:spPr>
            <a:xfrm>
              <a:off x="3301523" y="3792442"/>
              <a:ext cx="638175" cy="638175"/>
            </a:xfrm>
            <a:custGeom>
              <a:avLst/>
              <a:gdLst>
                <a:gd name="connsiteX0" fmla="*/ 327470 w 638175"/>
                <a:gd name="connsiteY0" fmla="*/ 246412 h 638175"/>
                <a:gd name="connsiteX1" fmla="*/ 364331 w 638175"/>
                <a:gd name="connsiteY1" fmla="*/ 246412 h 638175"/>
                <a:gd name="connsiteX2" fmla="*/ 364331 w 638175"/>
                <a:gd name="connsiteY2" fmla="*/ 228505 h 638175"/>
                <a:gd name="connsiteX3" fmla="*/ 277463 w 638175"/>
                <a:gd name="connsiteY3" fmla="*/ 160687 h 638175"/>
                <a:gd name="connsiteX4" fmla="*/ 108395 w 638175"/>
                <a:gd name="connsiteY4" fmla="*/ 218980 h 638175"/>
                <a:gd name="connsiteX5" fmla="*/ 36957 w 638175"/>
                <a:gd name="connsiteY5" fmla="*/ 79724 h 638175"/>
                <a:gd name="connsiteX6" fmla="*/ 296418 w 638175"/>
                <a:gd name="connsiteY6" fmla="*/ 0 h 638175"/>
                <a:gd name="connsiteX7" fmla="*/ 570167 w 638175"/>
                <a:gd name="connsiteY7" fmla="*/ 249936 h 638175"/>
                <a:gd name="connsiteX8" fmla="*/ 570167 w 638175"/>
                <a:gd name="connsiteY8" fmla="*/ 452342 h 638175"/>
                <a:gd name="connsiteX9" fmla="*/ 596360 w 638175"/>
                <a:gd name="connsiteY9" fmla="*/ 478536 h 638175"/>
                <a:gd name="connsiteX10" fmla="*/ 641604 w 638175"/>
                <a:gd name="connsiteY10" fmla="*/ 478536 h 638175"/>
                <a:gd name="connsiteX11" fmla="*/ 641604 w 638175"/>
                <a:gd name="connsiteY11" fmla="*/ 627317 h 638175"/>
                <a:gd name="connsiteX12" fmla="*/ 464249 w 638175"/>
                <a:gd name="connsiteY12" fmla="*/ 627317 h 638175"/>
                <a:gd name="connsiteX13" fmla="*/ 382143 w 638175"/>
                <a:gd name="connsiteY13" fmla="*/ 563023 h 638175"/>
                <a:gd name="connsiteX14" fmla="*/ 382143 w 638175"/>
                <a:gd name="connsiteY14" fmla="*/ 559403 h 638175"/>
                <a:gd name="connsiteX15" fmla="*/ 384524 w 638175"/>
                <a:gd name="connsiteY15" fmla="*/ 540353 h 638175"/>
                <a:gd name="connsiteX16" fmla="*/ 382143 w 638175"/>
                <a:gd name="connsiteY16" fmla="*/ 540353 h 638175"/>
                <a:gd name="connsiteX17" fmla="*/ 201168 w 638175"/>
                <a:gd name="connsiteY17" fmla="*/ 641509 h 638175"/>
                <a:gd name="connsiteX18" fmla="*/ 0 w 638175"/>
                <a:gd name="connsiteY18" fmla="*/ 452247 h 638175"/>
                <a:gd name="connsiteX19" fmla="*/ 327470 w 638175"/>
                <a:gd name="connsiteY19" fmla="*/ 246412 h 638175"/>
                <a:gd name="connsiteX20" fmla="*/ 262033 w 638175"/>
                <a:gd name="connsiteY20" fmla="*/ 492823 h 638175"/>
                <a:gd name="connsiteX21" fmla="*/ 366808 w 638175"/>
                <a:gd name="connsiteY21" fmla="*/ 376142 h 638175"/>
                <a:gd name="connsiteX22" fmla="*/ 366808 w 638175"/>
                <a:gd name="connsiteY22" fmla="*/ 361855 h 638175"/>
                <a:gd name="connsiteX23" fmla="*/ 347758 w 638175"/>
                <a:gd name="connsiteY23" fmla="*/ 361855 h 638175"/>
                <a:gd name="connsiteX24" fmla="*/ 207264 w 638175"/>
                <a:gd name="connsiteY24" fmla="*/ 438055 h 638175"/>
                <a:gd name="connsiteX25" fmla="*/ 262033 w 638175"/>
                <a:gd name="connsiteY25" fmla="*/ 49282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8175" h="638175">
                  <a:moveTo>
                    <a:pt x="327470" y="246412"/>
                  </a:moveTo>
                  <a:lnTo>
                    <a:pt x="364331" y="246412"/>
                  </a:lnTo>
                  <a:lnTo>
                    <a:pt x="364331" y="228505"/>
                  </a:lnTo>
                  <a:cubicBezTo>
                    <a:pt x="364331" y="178498"/>
                    <a:pt x="323850" y="160687"/>
                    <a:pt x="277463" y="160687"/>
                  </a:cubicBezTo>
                  <a:cubicBezTo>
                    <a:pt x="194120" y="160687"/>
                    <a:pt x="108395" y="218980"/>
                    <a:pt x="108395" y="218980"/>
                  </a:cubicBezTo>
                  <a:lnTo>
                    <a:pt x="36957" y="79724"/>
                  </a:lnTo>
                  <a:cubicBezTo>
                    <a:pt x="36957" y="79724"/>
                    <a:pt x="141732" y="0"/>
                    <a:pt x="296418" y="0"/>
                  </a:cubicBezTo>
                  <a:cubicBezTo>
                    <a:pt x="475012" y="0"/>
                    <a:pt x="570167" y="89249"/>
                    <a:pt x="570167" y="249936"/>
                  </a:cubicBezTo>
                  <a:lnTo>
                    <a:pt x="570167" y="452342"/>
                  </a:lnTo>
                  <a:cubicBezTo>
                    <a:pt x="570167" y="469011"/>
                    <a:pt x="579692" y="478536"/>
                    <a:pt x="596360" y="478536"/>
                  </a:cubicBezTo>
                  <a:lnTo>
                    <a:pt x="641604" y="478536"/>
                  </a:lnTo>
                  <a:lnTo>
                    <a:pt x="641604" y="627317"/>
                  </a:lnTo>
                  <a:lnTo>
                    <a:pt x="464249" y="627317"/>
                  </a:lnTo>
                  <a:cubicBezTo>
                    <a:pt x="404717" y="627317"/>
                    <a:pt x="382143" y="592836"/>
                    <a:pt x="382143" y="563023"/>
                  </a:cubicBezTo>
                  <a:lnTo>
                    <a:pt x="382143" y="559403"/>
                  </a:lnTo>
                  <a:cubicBezTo>
                    <a:pt x="382143" y="548640"/>
                    <a:pt x="384524" y="540353"/>
                    <a:pt x="384524" y="540353"/>
                  </a:cubicBezTo>
                  <a:lnTo>
                    <a:pt x="382143" y="540353"/>
                  </a:lnTo>
                  <a:cubicBezTo>
                    <a:pt x="382143" y="540353"/>
                    <a:pt x="332137" y="641509"/>
                    <a:pt x="201168" y="641509"/>
                  </a:cubicBezTo>
                  <a:cubicBezTo>
                    <a:pt x="94012" y="641509"/>
                    <a:pt x="0" y="576072"/>
                    <a:pt x="0" y="452247"/>
                  </a:cubicBezTo>
                  <a:cubicBezTo>
                    <a:pt x="191" y="272605"/>
                    <a:pt x="232315" y="246412"/>
                    <a:pt x="327470" y="246412"/>
                  </a:cubicBezTo>
                  <a:close/>
                  <a:moveTo>
                    <a:pt x="262033" y="492823"/>
                  </a:moveTo>
                  <a:cubicBezTo>
                    <a:pt x="314420" y="492823"/>
                    <a:pt x="366808" y="429768"/>
                    <a:pt x="366808" y="376142"/>
                  </a:cubicBezTo>
                  <a:lnTo>
                    <a:pt x="366808" y="361855"/>
                  </a:lnTo>
                  <a:lnTo>
                    <a:pt x="347758" y="361855"/>
                  </a:lnTo>
                  <a:cubicBezTo>
                    <a:pt x="279940" y="361855"/>
                    <a:pt x="207264" y="383286"/>
                    <a:pt x="207264" y="438055"/>
                  </a:cubicBezTo>
                  <a:cubicBezTo>
                    <a:pt x="207264" y="470154"/>
                    <a:pt x="228695" y="492823"/>
                    <a:pt x="262033" y="492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477D6CB-5A14-4E53-A49F-93F18D270CB9}"/>
                </a:ext>
              </a:extLst>
            </p:cNvPr>
            <p:cNvSpPr/>
            <p:nvPr/>
          </p:nvSpPr>
          <p:spPr>
            <a:xfrm>
              <a:off x="4017137" y="3806729"/>
              <a:ext cx="561975" cy="609600"/>
            </a:xfrm>
            <a:custGeom>
              <a:avLst/>
              <a:gdLst>
                <a:gd name="connsiteX0" fmla="*/ 268986 w 561975"/>
                <a:gd name="connsiteY0" fmla="*/ 183261 h 609600"/>
                <a:gd name="connsiteX1" fmla="*/ 307086 w 561975"/>
                <a:gd name="connsiteY1" fmla="*/ 148780 h 609600"/>
                <a:gd name="connsiteX2" fmla="*/ 307086 w 561975"/>
                <a:gd name="connsiteY2" fmla="*/ 146399 h 609600"/>
                <a:gd name="connsiteX3" fmla="*/ 252317 w 561975"/>
                <a:gd name="connsiteY3" fmla="*/ 148780 h 609600"/>
                <a:gd name="connsiteX4" fmla="*/ 172593 w 561975"/>
                <a:gd name="connsiteY4" fmla="*/ 148780 h 609600"/>
                <a:gd name="connsiteX5" fmla="*/ 172593 w 561975"/>
                <a:gd name="connsiteY5" fmla="*/ 222599 h 609600"/>
                <a:gd name="connsiteX6" fmla="*/ 0 w 561975"/>
                <a:gd name="connsiteY6" fmla="*/ 222599 h 609600"/>
                <a:gd name="connsiteX7" fmla="*/ 0 w 561975"/>
                <a:gd name="connsiteY7" fmla="*/ 0 h 609600"/>
                <a:gd name="connsiteX8" fmla="*/ 547592 w 561975"/>
                <a:gd name="connsiteY8" fmla="*/ 0 h 609600"/>
                <a:gd name="connsiteX9" fmla="*/ 547592 w 561975"/>
                <a:gd name="connsiteY9" fmla="*/ 127349 h 609600"/>
                <a:gd name="connsiteX10" fmla="*/ 283369 w 561975"/>
                <a:gd name="connsiteY10" fmla="*/ 429673 h 609600"/>
                <a:gd name="connsiteX11" fmla="*/ 245269 w 561975"/>
                <a:gd name="connsiteY11" fmla="*/ 464153 h 609600"/>
                <a:gd name="connsiteX12" fmla="*/ 245269 w 561975"/>
                <a:gd name="connsiteY12" fmla="*/ 466534 h 609600"/>
                <a:gd name="connsiteX13" fmla="*/ 300038 w 561975"/>
                <a:gd name="connsiteY13" fmla="*/ 464153 h 609600"/>
                <a:gd name="connsiteX14" fmla="*/ 392906 w 561975"/>
                <a:gd name="connsiteY14" fmla="*/ 464153 h 609600"/>
                <a:gd name="connsiteX15" fmla="*/ 392906 w 561975"/>
                <a:gd name="connsiteY15" fmla="*/ 390334 h 609600"/>
                <a:gd name="connsiteX16" fmla="*/ 565499 w 561975"/>
                <a:gd name="connsiteY16" fmla="*/ 390334 h 609600"/>
                <a:gd name="connsiteX17" fmla="*/ 565499 w 561975"/>
                <a:gd name="connsiteY17" fmla="*/ 612934 h 609600"/>
                <a:gd name="connsiteX18" fmla="*/ 95 w 561975"/>
                <a:gd name="connsiteY18" fmla="*/ 612934 h 609600"/>
                <a:gd name="connsiteX19" fmla="*/ 95 w 561975"/>
                <a:gd name="connsiteY19" fmla="*/ 486823 h 609600"/>
                <a:gd name="connsiteX20" fmla="*/ 268986 w 561975"/>
                <a:gd name="connsiteY20" fmla="*/ 18326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975" h="609600">
                  <a:moveTo>
                    <a:pt x="268986" y="183261"/>
                  </a:moveTo>
                  <a:cubicBezTo>
                    <a:pt x="288036" y="161830"/>
                    <a:pt x="307086" y="148780"/>
                    <a:pt x="307086" y="148780"/>
                  </a:cubicBezTo>
                  <a:lnTo>
                    <a:pt x="307086" y="146399"/>
                  </a:lnTo>
                  <a:cubicBezTo>
                    <a:pt x="307086" y="146399"/>
                    <a:pt x="276130" y="148780"/>
                    <a:pt x="252317" y="148780"/>
                  </a:cubicBezTo>
                  <a:lnTo>
                    <a:pt x="172593" y="148780"/>
                  </a:lnTo>
                  <a:lnTo>
                    <a:pt x="172593" y="222599"/>
                  </a:lnTo>
                  <a:lnTo>
                    <a:pt x="0" y="222599"/>
                  </a:lnTo>
                  <a:lnTo>
                    <a:pt x="0" y="0"/>
                  </a:lnTo>
                  <a:lnTo>
                    <a:pt x="547592" y="0"/>
                  </a:lnTo>
                  <a:lnTo>
                    <a:pt x="547592" y="127349"/>
                  </a:lnTo>
                  <a:lnTo>
                    <a:pt x="283369" y="429673"/>
                  </a:lnTo>
                  <a:cubicBezTo>
                    <a:pt x="264319" y="451104"/>
                    <a:pt x="245269" y="464153"/>
                    <a:pt x="245269" y="464153"/>
                  </a:cubicBezTo>
                  <a:lnTo>
                    <a:pt x="245269" y="466534"/>
                  </a:lnTo>
                  <a:cubicBezTo>
                    <a:pt x="245269" y="466534"/>
                    <a:pt x="276225" y="464153"/>
                    <a:pt x="300038" y="464153"/>
                  </a:cubicBezTo>
                  <a:lnTo>
                    <a:pt x="392906" y="464153"/>
                  </a:lnTo>
                  <a:lnTo>
                    <a:pt x="392906" y="390334"/>
                  </a:lnTo>
                  <a:lnTo>
                    <a:pt x="565499" y="390334"/>
                  </a:lnTo>
                  <a:lnTo>
                    <a:pt x="565499" y="612934"/>
                  </a:lnTo>
                  <a:lnTo>
                    <a:pt x="95" y="612934"/>
                  </a:lnTo>
                  <a:lnTo>
                    <a:pt x="95" y="486823"/>
                  </a:lnTo>
                  <a:lnTo>
                    <a:pt x="268986" y="183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5A20A58-8761-4AED-8D3D-77B0352C69C1}"/>
                </a:ext>
              </a:extLst>
            </p:cNvPr>
            <p:cNvSpPr/>
            <p:nvPr/>
          </p:nvSpPr>
          <p:spPr>
            <a:xfrm>
              <a:off x="4674266" y="3806729"/>
              <a:ext cx="561975" cy="609600"/>
            </a:xfrm>
            <a:custGeom>
              <a:avLst/>
              <a:gdLst>
                <a:gd name="connsiteX0" fmla="*/ 268986 w 561975"/>
                <a:gd name="connsiteY0" fmla="*/ 183261 h 609600"/>
                <a:gd name="connsiteX1" fmla="*/ 307086 w 561975"/>
                <a:gd name="connsiteY1" fmla="*/ 148780 h 609600"/>
                <a:gd name="connsiteX2" fmla="*/ 307086 w 561975"/>
                <a:gd name="connsiteY2" fmla="*/ 146399 h 609600"/>
                <a:gd name="connsiteX3" fmla="*/ 252317 w 561975"/>
                <a:gd name="connsiteY3" fmla="*/ 148780 h 609600"/>
                <a:gd name="connsiteX4" fmla="*/ 172593 w 561975"/>
                <a:gd name="connsiteY4" fmla="*/ 148780 h 609600"/>
                <a:gd name="connsiteX5" fmla="*/ 172593 w 561975"/>
                <a:gd name="connsiteY5" fmla="*/ 222599 h 609600"/>
                <a:gd name="connsiteX6" fmla="*/ 0 w 561975"/>
                <a:gd name="connsiteY6" fmla="*/ 222599 h 609600"/>
                <a:gd name="connsiteX7" fmla="*/ 0 w 561975"/>
                <a:gd name="connsiteY7" fmla="*/ 0 h 609600"/>
                <a:gd name="connsiteX8" fmla="*/ 547592 w 561975"/>
                <a:gd name="connsiteY8" fmla="*/ 0 h 609600"/>
                <a:gd name="connsiteX9" fmla="*/ 547592 w 561975"/>
                <a:gd name="connsiteY9" fmla="*/ 127349 h 609600"/>
                <a:gd name="connsiteX10" fmla="*/ 283369 w 561975"/>
                <a:gd name="connsiteY10" fmla="*/ 429673 h 609600"/>
                <a:gd name="connsiteX11" fmla="*/ 245269 w 561975"/>
                <a:gd name="connsiteY11" fmla="*/ 464153 h 609600"/>
                <a:gd name="connsiteX12" fmla="*/ 245269 w 561975"/>
                <a:gd name="connsiteY12" fmla="*/ 466534 h 609600"/>
                <a:gd name="connsiteX13" fmla="*/ 300038 w 561975"/>
                <a:gd name="connsiteY13" fmla="*/ 464153 h 609600"/>
                <a:gd name="connsiteX14" fmla="*/ 392906 w 561975"/>
                <a:gd name="connsiteY14" fmla="*/ 464153 h 609600"/>
                <a:gd name="connsiteX15" fmla="*/ 392906 w 561975"/>
                <a:gd name="connsiteY15" fmla="*/ 390334 h 609600"/>
                <a:gd name="connsiteX16" fmla="*/ 565499 w 561975"/>
                <a:gd name="connsiteY16" fmla="*/ 390334 h 609600"/>
                <a:gd name="connsiteX17" fmla="*/ 565499 w 561975"/>
                <a:gd name="connsiteY17" fmla="*/ 612934 h 609600"/>
                <a:gd name="connsiteX18" fmla="*/ 95 w 561975"/>
                <a:gd name="connsiteY18" fmla="*/ 612934 h 609600"/>
                <a:gd name="connsiteX19" fmla="*/ 95 w 561975"/>
                <a:gd name="connsiteY19" fmla="*/ 486823 h 609600"/>
                <a:gd name="connsiteX20" fmla="*/ 268986 w 561975"/>
                <a:gd name="connsiteY20" fmla="*/ 18326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975" h="609600">
                  <a:moveTo>
                    <a:pt x="268986" y="183261"/>
                  </a:moveTo>
                  <a:cubicBezTo>
                    <a:pt x="288036" y="161830"/>
                    <a:pt x="307086" y="148780"/>
                    <a:pt x="307086" y="148780"/>
                  </a:cubicBezTo>
                  <a:lnTo>
                    <a:pt x="307086" y="146399"/>
                  </a:lnTo>
                  <a:cubicBezTo>
                    <a:pt x="307086" y="146399"/>
                    <a:pt x="276130" y="148780"/>
                    <a:pt x="252317" y="148780"/>
                  </a:cubicBezTo>
                  <a:lnTo>
                    <a:pt x="172593" y="148780"/>
                  </a:lnTo>
                  <a:lnTo>
                    <a:pt x="172593" y="222599"/>
                  </a:lnTo>
                  <a:lnTo>
                    <a:pt x="0" y="222599"/>
                  </a:lnTo>
                  <a:lnTo>
                    <a:pt x="0" y="0"/>
                  </a:lnTo>
                  <a:lnTo>
                    <a:pt x="547592" y="0"/>
                  </a:lnTo>
                  <a:lnTo>
                    <a:pt x="547592" y="127349"/>
                  </a:lnTo>
                  <a:lnTo>
                    <a:pt x="283369" y="429673"/>
                  </a:lnTo>
                  <a:cubicBezTo>
                    <a:pt x="264319" y="451104"/>
                    <a:pt x="245269" y="464153"/>
                    <a:pt x="245269" y="464153"/>
                  </a:cubicBezTo>
                  <a:lnTo>
                    <a:pt x="245269" y="466534"/>
                  </a:lnTo>
                  <a:cubicBezTo>
                    <a:pt x="245269" y="466534"/>
                    <a:pt x="276225" y="464153"/>
                    <a:pt x="300038" y="464153"/>
                  </a:cubicBezTo>
                  <a:lnTo>
                    <a:pt x="392906" y="464153"/>
                  </a:lnTo>
                  <a:lnTo>
                    <a:pt x="392906" y="390334"/>
                  </a:lnTo>
                  <a:lnTo>
                    <a:pt x="565499" y="390334"/>
                  </a:lnTo>
                  <a:lnTo>
                    <a:pt x="565499" y="612934"/>
                  </a:lnTo>
                  <a:lnTo>
                    <a:pt x="95" y="612934"/>
                  </a:lnTo>
                  <a:lnTo>
                    <a:pt x="95" y="486823"/>
                  </a:lnTo>
                  <a:lnTo>
                    <a:pt x="268986" y="183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</p:grpSp>
      <p:grpSp>
        <p:nvGrpSpPr>
          <p:cNvPr id="35" name="Graphic 32">
            <a:extLst>
              <a:ext uri="{FF2B5EF4-FFF2-40B4-BE49-F238E27FC236}">
                <a16:creationId xmlns:a16="http://schemas.microsoft.com/office/drawing/2014/main" id="{DF14A624-9F5B-4D77-9F17-51669527FA09}"/>
              </a:ext>
            </a:extLst>
          </p:cNvPr>
          <p:cNvGrpSpPr/>
          <p:nvPr userDrawn="1"/>
        </p:nvGrpSpPr>
        <p:grpSpPr>
          <a:xfrm>
            <a:off x="685358" y="1093313"/>
            <a:ext cx="473188" cy="92841"/>
            <a:chOff x="2648299" y="4585017"/>
            <a:chExt cx="3009900" cy="590550"/>
          </a:xfrm>
          <a:solidFill>
            <a:srgbClr val="F8A77B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1BF7C81-A7B3-43A0-B359-5AC96852AD68}"/>
                </a:ext>
              </a:extLst>
            </p:cNvPr>
            <p:cNvSpPr/>
            <p:nvPr/>
          </p:nvSpPr>
          <p:spPr>
            <a:xfrm>
              <a:off x="2648299" y="4585017"/>
              <a:ext cx="400050" cy="581025"/>
            </a:xfrm>
            <a:custGeom>
              <a:avLst/>
              <a:gdLst>
                <a:gd name="connsiteX0" fmla="*/ 0 w 400050"/>
                <a:gd name="connsiteY0" fmla="*/ 523304 h 581025"/>
                <a:gd name="connsiteX1" fmla="*/ 73343 w 400050"/>
                <a:gd name="connsiteY1" fmla="*/ 523304 h 581025"/>
                <a:gd name="connsiteX2" fmla="*/ 73343 w 400050"/>
                <a:gd name="connsiteY2" fmla="*/ 64199 h 581025"/>
                <a:gd name="connsiteX3" fmla="*/ 0 w 400050"/>
                <a:gd name="connsiteY3" fmla="*/ 64199 h 581025"/>
                <a:gd name="connsiteX4" fmla="*/ 0 w 400050"/>
                <a:gd name="connsiteY4" fmla="*/ 0 h 581025"/>
                <a:gd name="connsiteX5" fmla="*/ 407480 w 400050"/>
                <a:gd name="connsiteY5" fmla="*/ 0 h 581025"/>
                <a:gd name="connsiteX6" fmla="*/ 407480 w 400050"/>
                <a:gd name="connsiteY6" fmla="*/ 139160 h 581025"/>
                <a:gd name="connsiteX7" fmla="*/ 334994 w 400050"/>
                <a:gd name="connsiteY7" fmla="*/ 139160 h 581025"/>
                <a:gd name="connsiteX8" fmla="*/ 334994 w 400050"/>
                <a:gd name="connsiteY8" fmla="*/ 71723 h 581025"/>
                <a:gd name="connsiteX9" fmla="*/ 156686 w 400050"/>
                <a:gd name="connsiteY9" fmla="*/ 71723 h 581025"/>
                <a:gd name="connsiteX10" fmla="*/ 156686 w 400050"/>
                <a:gd name="connsiteY10" fmla="*/ 266700 h 581025"/>
                <a:gd name="connsiteX11" fmla="*/ 359950 w 400050"/>
                <a:gd name="connsiteY11" fmla="*/ 266700 h 581025"/>
                <a:gd name="connsiteX12" fmla="*/ 359950 w 400050"/>
                <a:gd name="connsiteY12" fmla="*/ 334994 h 581025"/>
                <a:gd name="connsiteX13" fmla="*/ 156686 w 400050"/>
                <a:gd name="connsiteY13" fmla="*/ 334994 h 581025"/>
                <a:gd name="connsiteX14" fmla="*/ 156686 w 400050"/>
                <a:gd name="connsiteY14" fmla="*/ 523304 h 581025"/>
                <a:gd name="connsiteX15" fmla="*/ 236696 w 400050"/>
                <a:gd name="connsiteY15" fmla="*/ 523304 h 581025"/>
                <a:gd name="connsiteX16" fmla="*/ 236696 w 400050"/>
                <a:gd name="connsiteY16" fmla="*/ 588264 h 581025"/>
                <a:gd name="connsiteX17" fmla="*/ 0 w 400050"/>
                <a:gd name="connsiteY17" fmla="*/ 588264 h 581025"/>
                <a:gd name="connsiteX18" fmla="*/ 0 w 400050"/>
                <a:gd name="connsiteY18" fmla="*/ 52330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0050" h="581025">
                  <a:moveTo>
                    <a:pt x="0" y="523304"/>
                  </a:moveTo>
                  <a:lnTo>
                    <a:pt x="73343" y="523304"/>
                  </a:lnTo>
                  <a:lnTo>
                    <a:pt x="73343" y="64199"/>
                  </a:lnTo>
                  <a:lnTo>
                    <a:pt x="0" y="64199"/>
                  </a:lnTo>
                  <a:lnTo>
                    <a:pt x="0" y="0"/>
                  </a:lnTo>
                  <a:lnTo>
                    <a:pt x="407480" y="0"/>
                  </a:lnTo>
                  <a:lnTo>
                    <a:pt x="407480" y="139160"/>
                  </a:lnTo>
                  <a:lnTo>
                    <a:pt x="334994" y="139160"/>
                  </a:lnTo>
                  <a:lnTo>
                    <a:pt x="334994" y="71723"/>
                  </a:lnTo>
                  <a:lnTo>
                    <a:pt x="156686" y="71723"/>
                  </a:lnTo>
                  <a:lnTo>
                    <a:pt x="156686" y="266700"/>
                  </a:lnTo>
                  <a:lnTo>
                    <a:pt x="359950" y="266700"/>
                  </a:lnTo>
                  <a:lnTo>
                    <a:pt x="359950" y="334994"/>
                  </a:lnTo>
                  <a:lnTo>
                    <a:pt x="156686" y="334994"/>
                  </a:lnTo>
                  <a:lnTo>
                    <a:pt x="156686" y="523304"/>
                  </a:lnTo>
                  <a:lnTo>
                    <a:pt x="236696" y="523304"/>
                  </a:lnTo>
                  <a:lnTo>
                    <a:pt x="236696" y="588264"/>
                  </a:lnTo>
                  <a:lnTo>
                    <a:pt x="0" y="588264"/>
                  </a:lnTo>
                  <a:lnTo>
                    <a:pt x="0" y="5233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5D87F1B-C180-441A-B339-F19B82A45891}"/>
                </a:ext>
              </a:extLst>
            </p:cNvPr>
            <p:cNvSpPr/>
            <p:nvPr/>
          </p:nvSpPr>
          <p:spPr>
            <a:xfrm>
              <a:off x="3103403" y="4741703"/>
              <a:ext cx="390525" cy="438150"/>
            </a:xfrm>
            <a:custGeom>
              <a:avLst/>
              <a:gdLst>
                <a:gd name="connsiteX0" fmla="*/ 210693 w 390525"/>
                <a:gd name="connsiteY0" fmla="*/ 0 h 438150"/>
                <a:gd name="connsiteX1" fmla="*/ 393192 w 390525"/>
                <a:gd name="connsiteY1" fmla="*/ 197453 h 438150"/>
                <a:gd name="connsiteX2" fmla="*/ 390716 w 390525"/>
                <a:gd name="connsiteY2" fmla="*/ 228314 h 438150"/>
                <a:gd name="connsiteX3" fmla="*/ 82391 w 390525"/>
                <a:gd name="connsiteY3" fmla="*/ 228314 h 438150"/>
                <a:gd name="connsiteX4" fmla="*/ 228219 w 390525"/>
                <a:gd name="connsiteY4" fmla="*/ 371666 h 438150"/>
                <a:gd name="connsiteX5" fmla="*/ 354044 w 390525"/>
                <a:gd name="connsiteY5" fmla="*/ 324136 h 438150"/>
                <a:gd name="connsiteX6" fmla="*/ 387382 w 390525"/>
                <a:gd name="connsiteY6" fmla="*/ 383286 h 438150"/>
                <a:gd name="connsiteX7" fmla="*/ 223266 w 390525"/>
                <a:gd name="connsiteY7" fmla="*/ 441579 h 438150"/>
                <a:gd name="connsiteX8" fmla="*/ 0 w 390525"/>
                <a:gd name="connsiteY8" fmla="*/ 220789 h 438150"/>
                <a:gd name="connsiteX9" fmla="*/ 210693 w 390525"/>
                <a:gd name="connsiteY9" fmla="*/ 0 h 438150"/>
                <a:gd name="connsiteX10" fmla="*/ 309848 w 390525"/>
                <a:gd name="connsiteY10" fmla="*/ 176689 h 438150"/>
                <a:gd name="connsiteX11" fmla="*/ 209074 w 390525"/>
                <a:gd name="connsiteY11" fmla="*/ 64199 h 438150"/>
                <a:gd name="connsiteX12" fmla="*/ 85725 w 390525"/>
                <a:gd name="connsiteY12" fmla="*/ 176689 h 438150"/>
                <a:gd name="connsiteX13" fmla="*/ 309848 w 390525"/>
                <a:gd name="connsiteY13" fmla="*/ 17668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5" h="438150">
                  <a:moveTo>
                    <a:pt x="210693" y="0"/>
                  </a:moveTo>
                  <a:cubicBezTo>
                    <a:pt x="330708" y="0"/>
                    <a:pt x="393192" y="88297"/>
                    <a:pt x="393192" y="197453"/>
                  </a:cubicBezTo>
                  <a:cubicBezTo>
                    <a:pt x="393192" y="208312"/>
                    <a:pt x="390716" y="228314"/>
                    <a:pt x="390716" y="228314"/>
                  </a:cubicBezTo>
                  <a:lnTo>
                    <a:pt x="82391" y="228314"/>
                  </a:lnTo>
                  <a:cubicBezTo>
                    <a:pt x="87344" y="321659"/>
                    <a:pt x="153257" y="371666"/>
                    <a:pt x="228219" y="371666"/>
                  </a:cubicBezTo>
                  <a:cubicBezTo>
                    <a:pt x="301562" y="371666"/>
                    <a:pt x="354044" y="324136"/>
                    <a:pt x="354044" y="324136"/>
                  </a:cubicBezTo>
                  <a:lnTo>
                    <a:pt x="387382" y="383286"/>
                  </a:lnTo>
                  <a:cubicBezTo>
                    <a:pt x="387382" y="383286"/>
                    <a:pt x="324041" y="441579"/>
                    <a:pt x="223266" y="441579"/>
                  </a:cubicBezTo>
                  <a:cubicBezTo>
                    <a:pt x="90773" y="441579"/>
                    <a:pt x="0" y="345758"/>
                    <a:pt x="0" y="220789"/>
                  </a:cubicBezTo>
                  <a:cubicBezTo>
                    <a:pt x="-95" y="86678"/>
                    <a:pt x="90678" y="0"/>
                    <a:pt x="210693" y="0"/>
                  </a:cubicBezTo>
                  <a:close/>
                  <a:moveTo>
                    <a:pt x="309848" y="176689"/>
                  </a:moveTo>
                  <a:cubicBezTo>
                    <a:pt x="307372" y="102489"/>
                    <a:pt x="262319" y="64199"/>
                    <a:pt x="209074" y="64199"/>
                  </a:cubicBezTo>
                  <a:cubicBezTo>
                    <a:pt x="147447" y="64199"/>
                    <a:pt x="97441" y="105823"/>
                    <a:pt x="85725" y="176689"/>
                  </a:cubicBezTo>
                  <a:lnTo>
                    <a:pt x="309848" y="176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0ABD74E-8229-4C03-8718-80382A8010F1}"/>
                </a:ext>
              </a:extLst>
            </p:cNvPr>
            <p:cNvSpPr/>
            <p:nvPr/>
          </p:nvSpPr>
          <p:spPr>
            <a:xfrm>
              <a:off x="3564890" y="4741703"/>
              <a:ext cx="333375" cy="438150"/>
            </a:xfrm>
            <a:custGeom>
              <a:avLst/>
              <a:gdLst>
                <a:gd name="connsiteX0" fmla="*/ 0 w 333375"/>
                <a:gd name="connsiteY0" fmla="*/ 295846 h 438150"/>
                <a:gd name="connsiteX1" fmla="*/ 70866 w 333375"/>
                <a:gd name="connsiteY1" fmla="*/ 295846 h 438150"/>
                <a:gd name="connsiteX2" fmla="*/ 70866 w 333375"/>
                <a:gd name="connsiteY2" fmla="*/ 323374 h 438150"/>
                <a:gd name="connsiteX3" fmla="*/ 167545 w 333375"/>
                <a:gd name="connsiteY3" fmla="*/ 375856 h 438150"/>
                <a:gd name="connsiteX4" fmla="*/ 252508 w 333375"/>
                <a:gd name="connsiteY4" fmla="*/ 321659 h 438150"/>
                <a:gd name="connsiteX5" fmla="*/ 147542 w 333375"/>
                <a:gd name="connsiteY5" fmla="*/ 244983 h 438150"/>
                <a:gd name="connsiteX6" fmla="*/ 15907 w 333375"/>
                <a:gd name="connsiteY6" fmla="*/ 116681 h 438150"/>
                <a:gd name="connsiteX7" fmla="*/ 171736 w 333375"/>
                <a:gd name="connsiteY7" fmla="*/ 0 h 438150"/>
                <a:gd name="connsiteX8" fmla="*/ 317563 w 333375"/>
                <a:gd name="connsiteY8" fmla="*/ 84963 h 438150"/>
                <a:gd name="connsiteX9" fmla="*/ 317563 w 333375"/>
                <a:gd name="connsiteY9" fmla="*/ 135827 h 438150"/>
                <a:gd name="connsiteX10" fmla="*/ 246697 w 333375"/>
                <a:gd name="connsiteY10" fmla="*/ 135827 h 438150"/>
                <a:gd name="connsiteX11" fmla="*/ 246697 w 333375"/>
                <a:gd name="connsiteY11" fmla="*/ 108299 h 438150"/>
                <a:gd name="connsiteX12" fmla="*/ 172498 w 333375"/>
                <a:gd name="connsiteY12" fmla="*/ 64961 h 438150"/>
                <a:gd name="connsiteX13" fmla="*/ 97536 w 333375"/>
                <a:gd name="connsiteY13" fmla="*/ 115824 h 438150"/>
                <a:gd name="connsiteX14" fmla="*/ 194977 w 333375"/>
                <a:gd name="connsiteY14" fmla="*/ 190024 h 438150"/>
                <a:gd name="connsiteX15" fmla="*/ 334137 w 333375"/>
                <a:gd name="connsiteY15" fmla="*/ 317468 h 438150"/>
                <a:gd name="connsiteX16" fmla="*/ 164973 w 333375"/>
                <a:gd name="connsiteY16" fmla="*/ 441579 h 438150"/>
                <a:gd name="connsiteX17" fmla="*/ 0 w 333375"/>
                <a:gd name="connsiteY17" fmla="*/ 340805 h 438150"/>
                <a:gd name="connsiteX18" fmla="*/ 0 w 333375"/>
                <a:gd name="connsiteY18" fmla="*/ 29584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3375" h="438150">
                  <a:moveTo>
                    <a:pt x="0" y="295846"/>
                  </a:moveTo>
                  <a:lnTo>
                    <a:pt x="70866" y="295846"/>
                  </a:lnTo>
                  <a:lnTo>
                    <a:pt x="70866" y="323374"/>
                  </a:lnTo>
                  <a:cubicBezTo>
                    <a:pt x="70866" y="359188"/>
                    <a:pt x="120872" y="375856"/>
                    <a:pt x="167545" y="375856"/>
                  </a:cubicBezTo>
                  <a:cubicBezTo>
                    <a:pt x="215074" y="375856"/>
                    <a:pt x="252508" y="356711"/>
                    <a:pt x="252508" y="321659"/>
                  </a:cubicBezTo>
                  <a:cubicBezTo>
                    <a:pt x="252508" y="279178"/>
                    <a:pt x="205835" y="265843"/>
                    <a:pt x="147542" y="244983"/>
                  </a:cubicBezTo>
                  <a:cubicBezTo>
                    <a:pt x="85058" y="221647"/>
                    <a:pt x="15907" y="193358"/>
                    <a:pt x="15907" y="116681"/>
                  </a:cubicBezTo>
                  <a:cubicBezTo>
                    <a:pt x="15907" y="33338"/>
                    <a:pt x="98393" y="0"/>
                    <a:pt x="171736" y="0"/>
                  </a:cubicBezTo>
                  <a:cubicBezTo>
                    <a:pt x="230886" y="0"/>
                    <a:pt x="317563" y="23336"/>
                    <a:pt x="317563" y="84963"/>
                  </a:cubicBezTo>
                  <a:lnTo>
                    <a:pt x="317563" y="135827"/>
                  </a:lnTo>
                  <a:lnTo>
                    <a:pt x="246697" y="135827"/>
                  </a:lnTo>
                  <a:lnTo>
                    <a:pt x="246697" y="108299"/>
                  </a:lnTo>
                  <a:cubicBezTo>
                    <a:pt x="246697" y="82487"/>
                    <a:pt x="213360" y="64961"/>
                    <a:pt x="172498" y="64961"/>
                  </a:cubicBezTo>
                  <a:cubicBezTo>
                    <a:pt x="132493" y="64961"/>
                    <a:pt x="97536" y="81629"/>
                    <a:pt x="97536" y="115824"/>
                  </a:cubicBezTo>
                  <a:cubicBezTo>
                    <a:pt x="97536" y="155829"/>
                    <a:pt x="144209" y="172498"/>
                    <a:pt x="194977" y="190024"/>
                  </a:cubicBezTo>
                  <a:cubicBezTo>
                    <a:pt x="259937" y="211646"/>
                    <a:pt x="334137" y="239173"/>
                    <a:pt x="334137" y="317468"/>
                  </a:cubicBezTo>
                  <a:cubicBezTo>
                    <a:pt x="334137" y="397478"/>
                    <a:pt x="260794" y="441579"/>
                    <a:pt x="164973" y="441579"/>
                  </a:cubicBezTo>
                  <a:cubicBezTo>
                    <a:pt x="88297" y="441579"/>
                    <a:pt x="0" y="407384"/>
                    <a:pt x="0" y="340805"/>
                  </a:cubicBezTo>
                  <a:lnTo>
                    <a:pt x="0" y="29584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ED1522-B6A9-4AA5-A545-9DA1CE18BD75}"/>
                </a:ext>
              </a:extLst>
            </p:cNvPr>
            <p:cNvSpPr/>
            <p:nvPr/>
          </p:nvSpPr>
          <p:spPr>
            <a:xfrm>
              <a:off x="3947318" y="4635880"/>
              <a:ext cx="257175" cy="533400"/>
            </a:xfrm>
            <a:custGeom>
              <a:avLst/>
              <a:gdLst>
                <a:gd name="connsiteX0" fmla="*/ 70866 w 257175"/>
                <a:gd name="connsiteY0" fmla="*/ 178308 h 533400"/>
                <a:gd name="connsiteX1" fmla="*/ 0 w 257175"/>
                <a:gd name="connsiteY1" fmla="*/ 178308 h 533400"/>
                <a:gd name="connsiteX2" fmla="*/ 0 w 257175"/>
                <a:gd name="connsiteY2" fmla="*/ 115824 h 533400"/>
                <a:gd name="connsiteX3" fmla="*/ 72485 w 257175"/>
                <a:gd name="connsiteY3" fmla="*/ 115824 h 533400"/>
                <a:gd name="connsiteX4" fmla="*/ 72485 w 257175"/>
                <a:gd name="connsiteY4" fmla="*/ 0 h 533400"/>
                <a:gd name="connsiteX5" fmla="*/ 151638 w 257175"/>
                <a:gd name="connsiteY5" fmla="*/ 0 h 533400"/>
                <a:gd name="connsiteX6" fmla="*/ 151638 w 257175"/>
                <a:gd name="connsiteY6" fmla="*/ 115824 h 533400"/>
                <a:gd name="connsiteX7" fmla="*/ 252413 w 257175"/>
                <a:gd name="connsiteY7" fmla="*/ 115824 h 533400"/>
                <a:gd name="connsiteX8" fmla="*/ 252413 w 257175"/>
                <a:gd name="connsiteY8" fmla="*/ 178308 h 533400"/>
                <a:gd name="connsiteX9" fmla="*/ 151638 w 257175"/>
                <a:gd name="connsiteY9" fmla="*/ 178308 h 533400"/>
                <a:gd name="connsiteX10" fmla="*/ 151638 w 257175"/>
                <a:gd name="connsiteY10" fmla="*/ 375857 h 533400"/>
                <a:gd name="connsiteX11" fmla="*/ 241649 w 257175"/>
                <a:gd name="connsiteY11" fmla="*/ 472535 h 533400"/>
                <a:gd name="connsiteX12" fmla="*/ 260795 w 257175"/>
                <a:gd name="connsiteY12" fmla="*/ 471678 h 533400"/>
                <a:gd name="connsiteX13" fmla="*/ 260795 w 257175"/>
                <a:gd name="connsiteY13" fmla="*/ 539210 h 533400"/>
                <a:gd name="connsiteX14" fmla="*/ 231648 w 257175"/>
                <a:gd name="connsiteY14" fmla="*/ 540830 h 533400"/>
                <a:gd name="connsiteX15" fmla="*/ 70866 w 257175"/>
                <a:gd name="connsiteY15" fmla="*/ 383381 h 533400"/>
                <a:gd name="connsiteX16" fmla="*/ 70866 w 257175"/>
                <a:gd name="connsiteY16" fmla="*/ 17830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175" h="533400">
                  <a:moveTo>
                    <a:pt x="70866" y="178308"/>
                  </a:moveTo>
                  <a:lnTo>
                    <a:pt x="0" y="178308"/>
                  </a:lnTo>
                  <a:lnTo>
                    <a:pt x="0" y="115824"/>
                  </a:lnTo>
                  <a:lnTo>
                    <a:pt x="72485" y="115824"/>
                  </a:lnTo>
                  <a:lnTo>
                    <a:pt x="72485" y="0"/>
                  </a:lnTo>
                  <a:lnTo>
                    <a:pt x="151638" y="0"/>
                  </a:lnTo>
                  <a:lnTo>
                    <a:pt x="151638" y="115824"/>
                  </a:lnTo>
                  <a:lnTo>
                    <a:pt x="252413" y="115824"/>
                  </a:lnTo>
                  <a:lnTo>
                    <a:pt x="252413" y="178308"/>
                  </a:lnTo>
                  <a:lnTo>
                    <a:pt x="151638" y="178308"/>
                  </a:lnTo>
                  <a:lnTo>
                    <a:pt x="151638" y="375857"/>
                  </a:lnTo>
                  <a:cubicBezTo>
                    <a:pt x="151638" y="461677"/>
                    <a:pt x="209931" y="472535"/>
                    <a:pt x="241649" y="472535"/>
                  </a:cubicBezTo>
                  <a:cubicBezTo>
                    <a:pt x="253270" y="472535"/>
                    <a:pt x="260795" y="471678"/>
                    <a:pt x="260795" y="471678"/>
                  </a:cubicBezTo>
                  <a:lnTo>
                    <a:pt x="260795" y="539210"/>
                  </a:lnTo>
                  <a:cubicBezTo>
                    <a:pt x="260795" y="539210"/>
                    <a:pt x="249174" y="540830"/>
                    <a:pt x="231648" y="540830"/>
                  </a:cubicBezTo>
                  <a:cubicBezTo>
                    <a:pt x="178308" y="540830"/>
                    <a:pt x="70866" y="524161"/>
                    <a:pt x="70866" y="383381"/>
                  </a:cubicBezTo>
                  <a:lnTo>
                    <a:pt x="70866" y="1783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E67688F-1212-4BBE-8BED-4D1F8F7B588D}"/>
                </a:ext>
              </a:extLst>
            </p:cNvPr>
            <p:cNvSpPr/>
            <p:nvPr/>
          </p:nvSpPr>
          <p:spPr>
            <a:xfrm>
              <a:off x="4268120" y="4585112"/>
              <a:ext cx="209550" cy="581025"/>
            </a:xfrm>
            <a:custGeom>
              <a:avLst/>
              <a:gdLst>
                <a:gd name="connsiteX0" fmla="*/ 4191 w 209550"/>
                <a:gd name="connsiteY0" fmla="*/ 525780 h 581025"/>
                <a:gd name="connsiteX1" fmla="*/ 70009 w 209550"/>
                <a:gd name="connsiteY1" fmla="*/ 525780 h 581025"/>
                <a:gd name="connsiteX2" fmla="*/ 70009 w 209550"/>
                <a:gd name="connsiteY2" fmla="*/ 229171 h 581025"/>
                <a:gd name="connsiteX3" fmla="*/ 0 w 209550"/>
                <a:gd name="connsiteY3" fmla="*/ 229171 h 581025"/>
                <a:gd name="connsiteX4" fmla="*/ 0 w 209550"/>
                <a:gd name="connsiteY4" fmla="*/ 166687 h 581025"/>
                <a:gd name="connsiteX5" fmla="*/ 150781 w 209550"/>
                <a:gd name="connsiteY5" fmla="*/ 166687 h 581025"/>
                <a:gd name="connsiteX6" fmla="*/ 150781 w 209550"/>
                <a:gd name="connsiteY6" fmla="*/ 525780 h 581025"/>
                <a:gd name="connsiteX7" fmla="*/ 217456 w 209550"/>
                <a:gd name="connsiteY7" fmla="*/ 525780 h 581025"/>
                <a:gd name="connsiteX8" fmla="*/ 217456 w 209550"/>
                <a:gd name="connsiteY8" fmla="*/ 588264 h 581025"/>
                <a:gd name="connsiteX9" fmla="*/ 4191 w 209550"/>
                <a:gd name="connsiteY9" fmla="*/ 588264 h 581025"/>
                <a:gd name="connsiteX10" fmla="*/ 4191 w 209550"/>
                <a:gd name="connsiteY10" fmla="*/ 525780 h 581025"/>
                <a:gd name="connsiteX11" fmla="*/ 68390 w 209550"/>
                <a:gd name="connsiteY11" fmla="*/ 0 h 581025"/>
                <a:gd name="connsiteX12" fmla="*/ 153353 w 209550"/>
                <a:gd name="connsiteY12" fmla="*/ 0 h 581025"/>
                <a:gd name="connsiteX13" fmla="*/ 153353 w 209550"/>
                <a:gd name="connsiteY13" fmla="*/ 82486 h 581025"/>
                <a:gd name="connsiteX14" fmla="*/ 68390 w 209550"/>
                <a:gd name="connsiteY14" fmla="*/ 82486 h 581025"/>
                <a:gd name="connsiteX15" fmla="*/ 68390 w 209550"/>
                <a:gd name="connsiteY15" fmla="*/ 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550" h="581025">
                  <a:moveTo>
                    <a:pt x="4191" y="525780"/>
                  </a:moveTo>
                  <a:lnTo>
                    <a:pt x="70009" y="525780"/>
                  </a:lnTo>
                  <a:lnTo>
                    <a:pt x="70009" y="229171"/>
                  </a:lnTo>
                  <a:lnTo>
                    <a:pt x="0" y="229171"/>
                  </a:lnTo>
                  <a:lnTo>
                    <a:pt x="0" y="166687"/>
                  </a:lnTo>
                  <a:lnTo>
                    <a:pt x="150781" y="166687"/>
                  </a:lnTo>
                  <a:lnTo>
                    <a:pt x="150781" y="525780"/>
                  </a:lnTo>
                  <a:lnTo>
                    <a:pt x="217456" y="525780"/>
                  </a:lnTo>
                  <a:lnTo>
                    <a:pt x="217456" y="588264"/>
                  </a:lnTo>
                  <a:lnTo>
                    <a:pt x="4191" y="588264"/>
                  </a:lnTo>
                  <a:lnTo>
                    <a:pt x="4191" y="525780"/>
                  </a:lnTo>
                  <a:close/>
                  <a:moveTo>
                    <a:pt x="68390" y="0"/>
                  </a:moveTo>
                  <a:lnTo>
                    <a:pt x="153353" y="0"/>
                  </a:lnTo>
                  <a:lnTo>
                    <a:pt x="153353" y="82486"/>
                  </a:lnTo>
                  <a:lnTo>
                    <a:pt x="68390" y="82486"/>
                  </a:lnTo>
                  <a:lnTo>
                    <a:pt x="6839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DDECF99-2109-46E8-8465-95FA3B054E5F}"/>
                </a:ext>
              </a:extLst>
            </p:cNvPr>
            <p:cNvSpPr/>
            <p:nvPr/>
          </p:nvSpPr>
          <p:spPr>
            <a:xfrm>
              <a:off x="4513008" y="4751705"/>
              <a:ext cx="466725" cy="419100"/>
            </a:xfrm>
            <a:custGeom>
              <a:avLst/>
              <a:gdLst>
                <a:gd name="connsiteX0" fmla="*/ 191 w 466725"/>
                <a:gd name="connsiteY0" fmla="*/ 0 h 419100"/>
                <a:gd name="connsiteX1" fmla="*/ 189357 w 466725"/>
                <a:gd name="connsiteY1" fmla="*/ 0 h 419100"/>
                <a:gd name="connsiteX2" fmla="*/ 189357 w 466725"/>
                <a:gd name="connsiteY2" fmla="*/ 62484 h 419100"/>
                <a:gd name="connsiteX3" fmla="*/ 135160 w 466725"/>
                <a:gd name="connsiteY3" fmla="*/ 62484 h 419100"/>
                <a:gd name="connsiteX4" fmla="*/ 224314 w 466725"/>
                <a:gd name="connsiteY4" fmla="*/ 308324 h 419100"/>
                <a:gd name="connsiteX5" fmla="*/ 233458 w 466725"/>
                <a:gd name="connsiteY5" fmla="*/ 347472 h 419100"/>
                <a:gd name="connsiteX6" fmla="*/ 235934 w 466725"/>
                <a:gd name="connsiteY6" fmla="*/ 347472 h 419100"/>
                <a:gd name="connsiteX7" fmla="*/ 245078 w 466725"/>
                <a:gd name="connsiteY7" fmla="*/ 308324 h 419100"/>
                <a:gd name="connsiteX8" fmla="*/ 335090 w 466725"/>
                <a:gd name="connsiteY8" fmla="*/ 62484 h 419100"/>
                <a:gd name="connsiteX9" fmla="*/ 280892 w 466725"/>
                <a:gd name="connsiteY9" fmla="*/ 62484 h 419100"/>
                <a:gd name="connsiteX10" fmla="*/ 280892 w 466725"/>
                <a:gd name="connsiteY10" fmla="*/ 0 h 419100"/>
                <a:gd name="connsiteX11" fmla="*/ 469201 w 466725"/>
                <a:gd name="connsiteY11" fmla="*/ 0 h 419100"/>
                <a:gd name="connsiteX12" fmla="*/ 469201 w 466725"/>
                <a:gd name="connsiteY12" fmla="*/ 62484 h 419100"/>
                <a:gd name="connsiteX13" fmla="*/ 416719 w 466725"/>
                <a:gd name="connsiteY13" fmla="*/ 62484 h 419100"/>
                <a:gd name="connsiteX14" fmla="*/ 280035 w 466725"/>
                <a:gd name="connsiteY14" fmla="*/ 421576 h 419100"/>
                <a:gd name="connsiteX15" fmla="*/ 189167 w 466725"/>
                <a:gd name="connsiteY15" fmla="*/ 421576 h 419100"/>
                <a:gd name="connsiteX16" fmla="*/ 53340 w 466725"/>
                <a:gd name="connsiteY16" fmla="*/ 62484 h 419100"/>
                <a:gd name="connsiteX17" fmla="*/ 0 w 466725"/>
                <a:gd name="connsiteY17" fmla="*/ 62484 h 419100"/>
                <a:gd name="connsiteX18" fmla="*/ 0 w 466725"/>
                <a:gd name="connsiteY18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6725" h="419100">
                  <a:moveTo>
                    <a:pt x="191" y="0"/>
                  </a:moveTo>
                  <a:lnTo>
                    <a:pt x="189357" y="0"/>
                  </a:lnTo>
                  <a:lnTo>
                    <a:pt x="189357" y="62484"/>
                  </a:lnTo>
                  <a:lnTo>
                    <a:pt x="135160" y="62484"/>
                  </a:lnTo>
                  <a:lnTo>
                    <a:pt x="224314" y="308324"/>
                  </a:lnTo>
                  <a:cubicBezTo>
                    <a:pt x="230981" y="326612"/>
                    <a:pt x="233458" y="347472"/>
                    <a:pt x="233458" y="347472"/>
                  </a:cubicBezTo>
                  <a:lnTo>
                    <a:pt x="235934" y="347472"/>
                  </a:lnTo>
                  <a:cubicBezTo>
                    <a:pt x="235934" y="347472"/>
                    <a:pt x="238411" y="326612"/>
                    <a:pt x="245078" y="308324"/>
                  </a:cubicBezTo>
                  <a:lnTo>
                    <a:pt x="335090" y="62484"/>
                  </a:lnTo>
                  <a:lnTo>
                    <a:pt x="280892" y="62484"/>
                  </a:lnTo>
                  <a:lnTo>
                    <a:pt x="280892" y="0"/>
                  </a:lnTo>
                  <a:lnTo>
                    <a:pt x="469201" y="0"/>
                  </a:lnTo>
                  <a:lnTo>
                    <a:pt x="469201" y="62484"/>
                  </a:lnTo>
                  <a:lnTo>
                    <a:pt x="416719" y="62484"/>
                  </a:lnTo>
                  <a:lnTo>
                    <a:pt x="280035" y="421576"/>
                  </a:lnTo>
                  <a:lnTo>
                    <a:pt x="189167" y="421576"/>
                  </a:lnTo>
                  <a:lnTo>
                    <a:pt x="53340" y="62484"/>
                  </a:lnTo>
                  <a:lnTo>
                    <a:pt x="0" y="624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F5A20D9-7339-4E03-A2DC-52676F6CD80C}"/>
                </a:ext>
              </a:extLst>
            </p:cNvPr>
            <p:cNvSpPr/>
            <p:nvPr/>
          </p:nvSpPr>
          <p:spPr>
            <a:xfrm>
              <a:off x="5017261" y="4741703"/>
              <a:ext cx="409575" cy="438150"/>
            </a:xfrm>
            <a:custGeom>
              <a:avLst/>
              <a:gdLst>
                <a:gd name="connsiteX0" fmla="*/ 245841 w 409575"/>
                <a:gd name="connsiteY0" fmla="*/ 172498 h 438150"/>
                <a:gd name="connsiteX1" fmla="*/ 272510 w 409575"/>
                <a:gd name="connsiteY1" fmla="*/ 172498 h 438150"/>
                <a:gd name="connsiteX2" fmla="*/ 272510 w 409575"/>
                <a:gd name="connsiteY2" fmla="*/ 156686 h 438150"/>
                <a:gd name="connsiteX3" fmla="*/ 182499 w 409575"/>
                <a:gd name="connsiteY3" fmla="*/ 66675 h 438150"/>
                <a:gd name="connsiteX4" fmla="*/ 61722 w 409575"/>
                <a:gd name="connsiteY4" fmla="*/ 107537 h 438150"/>
                <a:gd name="connsiteX5" fmla="*/ 29242 w 409575"/>
                <a:gd name="connsiteY5" fmla="*/ 50006 h 438150"/>
                <a:gd name="connsiteX6" fmla="*/ 189262 w 409575"/>
                <a:gd name="connsiteY6" fmla="*/ 0 h 438150"/>
                <a:gd name="connsiteX7" fmla="*/ 353378 w 409575"/>
                <a:gd name="connsiteY7" fmla="*/ 162496 h 438150"/>
                <a:gd name="connsiteX8" fmla="*/ 353378 w 409575"/>
                <a:gd name="connsiteY8" fmla="*/ 350806 h 438150"/>
                <a:gd name="connsiteX9" fmla="*/ 371666 w 409575"/>
                <a:gd name="connsiteY9" fmla="*/ 369094 h 438150"/>
                <a:gd name="connsiteX10" fmla="*/ 414147 w 409575"/>
                <a:gd name="connsiteY10" fmla="*/ 369094 h 438150"/>
                <a:gd name="connsiteX11" fmla="*/ 414147 w 409575"/>
                <a:gd name="connsiteY11" fmla="*/ 431578 h 438150"/>
                <a:gd name="connsiteX12" fmla="*/ 329946 w 409575"/>
                <a:gd name="connsiteY12" fmla="*/ 431578 h 438150"/>
                <a:gd name="connsiteX13" fmla="*/ 277463 w 409575"/>
                <a:gd name="connsiteY13" fmla="*/ 385763 h 438150"/>
                <a:gd name="connsiteX14" fmla="*/ 277463 w 409575"/>
                <a:gd name="connsiteY14" fmla="*/ 379952 h 438150"/>
                <a:gd name="connsiteX15" fmla="*/ 280797 w 409575"/>
                <a:gd name="connsiteY15" fmla="*/ 352425 h 438150"/>
                <a:gd name="connsiteX16" fmla="*/ 279178 w 409575"/>
                <a:gd name="connsiteY16" fmla="*/ 352425 h 438150"/>
                <a:gd name="connsiteX17" fmla="*/ 140018 w 409575"/>
                <a:gd name="connsiteY17" fmla="*/ 441579 h 438150"/>
                <a:gd name="connsiteX18" fmla="*/ 0 w 409575"/>
                <a:gd name="connsiteY18" fmla="*/ 314135 h 438150"/>
                <a:gd name="connsiteX19" fmla="*/ 245841 w 409575"/>
                <a:gd name="connsiteY19" fmla="*/ 172498 h 438150"/>
                <a:gd name="connsiteX20" fmla="*/ 157544 w 409575"/>
                <a:gd name="connsiteY20" fmla="*/ 379190 h 438150"/>
                <a:gd name="connsiteX21" fmla="*/ 273368 w 409575"/>
                <a:gd name="connsiteY21" fmla="*/ 242506 h 438150"/>
                <a:gd name="connsiteX22" fmla="*/ 273368 w 409575"/>
                <a:gd name="connsiteY22" fmla="*/ 224980 h 438150"/>
                <a:gd name="connsiteX23" fmla="*/ 252508 w 409575"/>
                <a:gd name="connsiteY23" fmla="*/ 224980 h 438150"/>
                <a:gd name="connsiteX24" fmla="*/ 81725 w 409575"/>
                <a:gd name="connsiteY24" fmla="*/ 307467 h 438150"/>
                <a:gd name="connsiteX25" fmla="*/ 157544 w 409575"/>
                <a:gd name="connsiteY25" fmla="*/ 37919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9575" h="438150">
                  <a:moveTo>
                    <a:pt x="245841" y="172498"/>
                  </a:moveTo>
                  <a:lnTo>
                    <a:pt x="272510" y="172498"/>
                  </a:lnTo>
                  <a:lnTo>
                    <a:pt x="272510" y="156686"/>
                  </a:lnTo>
                  <a:cubicBezTo>
                    <a:pt x="272510" y="90011"/>
                    <a:pt x="234220" y="66675"/>
                    <a:pt x="182499" y="66675"/>
                  </a:cubicBezTo>
                  <a:cubicBezTo>
                    <a:pt x="115824" y="66675"/>
                    <a:pt x="61722" y="107537"/>
                    <a:pt x="61722" y="107537"/>
                  </a:cubicBezTo>
                  <a:lnTo>
                    <a:pt x="29242" y="50006"/>
                  </a:lnTo>
                  <a:cubicBezTo>
                    <a:pt x="29242" y="50006"/>
                    <a:pt x="90869" y="0"/>
                    <a:pt x="189262" y="0"/>
                  </a:cubicBezTo>
                  <a:cubicBezTo>
                    <a:pt x="296704" y="0"/>
                    <a:pt x="353378" y="55817"/>
                    <a:pt x="353378" y="162496"/>
                  </a:cubicBezTo>
                  <a:lnTo>
                    <a:pt x="353378" y="350806"/>
                  </a:lnTo>
                  <a:cubicBezTo>
                    <a:pt x="353378" y="363284"/>
                    <a:pt x="360045" y="369094"/>
                    <a:pt x="371666" y="369094"/>
                  </a:cubicBezTo>
                  <a:lnTo>
                    <a:pt x="414147" y="369094"/>
                  </a:lnTo>
                  <a:lnTo>
                    <a:pt x="414147" y="431578"/>
                  </a:lnTo>
                  <a:lnTo>
                    <a:pt x="329946" y="431578"/>
                  </a:lnTo>
                  <a:cubicBezTo>
                    <a:pt x="292418" y="431578"/>
                    <a:pt x="277463" y="413290"/>
                    <a:pt x="277463" y="385763"/>
                  </a:cubicBezTo>
                  <a:lnTo>
                    <a:pt x="277463" y="379952"/>
                  </a:lnTo>
                  <a:cubicBezTo>
                    <a:pt x="277463" y="363284"/>
                    <a:pt x="280797" y="352425"/>
                    <a:pt x="280797" y="352425"/>
                  </a:cubicBezTo>
                  <a:lnTo>
                    <a:pt x="279178" y="352425"/>
                  </a:lnTo>
                  <a:cubicBezTo>
                    <a:pt x="279178" y="352425"/>
                    <a:pt x="242507" y="441579"/>
                    <a:pt x="140018" y="441579"/>
                  </a:cubicBezTo>
                  <a:cubicBezTo>
                    <a:pt x="70009" y="441579"/>
                    <a:pt x="0" y="400717"/>
                    <a:pt x="0" y="314135"/>
                  </a:cubicBezTo>
                  <a:cubicBezTo>
                    <a:pt x="0" y="181642"/>
                    <a:pt x="175832" y="172498"/>
                    <a:pt x="245841" y="172498"/>
                  </a:cubicBezTo>
                  <a:close/>
                  <a:moveTo>
                    <a:pt x="157544" y="379190"/>
                  </a:moveTo>
                  <a:cubicBezTo>
                    <a:pt x="229172" y="379190"/>
                    <a:pt x="273368" y="305848"/>
                    <a:pt x="273368" y="242506"/>
                  </a:cubicBezTo>
                  <a:lnTo>
                    <a:pt x="273368" y="224980"/>
                  </a:lnTo>
                  <a:lnTo>
                    <a:pt x="252508" y="224980"/>
                  </a:lnTo>
                  <a:cubicBezTo>
                    <a:pt x="214217" y="224980"/>
                    <a:pt x="81725" y="226600"/>
                    <a:pt x="81725" y="307467"/>
                  </a:cubicBezTo>
                  <a:cubicBezTo>
                    <a:pt x="81725" y="344996"/>
                    <a:pt x="109157" y="379190"/>
                    <a:pt x="157544" y="379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52167A-FB74-4C7F-B5CD-28C5DD7DC9BF}"/>
                </a:ext>
              </a:extLst>
            </p:cNvPr>
            <p:cNvSpPr/>
            <p:nvPr/>
          </p:nvSpPr>
          <p:spPr>
            <a:xfrm>
              <a:off x="5448077" y="4585112"/>
              <a:ext cx="209550" cy="590550"/>
            </a:xfrm>
            <a:custGeom>
              <a:avLst/>
              <a:gdLst>
                <a:gd name="connsiteX0" fmla="*/ 70009 w 209550"/>
                <a:gd name="connsiteY0" fmla="*/ 62484 h 590550"/>
                <a:gd name="connsiteX1" fmla="*/ 0 w 209550"/>
                <a:gd name="connsiteY1" fmla="*/ 62484 h 590550"/>
                <a:gd name="connsiteX2" fmla="*/ 0 w 209550"/>
                <a:gd name="connsiteY2" fmla="*/ 0 h 590550"/>
                <a:gd name="connsiteX3" fmla="*/ 150781 w 209550"/>
                <a:gd name="connsiteY3" fmla="*/ 0 h 590550"/>
                <a:gd name="connsiteX4" fmla="*/ 150781 w 209550"/>
                <a:gd name="connsiteY4" fmla="*/ 463296 h 590550"/>
                <a:gd name="connsiteX5" fmla="*/ 195739 w 209550"/>
                <a:gd name="connsiteY5" fmla="*/ 523303 h 590550"/>
                <a:gd name="connsiteX6" fmla="*/ 218218 w 209550"/>
                <a:gd name="connsiteY6" fmla="*/ 522446 h 590550"/>
                <a:gd name="connsiteX7" fmla="*/ 217361 w 209550"/>
                <a:gd name="connsiteY7" fmla="*/ 589121 h 590550"/>
                <a:gd name="connsiteX8" fmla="*/ 181546 w 209550"/>
                <a:gd name="connsiteY8" fmla="*/ 590741 h 590550"/>
                <a:gd name="connsiteX9" fmla="*/ 69913 w 209550"/>
                <a:gd name="connsiteY9" fmla="*/ 468249 h 590550"/>
                <a:gd name="connsiteX10" fmla="*/ 69913 w 209550"/>
                <a:gd name="connsiteY10" fmla="*/ 6248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550" h="590550">
                  <a:moveTo>
                    <a:pt x="70009" y="62484"/>
                  </a:moveTo>
                  <a:lnTo>
                    <a:pt x="0" y="62484"/>
                  </a:lnTo>
                  <a:lnTo>
                    <a:pt x="0" y="0"/>
                  </a:lnTo>
                  <a:lnTo>
                    <a:pt x="150781" y="0"/>
                  </a:lnTo>
                  <a:lnTo>
                    <a:pt x="150781" y="463296"/>
                  </a:lnTo>
                  <a:cubicBezTo>
                    <a:pt x="150781" y="499110"/>
                    <a:pt x="159163" y="523303"/>
                    <a:pt x="195739" y="523303"/>
                  </a:cubicBezTo>
                  <a:cubicBezTo>
                    <a:pt x="209074" y="523303"/>
                    <a:pt x="218218" y="522446"/>
                    <a:pt x="218218" y="522446"/>
                  </a:cubicBezTo>
                  <a:lnTo>
                    <a:pt x="217361" y="589121"/>
                  </a:lnTo>
                  <a:cubicBezTo>
                    <a:pt x="217361" y="589121"/>
                    <a:pt x="200692" y="590741"/>
                    <a:pt x="181546" y="590741"/>
                  </a:cubicBezTo>
                  <a:cubicBezTo>
                    <a:pt x="121539" y="590741"/>
                    <a:pt x="69913" y="566547"/>
                    <a:pt x="69913" y="468249"/>
                  </a:cubicBezTo>
                  <a:lnTo>
                    <a:pt x="69913" y="624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rgbClr val="D4D69B"/>
                </a:solidFill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C1D9E7C1-26A7-4398-9D44-788B6F200652}"/>
              </a:ext>
            </a:extLst>
          </p:cNvPr>
          <p:cNvSpPr/>
          <p:nvPr userDrawn="1"/>
        </p:nvSpPr>
        <p:spPr>
          <a:xfrm>
            <a:off x="681030" y="935543"/>
            <a:ext cx="1052864" cy="2359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5" name="Graphic 32">
            <a:extLst>
              <a:ext uri="{FF2B5EF4-FFF2-40B4-BE49-F238E27FC236}">
                <a16:creationId xmlns:a16="http://schemas.microsoft.com/office/drawing/2014/main" id="{308FB8D6-32A0-4E1B-A4B9-03A4B871A1FB}"/>
              </a:ext>
            </a:extLst>
          </p:cNvPr>
          <p:cNvGrpSpPr/>
          <p:nvPr userDrawn="1"/>
        </p:nvGrpSpPr>
        <p:grpSpPr>
          <a:xfrm>
            <a:off x="685358" y="1093312"/>
            <a:ext cx="473188" cy="92841"/>
            <a:chOff x="2648299" y="4585017"/>
            <a:chExt cx="3009900" cy="590550"/>
          </a:xfrm>
          <a:solidFill>
            <a:srgbClr val="F8A77B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7FCB35B-685C-4820-B0A1-5DE625DB8266}"/>
                </a:ext>
              </a:extLst>
            </p:cNvPr>
            <p:cNvSpPr/>
            <p:nvPr/>
          </p:nvSpPr>
          <p:spPr>
            <a:xfrm>
              <a:off x="2648299" y="4585017"/>
              <a:ext cx="400050" cy="581025"/>
            </a:xfrm>
            <a:custGeom>
              <a:avLst/>
              <a:gdLst>
                <a:gd name="connsiteX0" fmla="*/ 0 w 400050"/>
                <a:gd name="connsiteY0" fmla="*/ 523304 h 581025"/>
                <a:gd name="connsiteX1" fmla="*/ 73343 w 400050"/>
                <a:gd name="connsiteY1" fmla="*/ 523304 h 581025"/>
                <a:gd name="connsiteX2" fmla="*/ 73343 w 400050"/>
                <a:gd name="connsiteY2" fmla="*/ 64199 h 581025"/>
                <a:gd name="connsiteX3" fmla="*/ 0 w 400050"/>
                <a:gd name="connsiteY3" fmla="*/ 64199 h 581025"/>
                <a:gd name="connsiteX4" fmla="*/ 0 w 400050"/>
                <a:gd name="connsiteY4" fmla="*/ 0 h 581025"/>
                <a:gd name="connsiteX5" fmla="*/ 407480 w 400050"/>
                <a:gd name="connsiteY5" fmla="*/ 0 h 581025"/>
                <a:gd name="connsiteX6" fmla="*/ 407480 w 400050"/>
                <a:gd name="connsiteY6" fmla="*/ 139160 h 581025"/>
                <a:gd name="connsiteX7" fmla="*/ 334994 w 400050"/>
                <a:gd name="connsiteY7" fmla="*/ 139160 h 581025"/>
                <a:gd name="connsiteX8" fmla="*/ 334994 w 400050"/>
                <a:gd name="connsiteY8" fmla="*/ 71723 h 581025"/>
                <a:gd name="connsiteX9" fmla="*/ 156686 w 400050"/>
                <a:gd name="connsiteY9" fmla="*/ 71723 h 581025"/>
                <a:gd name="connsiteX10" fmla="*/ 156686 w 400050"/>
                <a:gd name="connsiteY10" fmla="*/ 266700 h 581025"/>
                <a:gd name="connsiteX11" fmla="*/ 359950 w 400050"/>
                <a:gd name="connsiteY11" fmla="*/ 266700 h 581025"/>
                <a:gd name="connsiteX12" fmla="*/ 359950 w 400050"/>
                <a:gd name="connsiteY12" fmla="*/ 334994 h 581025"/>
                <a:gd name="connsiteX13" fmla="*/ 156686 w 400050"/>
                <a:gd name="connsiteY13" fmla="*/ 334994 h 581025"/>
                <a:gd name="connsiteX14" fmla="*/ 156686 w 400050"/>
                <a:gd name="connsiteY14" fmla="*/ 523304 h 581025"/>
                <a:gd name="connsiteX15" fmla="*/ 236696 w 400050"/>
                <a:gd name="connsiteY15" fmla="*/ 523304 h 581025"/>
                <a:gd name="connsiteX16" fmla="*/ 236696 w 400050"/>
                <a:gd name="connsiteY16" fmla="*/ 588264 h 581025"/>
                <a:gd name="connsiteX17" fmla="*/ 0 w 400050"/>
                <a:gd name="connsiteY17" fmla="*/ 588264 h 581025"/>
                <a:gd name="connsiteX18" fmla="*/ 0 w 400050"/>
                <a:gd name="connsiteY18" fmla="*/ 52330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0050" h="581025">
                  <a:moveTo>
                    <a:pt x="0" y="523304"/>
                  </a:moveTo>
                  <a:lnTo>
                    <a:pt x="73343" y="523304"/>
                  </a:lnTo>
                  <a:lnTo>
                    <a:pt x="73343" y="64199"/>
                  </a:lnTo>
                  <a:lnTo>
                    <a:pt x="0" y="64199"/>
                  </a:lnTo>
                  <a:lnTo>
                    <a:pt x="0" y="0"/>
                  </a:lnTo>
                  <a:lnTo>
                    <a:pt x="407480" y="0"/>
                  </a:lnTo>
                  <a:lnTo>
                    <a:pt x="407480" y="139160"/>
                  </a:lnTo>
                  <a:lnTo>
                    <a:pt x="334994" y="139160"/>
                  </a:lnTo>
                  <a:lnTo>
                    <a:pt x="334994" y="71723"/>
                  </a:lnTo>
                  <a:lnTo>
                    <a:pt x="156686" y="71723"/>
                  </a:lnTo>
                  <a:lnTo>
                    <a:pt x="156686" y="266700"/>
                  </a:lnTo>
                  <a:lnTo>
                    <a:pt x="359950" y="266700"/>
                  </a:lnTo>
                  <a:lnTo>
                    <a:pt x="359950" y="334994"/>
                  </a:lnTo>
                  <a:lnTo>
                    <a:pt x="156686" y="334994"/>
                  </a:lnTo>
                  <a:lnTo>
                    <a:pt x="156686" y="523304"/>
                  </a:lnTo>
                  <a:lnTo>
                    <a:pt x="236696" y="523304"/>
                  </a:lnTo>
                  <a:lnTo>
                    <a:pt x="236696" y="588264"/>
                  </a:lnTo>
                  <a:lnTo>
                    <a:pt x="0" y="588264"/>
                  </a:lnTo>
                  <a:lnTo>
                    <a:pt x="0" y="5233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0F8B90-6694-4ADF-894B-79E12FB4E80C}"/>
                </a:ext>
              </a:extLst>
            </p:cNvPr>
            <p:cNvSpPr/>
            <p:nvPr/>
          </p:nvSpPr>
          <p:spPr>
            <a:xfrm>
              <a:off x="3103403" y="4741703"/>
              <a:ext cx="390525" cy="438150"/>
            </a:xfrm>
            <a:custGeom>
              <a:avLst/>
              <a:gdLst>
                <a:gd name="connsiteX0" fmla="*/ 210693 w 390525"/>
                <a:gd name="connsiteY0" fmla="*/ 0 h 438150"/>
                <a:gd name="connsiteX1" fmla="*/ 393192 w 390525"/>
                <a:gd name="connsiteY1" fmla="*/ 197453 h 438150"/>
                <a:gd name="connsiteX2" fmla="*/ 390716 w 390525"/>
                <a:gd name="connsiteY2" fmla="*/ 228314 h 438150"/>
                <a:gd name="connsiteX3" fmla="*/ 82391 w 390525"/>
                <a:gd name="connsiteY3" fmla="*/ 228314 h 438150"/>
                <a:gd name="connsiteX4" fmla="*/ 228219 w 390525"/>
                <a:gd name="connsiteY4" fmla="*/ 371666 h 438150"/>
                <a:gd name="connsiteX5" fmla="*/ 354044 w 390525"/>
                <a:gd name="connsiteY5" fmla="*/ 324136 h 438150"/>
                <a:gd name="connsiteX6" fmla="*/ 387382 w 390525"/>
                <a:gd name="connsiteY6" fmla="*/ 383286 h 438150"/>
                <a:gd name="connsiteX7" fmla="*/ 223266 w 390525"/>
                <a:gd name="connsiteY7" fmla="*/ 441579 h 438150"/>
                <a:gd name="connsiteX8" fmla="*/ 0 w 390525"/>
                <a:gd name="connsiteY8" fmla="*/ 220789 h 438150"/>
                <a:gd name="connsiteX9" fmla="*/ 210693 w 390525"/>
                <a:gd name="connsiteY9" fmla="*/ 0 h 438150"/>
                <a:gd name="connsiteX10" fmla="*/ 309848 w 390525"/>
                <a:gd name="connsiteY10" fmla="*/ 176689 h 438150"/>
                <a:gd name="connsiteX11" fmla="*/ 209074 w 390525"/>
                <a:gd name="connsiteY11" fmla="*/ 64199 h 438150"/>
                <a:gd name="connsiteX12" fmla="*/ 85725 w 390525"/>
                <a:gd name="connsiteY12" fmla="*/ 176689 h 438150"/>
                <a:gd name="connsiteX13" fmla="*/ 309848 w 390525"/>
                <a:gd name="connsiteY13" fmla="*/ 17668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5" h="438150">
                  <a:moveTo>
                    <a:pt x="210693" y="0"/>
                  </a:moveTo>
                  <a:cubicBezTo>
                    <a:pt x="330708" y="0"/>
                    <a:pt x="393192" y="88297"/>
                    <a:pt x="393192" y="197453"/>
                  </a:cubicBezTo>
                  <a:cubicBezTo>
                    <a:pt x="393192" y="208312"/>
                    <a:pt x="390716" y="228314"/>
                    <a:pt x="390716" y="228314"/>
                  </a:cubicBezTo>
                  <a:lnTo>
                    <a:pt x="82391" y="228314"/>
                  </a:lnTo>
                  <a:cubicBezTo>
                    <a:pt x="87344" y="321659"/>
                    <a:pt x="153257" y="371666"/>
                    <a:pt x="228219" y="371666"/>
                  </a:cubicBezTo>
                  <a:cubicBezTo>
                    <a:pt x="301562" y="371666"/>
                    <a:pt x="354044" y="324136"/>
                    <a:pt x="354044" y="324136"/>
                  </a:cubicBezTo>
                  <a:lnTo>
                    <a:pt x="387382" y="383286"/>
                  </a:lnTo>
                  <a:cubicBezTo>
                    <a:pt x="387382" y="383286"/>
                    <a:pt x="324041" y="441579"/>
                    <a:pt x="223266" y="441579"/>
                  </a:cubicBezTo>
                  <a:cubicBezTo>
                    <a:pt x="90773" y="441579"/>
                    <a:pt x="0" y="345758"/>
                    <a:pt x="0" y="220789"/>
                  </a:cubicBezTo>
                  <a:cubicBezTo>
                    <a:pt x="-95" y="86678"/>
                    <a:pt x="90678" y="0"/>
                    <a:pt x="210693" y="0"/>
                  </a:cubicBezTo>
                  <a:close/>
                  <a:moveTo>
                    <a:pt x="309848" y="176689"/>
                  </a:moveTo>
                  <a:cubicBezTo>
                    <a:pt x="307372" y="102489"/>
                    <a:pt x="262319" y="64199"/>
                    <a:pt x="209074" y="64199"/>
                  </a:cubicBezTo>
                  <a:cubicBezTo>
                    <a:pt x="147447" y="64199"/>
                    <a:pt x="97441" y="105823"/>
                    <a:pt x="85725" y="176689"/>
                  </a:cubicBezTo>
                  <a:lnTo>
                    <a:pt x="309848" y="176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315757F-9B0A-439F-9B55-830610A4F787}"/>
                </a:ext>
              </a:extLst>
            </p:cNvPr>
            <p:cNvSpPr/>
            <p:nvPr/>
          </p:nvSpPr>
          <p:spPr>
            <a:xfrm>
              <a:off x="3564890" y="4741703"/>
              <a:ext cx="333375" cy="438150"/>
            </a:xfrm>
            <a:custGeom>
              <a:avLst/>
              <a:gdLst>
                <a:gd name="connsiteX0" fmla="*/ 0 w 333375"/>
                <a:gd name="connsiteY0" fmla="*/ 295846 h 438150"/>
                <a:gd name="connsiteX1" fmla="*/ 70866 w 333375"/>
                <a:gd name="connsiteY1" fmla="*/ 295846 h 438150"/>
                <a:gd name="connsiteX2" fmla="*/ 70866 w 333375"/>
                <a:gd name="connsiteY2" fmla="*/ 323374 h 438150"/>
                <a:gd name="connsiteX3" fmla="*/ 167545 w 333375"/>
                <a:gd name="connsiteY3" fmla="*/ 375856 h 438150"/>
                <a:gd name="connsiteX4" fmla="*/ 252508 w 333375"/>
                <a:gd name="connsiteY4" fmla="*/ 321659 h 438150"/>
                <a:gd name="connsiteX5" fmla="*/ 147542 w 333375"/>
                <a:gd name="connsiteY5" fmla="*/ 244983 h 438150"/>
                <a:gd name="connsiteX6" fmla="*/ 15907 w 333375"/>
                <a:gd name="connsiteY6" fmla="*/ 116681 h 438150"/>
                <a:gd name="connsiteX7" fmla="*/ 171736 w 333375"/>
                <a:gd name="connsiteY7" fmla="*/ 0 h 438150"/>
                <a:gd name="connsiteX8" fmla="*/ 317563 w 333375"/>
                <a:gd name="connsiteY8" fmla="*/ 84963 h 438150"/>
                <a:gd name="connsiteX9" fmla="*/ 317563 w 333375"/>
                <a:gd name="connsiteY9" fmla="*/ 135827 h 438150"/>
                <a:gd name="connsiteX10" fmla="*/ 246697 w 333375"/>
                <a:gd name="connsiteY10" fmla="*/ 135827 h 438150"/>
                <a:gd name="connsiteX11" fmla="*/ 246697 w 333375"/>
                <a:gd name="connsiteY11" fmla="*/ 108299 h 438150"/>
                <a:gd name="connsiteX12" fmla="*/ 172498 w 333375"/>
                <a:gd name="connsiteY12" fmla="*/ 64961 h 438150"/>
                <a:gd name="connsiteX13" fmla="*/ 97536 w 333375"/>
                <a:gd name="connsiteY13" fmla="*/ 115824 h 438150"/>
                <a:gd name="connsiteX14" fmla="*/ 194977 w 333375"/>
                <a:gd name="connsiteY14" fmla="*/ 190024 h 438150"/>
                <a:gd name="connsiteX15" fmla="*/ 334137 w 333375"/>
                <a:gd name="connsiteY15" fmla="*/ 317468 h 438150"/>
                <a:gd name="connsiteX16" fmla="*/ 164973 w 333375"/>
                <a:gd name="connsiteY16" fmla="*/ 441579 h 438150"/>
                <a:gd name="connsiteX17" fmla="*/ 0 w 333375"/>
                <a:gd name="connsiteY17" fmla="*/ 340805 h 438150"/>
                <a:gd name="connsiteX18" fmla="*/ 0 w 333375"/>
                <a:gd name="connsiteY18" fmla="*/ 29584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3375" h="438150">
                  <a:moveTo>
                    <a:pt x="0" y="295846"/>
                  </a:moveTo>
                  <a:lnTo>
                    <a:pt x="70866" y="295846"/>
                  </a:lnTo>
                  <a:lnTo>
                    <a:pt x="70866" y="323374"/>
                  </a:lnTo>
                  <a:cubicBezTo>
                    <a:pt x="70866" y="359188"/>
                    <a:pt x="120872" y="375856"/>
                    <a:pt x="167545" y="375856"/>
                  </a:cubicBezTo>
                  <a:cubicBezTo>
                    <a:pt x="215074" y="375856"/>
                    <a:pt x="252508" y="356711"/>
                    <a:pt x="252508" y="321659"/>
                  </a:cubicBezTo>
                  <a:cubicBezTo>
                    <a:pt x="252508" y="279178"/>
                    <a:pt x="205835" y="265843"/>
                    <a:pt x="147542" y="244983"/>
                  </a:cubicBezTo>
                  <a:cubicBezTo>
                    <a:pt x="85058" y="221647"/>
                    <a:pt x="15907" y="193358"/>
                    <a:pt x="15907" y="116681"/>
                  </a:cubicBezTo>
                  <a:cubicBezTo>
                    <a:pt x="15907" y="33338"/>
                    <a:pt x="98393" y="0"/>
                    <a:pt x="171736" y="0"/>
                  </a:cubicBezTo>
                  <a:cubicBezTo>
                    <a:pt x="230886" y="0"/>
                    <a:pt x="317563" y="23336"/>
                    <a:pt x="317563" y="84963"/>
                  </a:cubicBezTo>
                  <a:lnTo>
                    <a:pt x="317563" y="135827"/>
                  </a:lnTo>
                  <a:lnTo>
                    <a:pt x="246697" y="135827"/>
                  </a:lnTo>
                  <a:lnTo>
                    <a:pt x="246697" y="108299"/>
                  </a:lnTo>
                  <a:cubicBezTo>
                    <a:pt x="246697" y="82487"/>
                    <a:pt x="213360" y="64961"/>
                    <a:pt x="172498" y="64961"/>
                  </a:cubicBezTo>
                  <a:cubicBezTo>
                    <a:pt x="132493" y="64961"/>
                    <a:pt x="97536" y="81629"/>
                    <a:pt x="97536" y="115824"/>
                  </a:cubicBezTo>
                  <a:cubicBezTo>
                    <a:pt x="97536" y="155829"/>
                    <a:pt x="144209" y="172498"/>
                    <a:pt x="194977" y="190024"/>
                  </a:cubicBezTo>
                  <a:cubicBezTo>
                    <a:pt x="259937" y="211646"/>
                    <a:pt x="334137" y="239173"/>
                    <a:pt x="334137" y="317468"/>
                  </a:cubicBezTo>
                  <a:cubicBezTo>
                    <a:pt x="334137" y="397478"/>
                    <a:pt x="260794" y="441579"/>
                    <a:pt x="164973" y="441579"/>
                  </a:cubicBezTo>
                  <a:cubicBezTo>
                    <a:pt x="88297" y="441579"/>
                    <a:pt x="0" y="407384"/>
                    <a:pt x="0" y="340805"/>
                  </a:cubicBezTo>
                  <a:lnTo>
                    <a:pt x="0" y="29584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A6F1961-688E-422A-AC3E-3E993B2CA5DD}"/>
                </a:ext>
              </a:extLst>
            </p:cNvPr>
            <p:cNvSpPr/>
            <p:nvPr/>
          </p:nvSpPr>
          <p:spPr>
            <a:xfrm>
              <a:off x="3947318" y="4635880"/>
              <a:ext cx="257175" cy="533400"/>
            </a:xfrm>
            <a:custGeom>
              <a:avLst/>
              <a:gdLst>
                <a:gd name="connsiteX0" fmla="*/ 70866 w 257175"/>
                <a:gd name="connsiteY0" fmla="*/ 178308 h 533400"/>
                <a:gd name="connsiteX1" fmla="*/ 0 w 257175"/>
                <a:gd name="connsiteY1" fmla="*/ 178308 h 533400"/>
                <a:gd name="connsiteX2" fmla="*/ 0 w 257175"/>
                <a:gd name="connsiteY2" fmla="*/ 115824 h 533400"/>
                <a:gd name="connsiteX3" fmla="*/ 72485 w 257175"/>
                <a:gd name="connsiteY3" fmla="*/ 115824 h 533400"/>
                <a:gd name="connsiteX4" fmla="*/ 72485 w 257175"/>
                <a:gd name="connsiteY4" fmla="*/ 0 h 533400"/>
                <a:gd name="connsiteX5" fmla="*/ 151638 w 257175"/>
                <a:gd name="connsiteY5" fmla="*/ 0 h 533400"/>
                <a:gd name="connsiteX6" fmla="*/ 151638 w 257175"/>
                <a:gd name="connsiteY6" fmla="*/ 115824 h 533400"/>
                <a:gd name="connsiteX7" fmla="*/ 252413 w 257175"/>
                <a:gd name="connsiteY7" fmla="*/ 115824 h 533400"/>
                <a:gd name="connsiteX8" fmla="*/ 252413 w 257175"/>
                <a:gd name="connsiteY8" fmla="*/ 178308 h 533400"/>
                <a:gd name="connsiteX9" fmla="*/ 151638 w 257175"/>
                <a:gd name="connsiteY9" fmla="*/ 178308 h 533400"/>
                <a:gd name="connsiteX10" fmla="*/ 151638 w 257175"/>
                <a:gd name="connsiteY10" fmla="*/ 375857 h 533400"/>
                <a:gd name="connsiteX11" fmla="*/ 241649 w 257175"/>
                <a:gd name="connsiteY11" fmla="*/ 472535 h 533400"/>
                <a:gd name="connsiteX12" fmla="*/ 260795 w 257175"/>
                <a:gd name="connsiteY12" fmla="*/ 471678 h 533400"/>
                <a:gd name="connsiteX13" fmla="*/ 260795 w 257175"/>
                <a:gd name="connsiteY13" fmla="*/ 539210 h 533400"/>
                <a:gd name="connsiteX14" fmla="*/ 231648 w 257175"/>
                <a:gd name="connsiteY14" fmla="*/ 540830 h 533400"/>
                <a:gd name="connsiteX15" fmla="*/ 70866 w 257175"/>
                <a:gd name="connsiteY15" fmla="*/ 383381 h 533400"/>
                <a:gd name="connsiteX16" fmla="*/ 70866 w 257175"/>
                <a:gd name="connsiteY16" fmla="*/ 17830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175" h="533400">
                  <a:moveTo>
                    <a:pt x="70866" y="178308"/>
                  </a:moveTo>
                  <a:lnTo>
                    <a:pt x="0" y="178308"/>
                  </a:lnTo>
                  <a:lnTo>
                    <a:pt x="0" y="115824"/>
                  </a:lnTo>
                  <a:lnTo>
                    <a:pt x="72485" y="115824"/>
                  </a:lnTo>
                  <a:lnTo>
                    <a:pt x="72485" y="0"/>
                  </a:lnTo>
                  <a:lnTo>
                    <a:pt x="151638" y="0"/>
                  </a:lnTo>
                  <a:lnTo>
                    <a:pt x="151638" y="115824"/>
                  </a:lnTo>
                  <a:lnTo>
                    <a:pt x="252413" y="115824"/>
                  </a:lnTo>
                  <a:lnTo>
                    <a:pt x="252413" y="178308"/>
                  </a:lnTo>
                  <a:lnTo>
                    <a:pt x="151638" y="178308"/>
                  </a:lnTo>
                  <a:lnTo>
                    <a:pt x="151638" y="375857"/>
                  </a:lnTo>
                  <a:cubicBezTo>
                    <a:pt x="151638" y="461677"/>
                    <a:pt x="209931" y="472535"/>
                    <a:pt x="241649" y="472535"/>
                  </a:cubicBezTo>
                  <a:cubicBezTo>
                    <a:pt x="253270" y="472535"/>
                    <a:pt x="260795" y="471678"/>
                    <a:pt x="260795" y="471678"/>
                  </a:cubicBezTo>
                  <a:lnTo>
                    <a:pt x="260795" y="539210"/>
                  </a:lnTo>
                  <a:cubicBezTo>
                    <a:pt x="260795" y="539210"/>
                    <a:pt x="249174" y="540830"/>
                    <a:pt x="231648" y="540830"/>
                  </a:cubicBezTo>
                  <a:cubicBezTo>
                    <a:pt x="178308" y="540830"/>
                    <a:pt x="70866" y="524161"/>
                    <a:pt x="70866" y="383381"/>
                  </a:cubicBezTo>
                  <a:lnTo>
                    <a:pt x="70866" y="1783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EA0B72F-1ADB-4868-A3F0-0E71AD2E820E}"/>
                </a:ext>
              </a:extLst>
            </p:cNvPr>
            <p:cNvSpPr/>
            <p:nvPr/>
          </p:nvSpPr>
          <p:spPr>
            <a:xfrm>
              <a:off x="4268120" y="4585112"/>
              <a:ext cx="209550" cy="581025"/>
            </a:xfrm>
            <a:custGeom>
              <a:avLst/>
              <a:gdLst>
                <a:gd name="connsiteX0" fmla="*/ 4191 w 209550"/>
                <a:gd name="connsiteY0" fmla="*/ 525780 h 581025"/>
                <a:gd name="connsiteX1" fmla="*/ 70009 w 209550"/>
                <a:gd name="connsiteY1" fmla="*/ 525780 h 581025"/>
                <a:gd name="connsiteX2" fmla="*/ 70009 w 209550"/>
                <a:gd name="connsiteY2" fmla="*/ 229171 h 581025"/>
                <a:gd name="connsiteX3" fmla="*/ 0 w 209550"/>
                <a:gd name="connsiteY3" fmla="*/ 229171 h 581025"/>
                <a:gd name="connsiteX4" fmla="*/ 0 w 209550"/>
                <a:gd name="connsiteY4" fmla="*/ 166687 h 581025"/>
                <a:gd name="connsiteX5" fmla="*/ 150781 w 209550"/>
                <a:gd name="connsiteY5" fmla="*/ 166687 h 581025"/>
                <a:gd name="connsiteX6" fmla="*/ 150781 w 209550"/>
                <a:gd name="connsiteY6" fmla="*/ 525780 h 581025"/>
                <a:gd name="connsiteX7" fmla="*/ 217456 w 209550"/>
                <a:gd name="connsiteY7" fmla="*/ 525780 h 581025"/>
                <a:gd name="connsiteX8" fmla="*/ 217456 w 209550"/>
                <a:gd name="connsiteY8" fmla="*/ 588264 h 581025"/>
                <a:gd name="connsiteX9" fmla="*/ 4191 w 209550"/>
                <a:gd name="connsiteY9" fmla="*/ 588264 h 581025"/>
                <a:gd name="connsiteX10" fmla="*/ 4191 w 209550"/>
                <a:gd name="connsiteY10" fmla="*/ 525780 h 581025"/>
                <a:gd name="connsiteX11" fmla="*/ 68390 w 209550"/>
                <a:gd name="connsiteY11" fmla="*/ 0 h 581025"/>
                <a:gd name="connsiteX12" fmla="*/ 153353 w 209550"/>
                <a:gd name="connsiteY12" fmla="*/ 0 h 581025"/>
                <a:gd name="connsiteX13" fmla="*/ 153353 w 209550"/>
                <a:gd name="connsiteY13" fmla="*/ 82486 h 581025"/>
                <a:gd name="connsiteX14" fmla="*/ 68390 w 209550"/>
                <a:gd name="connsiteY14" fmla="*/ 82486 h 581025"/>
                <a:gd name="connsiteX15" fmla="*/ 68390 w 209550"/>
                <a:gd name="connsiteY15" fmla="*/ 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550" h="581025">
                  <a:moveTo>
                    <a:pt x="4191" y="525780"/>
                  </a:moveTo>
                  <a:lnTo>
                    <a:pt x="70009" y="525780"/>
                  </a:lnTo>
                  <a:lnTo>
                    <a:pt x="70009" y="229171"/>
                  </a:lnTo>
                  <a:lnTo>
                    <a:pt x="0" y="229171"/>
                  </a:lnTo>
                  <a:lnTo>
                    <a:pt x="0" y="166687"/>
                  </a:lnTo>
                  <a:lnTo>
                    <a:pt x="150781" y="166687"/>
                  </a:lnTo>
                  <a:lnTo>
                    <a:pt x="150781" y="525780"/>
                  </a:lnTo>
                  <a:lnTo>
                    <a:pt x="217456" y="525780"/>
                  </a:lnTo>
                  <a:lnTo>
                    <a:pt x="217456" y="588264"/>
                  </a:lnTo>
                  <a:lnTo>
                    <a:pt x="4191" y="588264"/>
                  </a:lnTo>
                  <a:lnTo>
                    <a:pt x="4191" y="525780"/>
                  </a:lnTo>
                  <a:close/>
                  <a:moveTo>
                    <a:pt x="68390" y="0"/>
                  </a:moveTo>
                  <a:lnTo>
                    <a:pt x="153353" y="0"/>
                  </a:lnTo>
                  <a:lnTo>
                    <a:pt x="153353" y="82486"/>
                  </a:lnTo>
                  <a:lnTo>
                    <a:pt x="68390" y="82486"/>
                  </a:lnTo>
                  <a:lnTo>
                    <a:pt x="6839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F464BAC-F93D-4AA3-B3AA-BD517CE55E99}"/>
                </a:ext>
              </a:extLst>
            </p:cNvPr>
            <p:cNvSpPr/>
            <p:nvPr/>
          </p:nvSpPr>
          <p:spPr>
            <a:xfrm>
              <a:off x="4513008" y="4751705"/>
              <a:ext cx="466725" cy="419100"/>
            </a:xfrm>
            <a:custGeom>
              <a:avLst/>
              <a:gdLst>
                <a:gd name="connsiteX0" fmla="*/ 191 w 466725"/>
                <a:gd name="connsiteY0" fmla="*/ 0 h 419100"/>
                <a:gd name="connsiteX1" fmla="*/ 189357 w 466725"/>
                <a:gd name="connsiteY1" fmla="*/ 0 h 419100"/>
                <a:gd name="connsiteX2" fmla="*/ 189357 w 466725"/>
                <a:gd name="connsiteY2" fmla="*/ 62484 h 419100"/>
                <a:gd name="connsiteX3" fmla="*/ 135160 w 466725"/>
                <a:gd name="connsiteY3" fmla="*/ 62484 h 419100"/>
                <a:gd name="connsiteX4" fmla="*/ 224314 w 466725"/>
                <a:gd name="connsiteY4" fmla="*/ 308324 h 419100"/>
                <a:gd name="connsiteX5" fmla="*/ 233458 w 466725"/>
                <a:gd name="connsiteY5" fmla="*/ 347472 h 419100"/>
                <a:gd name="connsiteX6" fmla="*/ 235934 w 466725"/>
                <a:gd name="connsiteY6" fmla="*/ 347472 h 419100"/>
                <a:gd name="connsiteX7" fmla="*/ 245078 w 466725"/>
                <a:gd name="connsiteY7" fmla="*/ 308324 h 419100"/>
                <a:gd name="connsiteX8" fmla="*/ 335090 w 466725"/>
                <a:gd name="connsiteY8" fmla="*/ 62484 h 419100"/>
                <a:gd name="connsiteX9" fmla="*/ 280892 w 466725"/>
                <a:gd name="connsiteY9" fmla="*/ 62484 h 419100"/>
                <a:gd name="connsiteX10" fmla="*/ 280892 w 466725"/>
                <a:gd name="connsiteY10" fmla="*/ 0 h 419100"/>
                <a:gd name="connsiteX11" fmla="*/ 469201 w 466725"/>
                <a:gd name="connsiteY11" fmla="*/ 0 h 419100"/>
                <a:gd name="connsiteX12" fmla="*/ 469201 w 466725"/>
                <a:gd name="connsiteY12" fmla="*/ 62484 h 419100"/>
                <a:gd name="connsiteX13" fmla="*/ 416719 w 466725"/>
                <a:gd name="connsiteY13" fmla="*/ 62484 h 419100"/>
                <a:gd name="connsiteX14" fmla="*/ 280035 w 466725"/>
                <a:gd name="connsiteY14" fmla="*/ 421576 h 419100"/>
                <a:gd name="connsiteX15" fmla="*/ 189167 w 466725"/>
                <a:gd name="connsiteY15" fmla="*/ 421576 h 419100"/>
                <a:gd name="connsiteX16" fmla="*/ 53340 w 466725"/>
                <a:gd name="connsiteY16" fmla="*/ 62484 h 419100"/>
                <a:gd name="connsiteX17" fmla="*/ 0 w 466725"/>
                <a:gd name="connsiteY17" fmla="*/ 62484 h 419100"/>
                <a:gd name="connsiteX18" fmla="*/ 0 w 466725"/>
                <a:gd name="connsiteY18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6725" h="419100">
                  <a:moveTo>
                    <a:pt x="191" y="0"/>
                  </a:moveTo>
                  <a:lnTo>
                    <a:pt x="189357" y="0"/>
                  </a:lnTo>
                  <a:lnTo>
                    <a:pt x="189357" y="62484"/>
                  </a:lnTo>
                  <a:lnTo>
                    <a:pt x="135160" y="62484"/>
                  </a:lnTo>
                  <a:lnTo>
                    <a:pt x="224314" y="308324"/>
                  </a:lnTo>
                  <a:cubicBezTo>
                    <a:pt x="230981" y="326612"/>
                    <a:pt x="233458" y="347472"/>
                    <a:pt x="233458" y="347472"/>
                  </a:cubicBezTo>
                  <a:lnTo>
                    <a:pt x="235934" y="347472"/>
                  </a:lnTo>
                  <a:cubicBezTo>
                    <a:pt x="235934" y="347472"/>
                    <a:pt x="238411" y="326612"/>
                    <a:pt x="245078" y="308324"/>
                  </a:cubicBezTo>
                  <a:lnTo>
                    <a:pt x="335090" y="62484"/>
                  </a:lnTo>
                  <a:lnTo>
                    <a:pt x="280892" y="62484"/>
                  </a:lnTo>
                  <a:lnTo>
                    <a:pt x="280892" y="0"/>
                  </a:lnTo>
                  <a:lnTo>
                    <a:pt x="469201" y="0"/>
                  </a:lnTo>
                  <a:lnTo>
                    <a:pt x="469201" y="62484"/>
                  </a:lnTo>
                  <a:lnTo>
                    <a:pt x="416719" y="62484"/>
                  </a:lnTo>
                  <a:lnTo>
                    <a:pt x="280035" y="421576"/>
                  </a:lnTo>
                  <a:lnTo>
                    <a:pt x="189167" y="421576"/>
                  </a:lnTo>
                  <a:lnTo>
                    <a:pt x="53340" y="62484"/>
                  </a:lnTo>
                  <a:lnTo>
                    <a:pt x="0" y="624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6259BF0-BF0E-4C3E-A537-2EB0A5D57316}"/>
                </a:ext>
              </a:extLst>
            </p:cNvPr>
            <p:cNvSpPr/>
            <p:nvPr/>
          </p:nvSpPr>
          <p:spPr>
            <a:xfrm>
              <a:off x="5017261" y="4741703"/>
              <a:ext cx="409575" cy="438150"/>
            </a:xfrm>
            <a:custGeom>
              <a:avLst/>
              <a:gdLst>
                <a:gd name="connsiteX0" fmla="*/ 245841 w 409575"/>
                <a:gd name="connsiteY0" fmla="*/ 172498 h 438150"/>
                <a:gd name="connsiteX1" fmla="*/ 272510 w 409575"/>
                <a:gd name="connsiteY1" fmla="*/ 172498 h 438150"/>
                <a:gd name="connsiteX2" fmla="*/ 272510 w 409575"/>
                <a:gd name="connsiteY2" fmla="*/ 156686 h 438150"/>
                <a:gd name="connsiteX3" fmla="*/ 182499 w 409575"/>
                <a:gd name="connsiteY3" fmla="*/ 66675 h 438150"/>
                <a:gd name="connsiteX4" fmla="*/ 61722 w 409575"/>
                <a:gd name="connsiteY4" fmla="*/ 107537 h 438150"/>
                <a:gd name="connsiteX5" fmla="*/ 29242 w 409575"/>
                <a:gd name="connsiteY5" fmla="*/ 50006 h 438150"/>
                <a:gd name="connsiteX6" fmla="*/ 189262 w 409575"/>
                <a:gd name="connsiteY6" fmla="*/ 0 h 438150"/>
                <a:gd name="connsiteX7" fmla="*/ 353378 w 409575"/>
                <a:gd name="connsiteY7" fmla="*/ 162496 h 438150"/>
                <a:gd name="connsiteX8" fmla="*/ 353378 w 409575"/>
                <a:gd name="connsiteY8" fmla="*/ 350806 h 438150"/>
                <a:gd name="connsiteX9" fmla="*/ 371666 w 409575"/>
                <a:gd name="connsiteY9" fmla="*/ 369094 h 438150"/>
                <a:gd name="connsiteX10" fmla="*/ 414147 w 409575"/>
                <a:gd name="connsiteY10" fmla="*/ 369094 h 438150"/>
                <a:gd name="connsiteX11" fmla="*/ 414147 w 409575"/>
                <a:gd name="connsiteY11" fmla="*/ 431578 h 438150"/>
                <a:gd name="connsiteX12" fmla="*/ 329946 w 409575"/>
                <a:gd name="connsiteY12" fmla="*/ 431578 h 438150"/>
                <a:gd name="connsiteX13" fmla="*/ 277463 w 409575"/>
                <a:gd name="connsiteY13" fmla="*/ 385763 h 438150"/>
                <a:gd name="connsiteX14" fmla="*/ 277463 w 409575"/>
                <a:gd name="connsiteY14" fmla="*/ 379952 h 438150"/>
                <a:gd name="connsiteX15" fmla="*/ 280797 w 409575"/>
                <a:gd name="connsiteY15" fmla="*/ 352425 h 438150"/>
                <a:gd name="connsiteX16" fmla="*/ 279178 w 409575"/>
                <a:gd name="connsiteY16" fmla="*/ 352425 h 438150"/>
                <a:gd name="connsiteX17" fmla="*/ 140018 w 409575"/>
                <a:gd name="connsiteY17" fmla="*/ 441579 h 438150"/>
                <a:gd name="connsiteX18" fmla="*/ 0 w 409575"/>
                <a:gd name="connsiteY18" fmla="*/ 314135 h 438150"/>
                <a:gd name="connsiteX19" fmla="*/ 245841 w 409575"/>
                <a:gd name="connsiteY19" fmla="*/ 172498 h 438150"/>
                <a:gd name="connsiteX20" fmla="*/ 157544 w 409575"/>
                <a:gd name="connsiteY20" fmla="*/ 379190 h 438150"/>
                <a:gd name="connsiteX21" fmla="*/ 273368 w 409575"/>
                <a:gd name="connsiteY21" fmla="*/ 242506 h 438150"/>
                <a:gd name="connsiteX22" fmla="*/ 273368 w 409575"/>
                <a:gd name="connsiteY22" fmla="*/ 224980 h 438150"/>
                <a:gd name="connsiteX23" fmla="*/ 252508 w 409575"/>
                <a:gd name="connsiteY23" fmla="*/ 224980 h 438150"/>
                <a:gd name="connsiteX24" fmla="*/ 81725 w 409575"/>
                <a:gd name="connsiteY24" fmla="*/ 307467 h 438150"/>
                <a:gd name="connsiteX25" fmla="*/ 157544 w 409575"/>
                <a:gd name="connsiteY25" fmla="*/ 37919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9575" h="438150">
                  <a:moveTo>
                    <a:pt x="245841" y="172498"/>
                  </a:moveTo>
                  <a:lnTo>
                    <a:pt x="272510" y="172498"/>
                  </a:lnTo>
                  <a:lnTo>
                    <a:pt x="272510" y="156686"/>
                  </a:lnTo>
                  <a:cubicBezTo>
                    <a:pt x="272510" y="90011"/>
                    <a:pt x="234220" y="66675"/>
                    <a:pt x="182499" y="66675"/>
                  </a:cubicBezTo>
                  <a:cubicBezTo>
                    <a:pt x="115824" y="66675"/>
                    <a:pt x="61722" y="107537"/>
                    <a:pt x="61722" y="107537"/>
                  </a:cubicBezTo>
                  <a:lnTo>
                    <a:pt x="29242" y="50006"/>
                  </a:lnTo>
                  <a:cubicBezTo>
                    <a:pt x="29242" y="50006"/>
                    <a:pt x="90869" y="0"/>
                    <a:pt x="189262" y="0"/>
                  </a:cubicBezTo>
                  <a:cubicBezTo>
                    <a:pt x="296704" y="0"/>
                    <a:pt x="353378" y="55817"/>
                    <a:pt x="353378" y="162496"/>
                  </a:cubicBezTo>
                  <a:lnTo>
                    <a:pt x="353378" y="350806"/>
                  </a:lnTo>
                  <a:cubicBezTo>
                    <a:pt x="353378" y="363284"/>
                    <a:pt x="360045" y="369094"/>
                    <a:pt x="371666" y="369094"/>
                  </a:cubicBezTo>
                  <a:lnTo>
                    <a:pt x="414147" y="369094"/>
                  </a:lnTo>
                  <a:lnTo>
                    <a:pt x="414147" y="431578"/>
                  </a:lnTo>
                  <a:lnTo>
                    <a:pt x="329946" y="431578"/>
                  </a:lnTo>
                  <a:cubicBezTo>
                    <a:pt x="292418" y="431578"/>
                    <a:pt x="277463" y="413290"/>
                    <a:pt x="277463" y="385763"/>
                  </a:cubicBezTo>
                  <a:lnTo>
                    <a:pt x="277463" y="379952"/>
                  </a:lnTo>
                  <a:cubicBezTo>
                    <a:pt x="277463" y="363284"/>
                    <a:pt x="280797" y="352425"/>
                    <a:pt x="280797" y="352425"/>
                  </a:cubicBezTo>
                  <a:lnTo>
                    <a:pt x="279178" y="352425"/>
                  </a:lnTo>
                  <a:cubicBezTo>
                    <a:pt x="279178" y="352425"/>
                    <a:pt x="242507" y="441579"/>
                    <a:pt x="140018" y="441579"/>
                  </a:cubicBezTo>
                  <a:cubicBezTo>
                    <a:pt x="70009" y="441579"/>
                    <a:pt x="0" y="400717"/>
                    <a:pt x="0" y="314135"/>
                  </a:cubicBezTo>
                  <a:cubicBezTo>
                    <a:pt x="0" y="181642"/>
                    <a:pt x="175832" y="172498"/>
                    <a:pt x="245841" y="172498"/>
                  </a:cubicBezTo>
                  <a:close/>
                  <a:moveTo>
                    <a:pt x="157544" y="379190"/>
                  </a:moveTo>
                  <a:cubicBezTo>
                    <a:pt x="229172" y="379190"/>
                    <a:pt x="273368" y="305848"/>
                    <a:pt x="273368" y="242506"/>
                  </a:cubicBezTo>
                  <a:lnTo>
                    <a:pt x="273368" y="224980"/>
                  </a:lnTo>
                  <a:lnTo>
                    <a:pt x="252508" y="224980"/>
                  </a:lnTo>
                  <a:cubicBezTo>
                    <a:pt x="214217" y="224980"/>
                    <a:pt x="81725" y="226600"/>
                    <a:pt x="81725" y="307467"/>
                  </a:cubicBezTo>
                  <a:cubicBezTo>
                    <a:pt x="81725" y="344996"/>
                    <a:pt x="109157" y="379190"/>
                    <a:pt x="157544" y="379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BC141A4-E0BD-4EDD-AC60-A58679BC44F4}"/>
                </a:ext>
              </a:extLst>
            </p:cNvPr>
            <p:cNvSpPr/>
            <p:nvPr/>
          </p:nvSpPr>
          <p:spPr>
            <a:xfrm>
              <a:off x="5448077" y="4585112"/>
              <a:ext cx="209550" cy="590550"/>
            </a:xfrm>
            <a:custGeom>
              <a:avLst/>
              <a:gdLst>
                <a:gd name="connsiteX0" fmla="*/ 70009 w 209550"/>
                <a:gd name="connsiteY0" fmla="*/ 62484 h 590550"/>
                <a:gd name="connsiteX1" fmla="*/ 0 w 209550"/>
                <a:gd name="connsiteY1" fmla="*/ 62484 h 590550"/>
                <a:gd name="connsiteX2" fmla="*/ 0 w 209550"/>
                <a:gd name="connsiteY2" fmla="*/ 0 h 590550"/>
                <a:gd name="connsiteX3" fmla="*/ 150781 w 209550"/>
                <a:gd name="connsiteY3" fmla="*/ 0 h 590550"/>
                <a:gd name="connsiteX4" fmla="*/ 150781 w 209550"/>
                <a:gd name="connsiteY4" fmla="*/ 463296 h 590550"/>
                <a:gd name="connsiteX5" fmla="*/ 195739 w 209550"/>
                <a:gd name="connsiteY5" fmla="*/ 523303 h 590550"/>
                <a:gd name="connsiteX6" fmla="*/ 218218 w 209550"/>
                <a:gd name="connsiteY6" fmla="*/ 522446 h 590550"/>
                <a:gd name="connsiteX7" fmla="*/ 217361 w 209550"/>
                <a:gd name="connsiteY7" fmla="*/ 589121 h 590550"/>
                <a:gd name="connsiteX8" fmla="*/ 181546 w 209550"/>
                <a:gd name="connsiteY8" fmla="*/ 590741 h 590550"/>
                <a:gd name="connsiteX9" fmla="*/ 69913 w 209550"/>
                <a:gd name="connsiteY9" fmla="*/ 468249 h 590550"/>
                <a:gd name="connsiteX10" fmla="*/ 69913 w 209550"/>
                <a:gd name="connsiteY10" fmla="*/ 6248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550" h="590550">
                  <a:moveTo>
                    <a:pt x="70009" y="62484"/>
                  </a:moveTo>
                  <a:lnTo>
                    <a:pt x="0" y="62484"/>
                  </a:lnTo>
                  <a:lnTo>
                    <a:pt x="0" y="0"/>
                  </a:lnTo>
                  <a:lnTo>
                    <a:pt x="150781" y="0"/>
                  </a:lnTo>
                  <a:lnTo>
                    <a:pt x="150781" y="463296"/>
                  </a:lnTo>
                  <a:cubicBezTo>
                    <a:pt x="150781" y="499110"/>
                    <a:pt x="159163" y="523303"/>
                    <a:pt x="195739" y="523303"/>
                  </a:cubicBezTo>
                  <a:cubicBezTo>
                    <a:pt x="209074" y="523303"/>
                    <a:pt x="218218" y="522446"/>
                    <a:pt x="218218" y="522446"/>
                  </a:cubicBezTo>
                  <a:lnTo>
                    <a:pt x="217361" y="589121"/>
                  </a:lnTo>
                  <a:cubicBezTo>
                    <a:pt x="217361" y="589121"/>
                    <a:pt x="200692" y="590741"/>
                    <a:pt x="181546" y="590741"/>
                  </a:cubicBezTo>
                  <a:cubicBezTo>
                    <a:pt x="121539" y="590741"/>
                    <a:pt x="69913" y="566547"/>
                    <a:pt x="69913" y="468249"/>
                  </a:cubicBezTo>
                  <a:lnTo>
                    <a:pt x="69913" y="6248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D858788E-3826-43BE-89D2-A69914EC55B1}"/>
              </a:ext>
            </a:extLst>
          </p:cNvPr>
          <p:cNvSpPr/>
          <p:nvPr userDrawn="1"/>
        </p:nvSpPr>
        <p:spPr>
          <a:xfrm>
            <a:off x="1902866" y="1191786"/>
            <a:ext cx="1381" cy="1385"/>
          </a:xfrm>
          <a:custGeom>
            <a:avLst/>
            <a:gdLst>
              <a:gd name="connsiteX0" fmla="*/ 0 w 0"/>
              <a:gd name="connsiteY0" fmla="*/ 22 h 0"/>
              <a:gd name="connsiteX1" fmla="*/ 0 w 0"/>
              <a:gd name="connsiteY1" fmla="*/ 22 h 0"/>
              <a:gd name="connsiteX2" fmla="*/ 0 w 0"/>
              <a:gd name="connsiteY2" fmla="*/ 0 h 0"/>
              <a:gd name="connsiteX3" fmla="*/ 0 w 0"/>
              <a:gd name="connsiteY3" fmla="*/ 22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>
                <a:moveTo>
                  <a:pt x="0" y="22"/>
                </a:moveTo>
                <a:cubicBezTo>
                  <a:pt x="0" y="22"/>
                  <a:pt x="22" y="0"/>
                  <a:pt x="0" y="22"/>
                </a:cubicBezTo>
                <a:lnTo>
                  <a:pt x="0" y="0"/>
                </a:lnTo>
                <a:cubicBezTo>
                  <a:pt x="22" y="0"/>
                  <a:pt x="0" y="22"/>
                  <a:pt x="0" y="22"/>
                </a:cubicBezTo>
              </a:path>
            </a:pathLst>
          </a:custGeom>
          <a:solidFill>
            <a:srgbClr val="AB93C5"/>
          </a:solidFill>
          <a:ln w="21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DC73782-CA7F-45F4-BD79-D08259B74372}"/>
              </a:ext>
            </a:extLst>
          </p:cNvPr>
          <p:cNvSpPr/>
          <p:nvPr userDrawn="1"/>
        </p:nvSpPr>
        <p:spPr>
          <a:xfrm>
            <a:off x="1911286" y="1123781"/>
            <a:ext cx="6674" cy="6674"/>
          </a:xfrm>
          <a:custGeom>
            <a:avLst/>
            <a:gdLst>
              <a:gd name="connsiteX0" fmla="*/ 0 w 9525"/>
              <a:gd name="connsiteY0" fmla="*/ 0 h 9525"/>
              <a:gd name="connsiteX1" fmla="*/ 0 w 9525"/>
              <a:gd name="connsiteY1" fmla="*/ 0 h 9525"/>
              <a:gd name="connsiteX2" fmla="*/ 0 w 9525"/>
              <a:gd name="connsiteY2" fmla="*/ 0 h 9525"/>
              <a:gd name="connsiteX3" fmla="*/ 0 w 9525"/>
              <a:gd name="connsiteY3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" h="952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FF5B7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56" name="Graphic 16">
            <a:extLst>
              <a:ext uri="{FF2B5EF4-FFF2-40B4-BE49-F238E27FC236}">
                <a16:creationId xmlns:a16="http://schemas.microsoft.com/office/drawing/2014/main" id="{A4F52657-6CA0-472F-9B7C-5EB96FC96B5A}"/>
              </a:ext>
            </a:extLst>
          </p:cNvPr>
          <p:cNvGrpSpPr/>
          <p:nvPr userDrawn="1"/>
        </p:nvGrpSpPr>
        <p:grpSpPr>
          <a:xfrm>
            <a:off x="681673" y="1092813"/>
            <a:ext cx="478149" cy="94842"/>
            <a:chOff x="2159671" y="9075852"/>
            <a:chExt cx="682370" cy="135350"/>
          </a:xfrm>
          <a:solidFill>
            <a:srgbClr val="F8A77B"/>
          </a:solidFill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4FB660B-2734-4FB0-94AA-8403A133ACEB}"/>
                </a:ext>
              </a:extLst>
            </p:cNvPr>
            <p:cNvSpPr/>
            <p:nvPr/>
          </p:nvSpPr>
          <p:spPr>
            <a:xfrm>
              <a:off x="2159671" y="9075852"/>
              <a:ext cx="92106" cy="132969"/>
            </a:xfrm>
            <a:custGeom>
              <a:avLst/>
              <a:gdLst>
                <a:gd name="connsiteX0" fmla="*/ 0 w 92106"/>
                <a:gd name="connsiteY0" fmla="*/ 118301 h 132969"/>
                <a:gd name="connsiteX1" fmla="*/ 16573 w 92106"/>
                <a:gd name="connsiteY1" fmla="*/ 118301 h 132969"/>
                <a:gd name="connsiteX2" fmla="*/ 16573 w 92106"/>
                <a:gd name="connsiteY2" fmla="*/ 14478 h 132969"/>
                <a:gd name="connsiteX3" fmla="*/ 0 w 92106"/>
                <a:gd name="connsiteY3" fmla="*/ 14478 h 132969"/>
                <a:gd name="connsiteX4" fmla="*/ 0 w 92106"/>
                <a:gd name="connsiteY4" fmla="*/ 0 h 132969"/>
                <a:gd name="connsiteX5" fmla="*/ 92107 w 92106"/>
                <a:gd name="connsiteY5" fmla="*/ 0 h 132969"/>
                <a:gd name="connsiteX6" fmla="*/ 92107 w 92106"/>
                <a:gd name="connsiteY6" fmla="*/ 31432 h 132969"/>
                <a:gd name="connsiteX7" fmla="*/ 75724 w 92106"/>
                <a:gd name="connsiteY7" fmla="*/ 31432 h 132969"/>
                <a:gd name="connsiteX8" fmla="*/ 75724 w 92106"/>
                <a:gd name="connsiteY8" fmla="*/ 16193 h 132969"/>
                <a:gd name="connsiteX9" fmla="*/ 35433 w 92106"/>
                <a:gd name="connsiteY9" fmla="*/ 16193 h 132969"/>
                <a:gd name="connsiteX10" fmla="*/ 35433 w 92106"/>
                <a:gd name="connsiteY10" fmla="*/ 60293 h 132969"/>
                <a:gd name="connsiteX11" fmla="*/ 81439 w 92106"/>
                <a:gd name="connsiteY11" fmla="*/ 60293 h 132969"/>
                <a:gd name="connsiteX12" fmla="*/ 81439 w 92106"/>
                <a:gd name="connsiteY12" fmla="*/ 75724 h 132969"/>
                <a:gd name="connsiteX13" fmla="*/ 35433 w 92106"/>
                <a:gd name="connsiteY13" fmla="*/ 75724 h 132969"/>
                <a:gd name="connsiteX14" fmla="*/ 35433 w 92106"/>
                <a:gd name="connsiteY14" fmla="*/ 118301 h 132969"/>
                <a:gd name="connsiteX15" fmla="*/ 53531 w 92106"/>
                <a:gd name="connsiteY15" fmla="*/ 118301 h 132969"/>
                <a:gd name="connsiteX16" fmla="*/ 53531 w 92106"/>
                <a:gd name="connsiteY16" fmla="*/ 132969 h 132969"/>
                <a:gd name="connsiteX17" fmla="*/ 0 w 92106"/>
                <a:gd name="connsiteY17" fmla="*/ 132969 h 132969"/>
                <a:gd name="connsiteX18" fmla="*/ 0 w 92106"/>
                <a:gd name="connsiteY18" fmla="*/ 118301 h 1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106" h="132969">
                  <a:moveTo>
                    <a:pt x="0" y="118301"/>
                  </a:moveTo>
                  <a:lnTo>
                    <a:pt x="16573" y="118301"/>
                  </a:lnTo>
                  <a:lnTo>
                    <a:pt x="16573" y="14478"/>
                  </a:lnTo>
                  <a:lnTo>
                    <a:pt x="0" y="14478"/>
                  </a:lnTo>
                  <a:lnTo>
                    <a:pt x="0" y="0"/>
                  </a:lnTo>
                  <a:lnTo>
                    <a:pt x="92107" y="0"/>
                  </a:lnTo>
                  <a:lnTo>
                    <a:pt x="92107" y="31432"/>
                  </a:lnTo>
                  <a:lnTo>
                    <a:pt x="75724" y="31432"/>
                  </a:lnTo>
                  <a:lnTo>
                    <a:pt x="75724" y="16193"/>
                  </a:lnTo>
                  <a:lnTo>
                    <a:pt x="35433" y="16193"/>
                  </a:lnTo>
                  <a:lnTo>
                    <a:pt x="35433" y="60293"/>
                  </a:lnTo>
                  <a:lnTo>
                    <a:pt x="81439" y="60293"/>
                  </a:lnTo>
                  <a:lnTo>
                    <a:pt x="81439" y="75724"/>
                  </a:lnTo>
                  <a:lnTo>
                    <a:pt x="35433" y="75724"/>
                  </a:lnTo>
                  <a:lnTo>
                    <a:pt x="35433" y="118301"/>
                  </a:lnTo>
                  <a:lnTo>
                    <a:pt x="53531" y="118301"/>
                  </a:lnTo>
                  <a:lnTo>
                    <a:pt x="53531" y="132969"/>
                  </a:lnTo>
                  <a:lnTo>
                    <a:pt x="0" y="132969"/>
                  </a:lnTo>
                  <a:lnTo>
                    <a:pt x="0" y="118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BDF9F1B-D315-498F-A99E-A0F8CCBCBF2F}"/>
                </a:ext>
              </a:extLst>
            </p:cNvPr>
            <p:cNvSpPr/>
            <p:nvPr/>
          </p:nvSpPr>
          <p:spPr>
            <a:xfrm>
              <a:off x="2262541" y="9111285"/>
              <a:ext cx="88963" cy="99726"/>
            </a:xfrm>
            <a:custGeom>
              <a:avLst/>
              <a:gdLst>
                <a:gd name="connsiteX0" fmla="*/ 47720 w 88963"/>
                <a:gd name="connsiteY0" fmla="*/ 0 h 99726"/>
                <a:gd name="connsiteX1" fmla="*/ 88964 w 88963"/>
                <a:gd name="connsiteY1" fmla="*/ 44672 h 99726"/>
                <a:gd name="connsiteX2" fmla="*/ 88392 w 88963"/>
                <a:gd name="connsiteY2" fmla="*/ 51626 h 99726"/>
                <a:gd name="connsiteX3" fmla="*/ 18669 w 88963"/>
                <a:gd name="connsiteY3" fmla="*/ 51626 h 99726"/>
                <a:gd name="connsiteX4" fmla="*/ 51626 w 88963"/>
                <a:gd name="connsiteY4" fmla="*/ 84011 h 99726"/>
                <a:gd name="connsiteX5" fmla="*/ 80105 w 88963"/>
                <a:gd name="connsiteY5" fmla="*/ 73247 h 99726"/>
                <a:gd name="connsiteX6" fmla="*/ 87630 w 88963"/>
                <a:gd name="connsiteY6" fmla="*/ 86582 h 99726"/>
                <a:gd name="connsiteX7" fmla="*/ 50482 w 88963"/>
                <a:gd name="connsiteY7" fmla="*/ 99727 h 99726"/>
                <a:gd name="connsiteX8" fmla="*/ 0 w 88963"/>
                <a:gd name="connsiteY8" fmla="*/ 49816 h 99726"/>
                <a:gd name="connsiteX9" fmla="*/ 47720 w 88963"/>
                <a:gd name="connsiteY9" fmla="*/ 0 h 99726"/>
                <a:gd name="connsiteX10" fmla="*/ 70104 w 88963"/>
                <a:gd name="connsiteY10" fmla="*/ 39910 h 99726"/>
                <a:gd name="connsiteX11" fmla="*/ 47339 w 88963"/>
                <a:gd name="connsiteY11" fmla="*/ 14478 h 99726"/>
                <a:gd name="connsiteX12" fmla="*/ 19431 w 88963"/>
                <a:gd name="connsiteY12" fmla="*/ 39910 h 99726"/>
                <a:gd name="connsiteX13" fmla="*/ 70104 w 88963"/>
                <a:gd name="connsiteY13" fmla="*/ 3991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63" h="99726">
                  <a:moveTo>
                    <a:pt x="47720" y="0"/>
                  </a:moveTo>
                  <a:cubicBezTo>
                    <a:pt x="74866" y="0"/>
                    <a:pt x="88964" y="20003"/>
                    <a:pt x="88964" y="44672"/>
                  </a:cubicBezTo>
                  <a:cubicBezTo>
                    <a:pt x="88964" y="47149"/>
                    <a:pt x="88392" y="51626"/>
                    <a:pt x="88392" y="51626"/>
                  </a:cubicBezTo>
                  <a:lnTo>
                    <a:pt x="18669" y="51626"/>
                  </a:lnTo>
                  <a:cubicBezTo>
                    <a:pt x="19812" y="72676"/>
                    <a:pt x="34671" y="84011"/>
                    <a:pt x="51626" y="84011"/>
                  </a:cubicBezTo>
                  <a:cubicBezTo>
                    <a:pt x="68199" y="84011"/>
                    <a:pt x="80105" y="73247"/>
                    <a:pt x="80105" y="73247"/>
                  </a:cubicBezTo>
                  <a:lnTo>
                    <a:pt x="87630" y="86582"/>
                  </a:lnTo>
                  <a:cubicBezTo>
                    <a:pt x="87630" y="86582"/>
                    <a:pt x="73342" y="99727"/>
                    <a:pt x="50482" y="99727"/>
                  </a:cubicBezTo>
                  <a:cubicBezTo>
                    <a:pt x="20574" y="99727"/>
                    <a:pt x="0" y="78105"/>
                    <a:pt x="0" y="49816"/>
                  </a:cubicBezTo>
                  <a:cubicBezTo>
                    <a:pt x="0" y="19622"/>
                    <a:pt x="20574" y="0"/>
                    <a:pt x="47720" y="0"/>
                  </a:cubicBezTo>
                  <a:close/>
                  <a:moveTo>
                    <a:pt x="70104" y="39910"/>
                  </a:moveTo>
                  <a:cubicBezTo>
                    <a:pt x="69532" y="23146"/>
                    <a:pt x="59341" y="14478"/>
                    <a:pt x="47339" y="14478"/>
                  </a:cubicBezTo>
                  <a:cubicBezTo>
                    <a:pt x="33433" y="14478"/>
                    <a:pt x="22098" y="23908"/>
                    <a:pt x="19431" y="39910"/>
                  </a:cubicBezTo>
                  <a:lnTo>
                    <a:pt x="70104" y="39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42EFCD1-26C4-4D1B-80B2-5397A7276A14}"/>
                </a:ext>
              </a:extLst>
            </p:cNvPr>
            <p:cNvSpPr/>
            <p:nvPr/>
          </p:nvSpPr>
          <p:spPr>
            <a:xfrm>
              <a:off x="2366934" y="9111190"/>
              <a:ext cx="75533" cy="100012"/>
            </a:xfrm>
            <a:custGeom>
              <a:avLst/>
              <a:gdLst>
                <a:gd name="connsiteX0" fmla="*/ 0 w 75533"/>
                <a:gd name="connsiteY0" fmla="*/ 66961 h 100012"/>
                <a:gd name="connsiteX1" fmla="*/ 16002 w 75533"/>
                <a:gd name="connsiteY1" fmla="*/ 66961 h 100012"/>
                <a:gd name="connsiteX2" fmla="*/ 16002 w 75533"/>
                <a:gd name="connsiteY2" fmla="*/ 73152 h 100012"/>
                <a:gd name="connsiteX3" fmla="*/ 37814 w 75533"/>
                <a:gd name="connsiteY3" fmla="*/ 85058 h 100012"/>
                <a:gd name="connsiteX4" fmla="*/ 57055 w 75533"/>
                <a:gd name="connsiteY4" fmla="*/ 72771 h 100012"/>
                <a:gd name="connsiteX5" fmla="*/ 33338 w 75533"/>
                <a:gd name="connsiteY5" fmla="*/ 55436 h 100012"/>
                <a:gd name="connsiteX6" fmla="*/ 3620 w 75533"/>
                <a:gd name="connsiteY6" fmla="*/ 26384 h 100012"/>
                <a:gd name="connsiteX7" fmla="*/ 38862 w 75533"/>
                <a:gd name="connsiteY7" fmla="*/ 0 h 100012"/>
                <a:gd name="connsiteX8" fmla="*/ 71819 w 75533"/>
                <a:gd name="connsiteY8" fmla="*/ 19241 h 100012"/>
                <a:gd name="connsiteX9" fmla="*/ 71819 w 75533"/>
                <a:gd name="connsiteY9" fmla="*/ 30766 h 100012"/>
                <a:gd name="connsiteX10" fmla="*/ 55817 w 75533"/>
                <a:gd name="connsiteY10" fmla="*/ 30766 h 100012"/>
                <a:gd name="connsiteX11" fmla="*/ 55817 w 75533"/>
                <a:gd name="connsiteY11" fmla="*/ 24575 h 100012"/>
                <a:gd name="connsiteX12" fmla="*/ 39052 w 75533"/>
                <a:gd name="connsiteY12" fmla="*/ 14764 h 100012"/>
                <a:gd name="connsiteX13" fmla="*/ 22098 w 75533"/>
                <a:gd name="connsiteY13" fmla="*/ 26289 h 100012"/>
                <a:gd name="connsiteX14" fmla="*/ 44101 w 75533"/>
                <a:gd name="connsiteY14" fmla="*/ 43053 h 100012"/>
                <a:gd name="connsiteX15" fmla="*/ 75533 w 75533"/>
                <a:gd name="connsiteY15" fmla="*/ 71914 h 100012"/>
                <a:gd name="connsiteX16" fmla="*/ 37338 w 75533"/>
                <a:gd name="connsiteY16" fmla="*/ 100013 h 100012"/>
                <a:gd name="connsiteX17" fmla="*/ 0 w 75533"/>
                <a:gd name="connsiteY17" fmla="*/ 77248 h 100012"/>
                <a:gd name="connsiteX18" fmla="*/ 0 w 75533"/>
                <a:gd name="connsiteY18" fmla="*/ 66961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533" h="100012">
                  <a:moveTo>
                    <a:pt x="0" y="66961"/>
                  </a:moveTo>
                  <a:lnTo>
                    <a:pt x="16002" y="66961"/>
                  </a:lnTo>
                  <a:lnTo>
                    <a:pt x="16002" y="73152"/>
                  </a:lnTo>
                  <a:cubicBezTo>
                    <a:pt x="16002" y="81248"/>
                    <a:pt x="27337" y="85058"/>
                    <a:pt x="37814" y="85058"/>
                  </a:cubicBezTo>
                  <a:cubicBezTo>
                    <a:pt x="48577" y="85058"/>
                    <a:pt x="57055" y="80677"/>
                    <a:pt x="57055" y="72771"/>
                  </a:cubicBezTo>
                  <a:cubicBezTo>
                    <a:pt x="57055" y="63151"/>
                    <a:pt x="46482" y="60103"/>
                    <a:pt x="33338" y="55436"/>
                  </a:cubicBezTo>
                  <a:cubicBezTo>
                    <a:pt x="19241" y="50197"/>
                    <a:pt x="3620" y="43720"/>
                    <a:pt x="3620" y="26384"/>
                  </a:cubicBezTo>
                  <a:cubicBezTo>
                    <a:pt x="3620" y="7525"/>
                    <a:pt x="22289" y="0"/>
                    <a:pt x="38862" y="0"/>
                  </a:cubicBezTo>
                  <a:cubicBezTo>
                    <a:pt x="52197" y="0"/>
                    <a:pt x="71819" y="5239"/>
                    <a:pt x="71819" y="19241"/>
                  </a:cubicBezTo>
                  <a:lnTo>
                    <a:pt x="71819" y="30766"/>
                  </a:lnTo>
                  <a:lnTo>
                    <a:pt x="55817" y="30766"/>
                  </a:lnTo>
                  <a:lnTo>
                    <a:pt x="55817" y="24575"/>
                  </a:lnTo>
                  <a:cubicBezTo>
                    <a:pt x="55817" y="18764"/>
                    <a:pt x="48292" y="14764"/>
                    <a:pt x="39052" y="14764"/>
                  </a:cubicBezTo>
                  <a:cubicBezTo>
                    <a:pt x="30004" y="14764"/>
                    <a:pt x="22098" y="18574"/>
                    <a:pt x="22098" y="26289"/>
                  </a:cubicBezTo>
                  <a:cubicBezTo>
                    <a:pt x="22098" y="35338"/>
                    <a:pt x="32671" y="39052"/>
                    <a:pt x="44101" y="43053"/>
                  </a:cubicBezTo>
                  <a:cubicBezTo>
                    <a:pt x="58769" y="47911"/>
                    <a:pt x="75533" y="54197"/>
                    <a:pt x="75533" y="71914"/>
                  </a:cubicBezTo>
                  <a:cubicBezTo>
                    <a:pt x="75533" y="90011"/>
                    <a:pt x="58960" y="100013"/>
                    <a:pt x="37338" y="100013"/>
                  </a:cubicBezTo>
                  <a:cubicBezTo>
                    <a:pt x="20002" y="100013"/>
                    <a:pt x="0" y="92297"/>
                    <a:pt x="0" y="77248"/>
                  </a:cubicBezTo>
                  <a:lnTo>
                    <a:pt x="0" y="669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9614404-6C77-459E-850B-409D49D4DEAC}"/>
                </a:ext>
              </a:extLst>
            </p:cNvPr>
            <p:cNvSpPr/>
            <p:nvPr/>
          </p:nvSpPr>
          <p:spPr>
            <a:xfrm>
              <a:off x="2453422" y="9087377"/>
              <a:ext cx="59054" cy="122205"/>
            </a:xfrm>
            <a:custGeom>
              <a:avLst/>
              <a:gdLst>
                <a:gd name="connsiteX0" fmla="*/ 16002 w 59054"/>
                <a:gd name="connsiteY0" fmla="*/ 40291 h 122205"/>
                <a:gd name="connsiteX1" fmla="*/ 0 w 59054"/>
                <a:gd name="connsiteY1" fmla="*/ 40291 h 122205"/>
                <a:gd name="connsiteX2" fmla="*/ 0 w 59054"/>
                <a:gd name="connsiteY2" fmla="*/ 26194 h 122205"/>
                <a:gd name="connsiteX3" fmla="*/ 16383 w 59054"/>
                <a:gd name="connsiteY3" fmla="*/ 26194 h 122205"/>
                <a:gd name="connsiteX4" fmla="*/ 16383 w 59054"/>
                <a:gd name="connsiteY4" fmla="*/ 0 h 122205"/>
                <a:gd name="connsiteX5" fmla="*/ 34290 w 59054"/>
                <a:gd name="connsiteY5" fmla="*/ 0 h 122205"/>
                <a:gd name="connsiteX6" fmla="*/ 34290 w 59054"/>
                <a:gd name="connsiteY6" fmla="*/ 26194 h 122205"/>
                <a:gd name="connsiteX7" fmla="*/ 57055 w 59054"/>
                <a:gd name="connsiteY7" fmla="*/ 26194 h 122205"/>
                <a:gd name="connsiteX8" fmla="*/ 57055 w 59054"/>
                <a:gd name="connsiteY8" fmla="*/ 40291 h 122205"/>
                <a:gd name="connsiteX9" fmla="*/ 34290 w 59054"/>
                <a:gd name="connsiteY9" fmla="*/ 40291 h 122205"/>
                <a:gd name="connsiteX10" fmla="*/ 34290 w 59054"/>
                <a:gd name="connsiteY10" fmla="*/ 84963 h 122205"/>
                <a:gd name="connsiteX11" fmla="*/ 54673 w 59054"/>
                <a:gd name="connsiteY11" fmla="*/ 106775 h 122205"/>
                <a:gd name="connsiteX12" fmla="*/ 59055 w 59054"/>
                <a:gd name="connsiteY12" fmla="*/ 106585 h 122205"/>
                <a:gd name="connsiteX13" fmla="*/ 59055 w 59054"/>
                <a:gd name="connsiteY13" fmla="*/ 121825 h 122205"/>
                <a:gd name="connsiteX14" fmla="*/ 52483 w 59054"/>
                <a:gd name="connsiteY14" fmla="*/ 122206 h 122205"/>
                <a:gd name="connsiteX15" fmla="*/ 16097 w 59054"/>
                <a:gd name="connsiteY15" fmla="*/ 86582 h 122205"/>
                <a:gd name="connsiteX16" fmla="*/ 16097 w 59054"/>
                <a:gd name="connsiteY16" fmla="*/ 40291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22205">
                  <a:moveTo>
                    <a:pt x="16002" y="40291"/>
                  </a:moveTo>
                  <a:lnTo>
                    <a:pt x="0" y="40291"/>
                  </a:lnTo>
                  <a:lnTo>
                    <a:pt x="0" y="26194"/>
                  </a:lnTo>
                  <a:lnTo>
                    <a:pt x="16383" y="26194"/>
                  </a:lnTo>
                  <a:lnTo>
                    <a:pt x="16383" y="0"/>
                  </a:lnTo>
                  <a:lnTo>
                    <a:pt x="34290" y="0"/>
                  </a:lnTo>
                  <a:lnTo>
                    <a:pt x="34290" y="26194"/>
                  </a:lnTo>
                  <a:lnTo>
                    <a:pt x="57055" y="26194"/>
                  </a:lnTo>
                  <a:lnTo>
                    <a:pt x="57055" y="40291"/>
                  </a:lnTo>
                  <a:lnTo>
                    <a:pt x="34290" y="40291"/>
                  </a:lnTo>
                  <a:lnTo>
                    <a:pt x="34290" y="84963"/>
                  </a:lnTo>
                  <a:cubicBezTo>
                    <a:pt x="34290" y="104394"/>
                    <a:pt x="47434" y="106775"/>
                    <a:pt x="54673" y="106775"/>
                  </a:cubicBezTo>
                  <a:cubicBezTo>
                    <a:pt x="57340" y="106775"/>
                    <a:pt x="59055" y="106585"/>
                    <a:pt x="59055" y="106585"/>
                  </a:cubicBezTo>
                  <a:lnTo>
                    <a:pt x="59055" y="121825"/>
                  </a:lnTo>
                  <a:cubicBezTo>
                    <a:pt x="59055" y="121825"/>
                    <a:pt x="56388" y="122206"/>
                    <a:pt x="52483" y="122206"/>
                  </a:cubicBezTo>
                  <a:cubicBezTo>
                    <a:pt x="40386" y="122206"/>
                    <a:pt x="16097" y="118396"/>
                    <a:pt x="16097" y="86582"/>
                  </a:cubicBezTo>
                  <a:lnTo>
                    <a:pt x="16097" y="40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9493920-39F6-4B2D-9E72-ABCF9E8F25DF}"/>
                </a:ext>
              </a:extLst>
            </p:cNvPr>
            <p:cNvSpPr/>
            <p:nvPr/>
          </p:nvSpPr>
          <p:spPr>
            <a:xfrm>
              <a:off x="2525907" y="9075852"/>
              <a:ext cx="49148" cy="132969"/>
            </a:xfrm>
            <a:custGeom>
              <a:avLst/>
              <a:gdLst>
                <a:gd name="connsiteX0" fmla="*/ 953 w 49148"/>
                <a:gd name="connsiteY0" fmla="*/ 118872 h 132969"/>
                <a:gd name="connsiteX1" fmla="*/ 15811 w 49148"/>
                <a:gd name="connsiteY1" fmla="*/ 118872 h 132969"/>
                <a:gd name="connsiteX2" fmla="*/ 15811 w 49148"/>
                <a:gd name="connsiteY2" fmla="*/ 51816 h 132969"/>
                <a:gd name="connsiteX3" fmla="*/ 0 w 49148"/>
                <a:gd name="connsiteY3" fmla="*/ 51816 h 132969"/>
                <a:gd name="connsiteX4" fmla="*/ 0 w 49148"/>
                <a:gd name="connsiteY4" fmla="*/ 37719 h 132969"/>
                <a:gd name="connsiteX5" fmla="*/ 34100 w 49148"/>
                <a:gd name="connsiteY5" fmla="*/ 37719 h 132969"/>
                <a:gd name="connsiteX6" fmla="*/ 34100 w 49148"/>
                <a:gd name="connsiteY6" fmla="*/ 118872 h 132969"/>
                <a:gd name="connsiteX7" fmla="*/ 49149 w 49148"/>
                <a:gd name="connsiteY7" fmla="*/ 118872 h 132969"/>
                <a:gd name="connsiteX8" fmla="*/ 49149 w 49148"/>
                <a:gd name="connsiteY8" fmla="*/ 132969 h 132969"/>
                <a:gd name="connsiteX9" fmla="*/ 953 w 49148"/>
                <a:gd name="connsiteY9" fmla="*/ 132969 h 132969"/>
                <a:gd name="connsiteX10" fmla="*/ 953 w 49148"/>
                <a:gd name="connsiteY10" fmla="*/ 118872 h 132969"/>
                <a:gd name="connsiteX11" fmla="*/ 15526 w 49148"/>
                <a:gd name="connsiteY11" fmla="*/ 0 h 132969"/>
                <a:gd name="connsiteX12" fmla="*/ 34766 w 49148"/>
                <a:gd name="connsiteY12" fmla="*/ 0 h 132969"/>
                <a:gd name="connsiteX13" fmla="*/ 34766 w 49148"/>
                <a:gd name="connsiteY13" fmla="*/ 18669 h 132969"/>
                <a:gd name="connsiteX14" fmla="*/ 15526 w 49148"/>
                <a:gd name="connsiteY14" fmla="*/ 18669 h 132969"/>
                <a:gd name="connsiteX15" fmla="*/ 15526 w 49148"/>
                <a:gd name="connsiteY15" fmla="*/ 0 h 1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148" h="132969">
                  <a:moveTo>
                    <a:pt x="953" y="118872"/>
                  </a:moveTo>
                  <a:lnTo>
                    <a:pt x="15811" y="118872"/>
                  </a:lnTo>
                  <a:lnTo>
                    <a:pt x="15811" y="51816"/>
                  </a:lnTo>
                  <a:lnTo>
                    <a:pt x="0" y="51816"/>
                  </a:lnTo>
                  <a:lnTo>
                    <a:pt x="0" y="37719"/>
                  </a:lnTo>
                  <a:lnTo>
                    <a:pt x="34100" y="37719"/>
                  </a:lnTo>
                  <a:lnTo>
                    <a:pt x="34100" y="118872"/>
                  </a:lnTo>
                  <a:lnTo>
                    <a:pt x="49149" y="118872"/>
                  </a:lnTo>
                  <a:lnTo>
                    <a:pt x="49149" y="132969"/>
                  </a:lnTo>
                  <a:lnTo>
                    <a:pt x="953" y="132969"/>
                  </a:lnTo>
                  <a:lnTo>
                    <a:pt x="953" y="118872"/>
                  </a:lnTo>
                  <a:close/>
                  <a:moveTo>
                    <a:pt x="15526" y="0"/>
                  </a:moveTo>
                  <a:lnTo>
                    <a:pt x="34766" y="0"/>
                  </a:lnTo>
                  <a:lnTo>
                    <a:pt x="34766" y="18669"/>
                  </a:lnTo>
                  <a:lnTo>
                    <a:pt x="15526" y="18669"/>
                  </a:lnTo>
                  <a:lnTo>
                    <a:pt x="1552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B19B7D1-9007-4124-9561-405044890A48}"/>
                </a:ext>
              </a:extLst>
            </p:cNvPr>
            <p:cNvSpPr/>
            <p:nvPr/>
          </p:nvSpPr>
          <p:spPr>
            <a:xfrm>
              <a:off x="2581152" y="9113571"/>
              <a:ext cx="106108" cy="95250"/>
            </a:xfrm>
            <a:custGeom>
              <a:avLst/>
              <a:gdLst>
                <a:gd name="connsiteX0" fmla="*/ 0 w 106108"/>
                <a:gd name="connsiteY0" fmla="*/ 0 h 95250"/>
                <a:gd name="connsiteX1" fmla="*/ 42767 w 106108"/>
                <a:gd name="connsiteY1" fmla="*/ 0 h 95250"/>
                <a:gd name="connsiteX2" fmla="*/ 42767 w 106108"/>
                <a:gd name="connsiteY2" fmla="*/ 14097 h 95250"/>
                <a:gd name="connsiteX3" fmla="*/ 30480 w 106108"/>
                <a:gd name="connsiteY3" fmla="*/ 14097 h 95250"/>
                <a:gd name="connsiteX4" fmla="*/ 50673 w 106108"/>
                <a:gd name="connsiteY4" fmla="*/ 69628 h 95250"/>
                <a:gd name="connsiteX5" fmla="*/ 52768 w 106108"/>
                <a:gd name="connsiteY5" fmla="*/ 78486 h 95250"/>
                <a:gd name="connsiteX6" fmla="*/ 53340 w 106108"/>
                <a:gd name="connsiteY6" fmla="*/ 78486 h 95250"/>
                <a:gd name="connsiteX7" fmla="*/ 55435 w 106108"/>
                <a:gd name="connsiteY7" fmla="*/ 69628 h 95250"/>
                <a:gd name="connsiteX8" fmla="*/ 75819 w 106108"/>
                <a:gd name="connsiteY8" fmla="*/ 14097 h 95250"/>
                <a:gd name="connsiteX9" fmla="*/ 63532 w 106108"/>
                <a:gd name="connsiteY9" fmla="*/ 14097 h 95250"/>
                <a:gd name="connsiteX10" fmla="*/ 63532 w 106108"/>
                <a:gd name="connsiteY10" fmla="*/ 0 h 95250"/>
                <a:gd name="connsiteX11" fmla="*/ 106108 w 106108"/>
                <a:gd name="connsiteY11" fmla="*/ 0 h 95250"/>
                <a:gd name="connsiteX12" fmla="*/ 106108 w 106108"/>
                <a:gd name="connsiteY12" fmla="*/ 14097 h 95250"/>
                <a:gd name="connsiteX13" fmla="*/ 94202 w 106108"/>
                <a:gd name="connsiteY13" fmla="*/ 14097 h 95250"/>
                <a:gd name="connsiteX14" fmla="*/ 63341 w 106108"/>
                <a:gd name="connsiteY14" fmla="*/ 95250 h 95250"/>
                <a:gd name="connsiteX15" fmla="*/ 42767 w 106108"/>
                <a:gd name="connsiteY15" fmla="*/ 95250 h 95250"/>
                <a:gd name="connsiteX16" fmla="*/ 12097 w 106108"/>
                <a:gd name="connsiteY16" fmla="*/ 14097 h 95250"/>
                <a:gd name="connsiteX17" fmla="*/ 0 w 106108"/>
                <a:gd name="connsiteY17" fmla="*/ 14097 h 95250"/>
                <a:gd name="connsiteX18" fmla="*/ 0 w 106108"/>
                <a:gd name="connsiteY18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108" h="95250">
                  <a:moveTo>
                    <a:pt x="0" y="0"/>
                  </a:moveTo>
                  <a:lnTo>
                    <a:pt x="42767" y="0"/>
                  </a:lnTo>
                  <a:lnTo>
                    <a:pt x="42767" y="14097"/>
                  </a:lnTo>
                  <a:lnTo>
                    <a:pt x="30480" y="14097"/>
                  </a:lnTo>
                  <a:lnTo>
                    <a:pt x="50673" y="69628"/>
                  </a:lnTo>
                  <a:cubicBezTo>
                    <a:pt x="52197" y="73724"/>
                    <a:pt x="52768" y="78486"/>
                    <a:pt x="52768" y="78486"/>
                  </a:cubicBezTo>
                  <a:lnTo>
                    <a:pt x="53340" y="78486"/>
                  </a:lnTo>
                  <a:cubicBezTo>
                    <a:pt x="53340" y="78486"/>
                    <a:pt x="53912" y="73724"/>
                    <a:pt x="55435" y="69628"/>
                  </a:cubicBezTo>
                  <a:lnTo>
                    <a:pt x="75819" y="14097"/>
                  </a:lnTo>
                  <a:lnTo>
                    <a:pt x="63532" y="14097"/>
                  </a:lnTo>
                  <a:lnTo>
                    <a:pt x="63532" y="0"/>
                  </a:lnTo>
                  <a:lnTo>
                    <a:pt x="106108" y="0"/>
                  </a:lnTo>
                  <a:lnTo>
                    <a:pt x="106108" y="14097"/>
                  </a:lnTo>
                  <a:lnTo>
                    <a:pt x="94202" y="14097"/>
                  </a:lnTo>
                  <a:lnTo>
                    <a:pt x="63341" y="95250"/>
                  </a:lnTo>
                  <a:lnTo>
                    <a:pt x="42767" y="95250"/>
                  </a:lnTo>
                  <a:lnTo>
                    <a:pt x="12097" y="14097"/>
                  </a:lnTo>
                  <a:lnTo>
                    <a:pt x="0" y="140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665DCCE-7C61-4811-82C0-57BC6927E0A2}"/>
                </a:ext>
              </a:extLst>
            </p:cNvPr>
            <p:cNvSpPr/>
            <p:nvPr/>
          </p:nvSpPr>
          <p:spPr>
            <a:xfrm>
              <a:off x="2695166" y="9111285"/>
              <a:ext cx="93630" cy="99822"/>
            </a:xfrm>
            <a:custGeom>
              <a:avLst/>
              <a:gdLst>
                <a:gd name="connsiteX0" fmla="*/ 55531 w 93630"/>
                <a:gd name="connsiteY0" fmla="*/ 39053 h 99822"/>
                <a:gd name="connsiteX1" fmla="*/ 61531 w 93630"/>
                <a:gd name="connsiteY1" fmla="*/ 39053 h 99822"/>
                <a:gd name="connsiteX2" fmla="*/ 61531 w 93630"/>
                <a:gd name="connsiteY2" fmla="*/ 35433 h 99822"/>
                <a:gd name="connsiteX3" fmla="*/ 41148 w 93630"/>
                <a:gd name="connsiteY3" fmla="*/ 15145 h 99822"/>
                <a:gd name="connsiteX4" fmla="*/ 13811 w 93630"/>
                <a:gd name="connsiteY4" fmla="*/ 24384 h 99822"/>
                <a:gd name="connsiteX5" fmla="*/ 6477 w 93630"/>
                <a:gd name="connsiteY5" fmla="*/ 11335 h 99822"/>
                <a:gd name="connsiteX6" fmla="*/ 42672 w 93630"/>
                <a:gd name="connsiteY6" fmla="*/ 0 h 99822"/>
                <a:gd name="connsiteX7" fmla="*/ 79820 w 93630"/>
                <a:gd name="connsiteY7" fmla="*/ 36767 h 99822"/>
                <a:gd name="connsiteX8" fmla="*/ 79820 w 93630"/>
                <a:gd name="connsiteY8" fmla="*/ 79343 h 99822"/>
                <a:gd name="connsiteX9" fmla="*/ 84011 w 93630"/>
                <a:gd name="connsiteY9" fmla="*/ 83439 h 99822"/>
                <a:gd name="connsiteX10" fmla="*/ 93631 w 93630"/>
                <a:gd name="connsiteY10" fmla="*/ 83439 h 99822"/>
                <a:gd name="connsiteX11" fmla="*/ 93631 w 93630"/>
                <a:gd name="connsiteY11" fmla="*/ 97536 h 99822"/>
                <a:gd name="connsiteX12" fmla="*/ 74581 w 93630"/>
                <a:gd name="connsiteY12" fmla="*/ 97536 h 99822"/>
                <a:gd name="connsiteX13" fmla="*/ 62675 w 93630"/>
                <a:gd name="connsiteY13" fmla="*/ 87154 h 99822"/>
                <a:gd name="connsiteX14" fmla="*/ 62675 w 93630"/>
                <a:gd name="connsiteY14" fmla="*/ 85820 h 99822"/>
                <a:gd name="connsiteX15" fmla="*/ 63437 w 93630"/>
                <a:gd name="connsiteY15" fmla="*/ 79629 h 99822"/>
                <a:gd name="connsiteX16" fmla="*/ 63056 w 93630"/>
                <a:gd name="connsiteY16" fmla="*/ 79629 h 99822"/>
                <a:gd name="connsiteX17" fmla="*/ 31623 w 93630"/>
                <a:gd name="connsiteY17" fmla="*/ 99822 h 99822"/>
                <a:gd name="connsiteX18" fmla="*/ 0 w 93630"/>
                <a:gd name="connsiteY18" fmla="*/ 70961 h 99822"/>
                <a:gd name="connsiteX19" fmla="*/ 55531 w 93630"/>
                <a:gd name="connsiteY19" fmla="*/ 39053 h 99822"/>
                <a:gd name="connsiteX20" fmla="*/ 35528 w 93630"/>
                <a:gd name="connsiteY20" fmla="*/ 85725 h 99822"/>
                <a:gd name="connsiteX21" fmla="*/ 61722 w 93630"/>
                <a:gd name="connsiteY21" fmla="*/ 54864 h 99822"/>
                <a:gd name="connsiteX22" fmla="*/ 61722 w 93630"/>
                <a:gd name="connsiteY22" fmla="*/ 50864 h 99822"/>
                <a:gd name="connsiteX23" fmla="*/ 57055 w 93630"/>
                <a:gd name="connsiteY23" fmla="*/ 50864 h 99822"/>
                <a:gd name="connsiteX24" fmla="*/ 18479 w 93630"/>
                <a:gd name="connsiteY24" fmla="*/ 69533 h 99822"/>
                <a:gd name="connsiteX25" fmla="*/ 35528 w 93630"/>
                <a:gd name="connsiteY25" fmla="*/ 85725 h 9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630" h="99822">
                  <a:moveTo>
                    <a:pt x="55531" y="39053"/>
                  </a:moveTo>
                  <a:lnTo>
                    <a:pt x="61531" y="39053"/>
                  </a:lnTo>
                  <a:lnTo>
                    <a:pt x="61531" y="35433"/>
                  </a:lnTo>
                  <a:cubicBezTo>
                    <a:pt x="61531" y="20384"/>
                    <a:pt x="52864" y="15145"/>
                    <a:pt x="41148" y="15145"/>
                  </a:cubicBezTo>
                  <a:cubicBezTo>
                    <a:pt x="26098" y="15145"/>
                    <a:pt x="13811" y="24384"/>
                    <a:pt x="13811" y="24384"/>
                  </a:cubicBezTo>
                  <a:lnTo>
                    <a:pt x="6477" y="11335"/>
                  </a:lnTo>
                  <a:cubicBezTo>
                    <a:pt x="6477" y="11335"/>
                    <a:pt x="20383" y="0"/>
                    <a:pt x="42672" y="0"/>
                  </a:cubicBezTo>
                  <a:cubicBezTo>
                    <a:pt x="66961" y="0"/>
                    <a:pt x="79820" y="12573"/>
                    <a:pt x="79820" y="36767"/>
                  </a:cubicBezTo>
                  <a:lnTo>
                    <a:pt x="79820" y="79343"/>
                  </a:lnTo>
                  <a:cubicBezTo>
                    <a:pt x="79820" y="82201"/>
                    <a:pt x="81344" y="83439"/>
                    <a:pt x="84011" y="83439"/>
                  </a:cubicBezTo>
                  <a:lnTo>
                    <a:pt x="93631" y="83439"/>
                  </a:lnTo>
                  <a:lnTo>
                    <a:pt x="93631" y="97536"/>
                  </a:lnTo>
                  <a:lnTo>
                    <a:pt x="74581" y="97536"/>
                  </a:lnTo>
                  <a:cubicBezTo>
                    <a:pt x="66104" y="97536"/>
                    <a:pt x="62675" y="93440"/>
                    <a:pt x="62675" y="87154"/>
                  </a:cubicBezTo>
                  <a:lnTo>
                    <a:pt x="62675" y="85820"/>
                  </a:lnTo>
                  <a:cubicBezTo>
                    <a:pt x="62675" y="82010"/>
                    <a:pt x="63437" y="79629"/>
                    <a:pt x="63437" y="79629"/>
                  </a:cubicBezTo>
                  <a:lnTo>
                    <a:pt x="63056" y="79629"/>
                  </a:lnTo>
                  <a:cubicBezTo>
                    <a:pt x="63056" y="79629"/>
                    <a:pt x="54769" y="99822"/>
                    <a:pt x="31623" y="99822"/>
                  </a:cubicBezTo>
                  <a:cubicBezTo>
                    <a:pt x="15812" y="99822"/>
                    <a:pt x="0" y="90583"/>
                    <a:pt x="0" y="70961"/>
                  </a:cubicBezTo>
                  <a:cubicBezTo>
                    <a:pt x="0" y="41053"/>
                    <a:pt x="39719" y="39053"/>
                    <a:pt x="55531" y="39053"/>
                  </a:cubicBezTo>
                  <a:close/>
                  <a:moveTo>
                    <a:pt x="35528" y="85725"/>
                  </a:moveTo>
                  <a:cubicBezTo>
                    <a:pt x="51721" y="85725"/>
                    <a:pt x="61722" y="69152"/>
                    <a:pt x="61722" y="54864"/>
                  </a:cubicBezTo>
                  <a:lnTo>
                    <a:pt x="61722" y="50864"/>
                  </a:lnTo>
                  <a:lnTo>
                    <a:pt x="57055" y="50864"/>
                  </a:lnTo>
                  <a:cubicBezTo>
                    <a:pt x="48387" y="50864"/>
                    <a:pt x="18479" y="51245"/>
                    <a:pt x="18479" y="69533"/>
                  </a:cubicBezTo>
                  <a:cubicBezTo>
                    <a:pt x="18383" y="78010"/>
                    <a:pt x="24670" y="85725"/>
                    <a:pt x="35528" y="8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A960977-7086-4AB2-A0B5-FCCDE2D5F36B}"/>
                </a:ext>
              </a:extLst>
            </p:cNvPr>
            <p:cNvSpPr/>
            <p:nvPr/>
          </p:nvSpPr>
          <p:spPr>
            <a:xfrm>
              <a:off x="2792702" y="9075852"/>
              <a:ext cx="49339" cy="133540"/>
            </a:xfrm>
            <a:custGeom>
              <a:avLst/>
              <a:gdLst>
                <a:gd name="connsiteX0" fmla="*/ 15812 w 49339"/>
                <a:gd name="connsiteY0" fmla="*/ 14192 h 133540"/>
                <a:gd name="connsiteX1" fmla="*/ 0 w 49339"/>
                <a:gd name="connsiteY1" fmla="*/ 14192 h 133540"/>
                <a:gd name="connsiteX2" fmla="*/ 0 w 49339"/>
                <a:gd name="connsiteY2" fmla="*/ 0 h 133540"/>
                <a:gd name="connsiteX3" fmla="*/ 34100 w 49339"/>
                <a:gd name="connsiteY3" fmla="*/ 0 h 133540"/>
                <a:gd name="connsiteX4" fmla="*/ 34100 w 49339"/>
                <a:gd name="connsiteY4" fmla="*/ 104775 h 133540"/>
                <a:gd name="connsiteX5" fmla="*/ 44291 w 49339"/>
                <a:gd name="connsiteY5" fmla="*/ 118301 h 133540"/>
                <a:gd name="connsiteX6" fmla="*/ 49340 w 49339"/>
                <a:gd name="connsiteY6" fmla="*/ 118110 h 133540"/>
                <a:gd name="connsiteX7" fmla="*/ 49149 w 49339"/>
                <a:gd name="connsiteY7" fmla="*/ 133160 h 133540"/>
                <a:gd name="connsiteX8" fmla="*/ 41053 w 49339"/>
                <a:gd name="connsiteY8" fmla="*/ 133541 h 133540"/>
                <a:gd name="connsiteX9" fmla="*/ 15812 w 49339"/>
                <a:gd name="connsiteY9" fmla="*/ 105823 h 133540"/>
                <a:gd name="connsiteX10" fmla="*/ 15812 w 49339"/>
                <a:gd name="connsiteY10" fmla="*/ 14192 h 13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339" h="133540">
                  <a:moveTo>
                    <a:pt x="15812" y="14192"/>
                  </a:moveTo>
                  <a:lnTo>
                    <a:pt x="0" y="14192"/>
                  </a:lnTo>
                  <a:lnTo>
                    <a:pt x="0" y="0"/>
                  </a:lnTo>
                  <a:lnTo>
                    <a:pt x="34100" y="0"/>
                  </a:lnTo>
                  <a:lnTo>
                    <a:pt x="34100" y="104775"/>
                  </a:lnTo>
                  <a:cubicBezTo>
                    <a:pt x="34100" y="112871"/>
                    <a:pt x="36005" y="118301"/>
                    <a:pt x="44291" y="118301"/>
                  </a:cubicBezTo>
                  <a:cubicBezTo>
                    <a:pt x="47339" y="118301"/>
                    <a:pt x="49340" y="118110"/>
                    <a:pt x="49340" y="118110"/>
                  </a:cubicBezTo>
                  <a:lnTo>
                    <a:pt x="49149" y="133160"/>
                  </a:lnTo>
                  <a:cubicBezTo>
                    <a:pt x="49149" y="133160"/>
                    <a:pt x="45339" y="133541"/>
                    <a:pt x="41053" y="133541"/>
                  </a:cubicBezTo>
                  <a:cubicBezTo>
                    <a:pt x="27527" y="133541"/>
                    <a:pt x="15812" y="128111"/>
                    <a:pt x="15812" y="105823"/>
                  </a:cubicBezTo>
                  <a:lnTo>
                    <a:pt x="15812" y="141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2172D92A-DDF5-43FF-99FC-63F68B8F72D9}"/>
              </a:ext>
            </a:extLst>
          </p:cNvPr>
          <p:cNvSpPr/>
          <p:nvPr userDrawn="1"/>
        </p:nvSpPr>
        <p:spPr>
          <a:xfrm>
            <a:off x="1902034" y="1191653"/>
            <a:ext cx="1467" cy="1467"/>
          </a:xfrm>
          <a:custGeom>
            <a:avLst/>
            <a:gdLst>
              <a:gd name="connsiteX0" fmla="*/ 0 w 0"/>
              <a:gd name="connsiteY0" fmla="*/ 41 h 0"/>
              <a:gd name="connsiteX1" fmla="*/ 0 w 0"/>
              <a:gd name="connsiteY1" fmla="*/ 41 h 0"/>
              <a:gd name="connsiteX2" fmla="*/ 0 w 0"/>
              <a:gd name="connsiteY2" fmla="*/ 0 h 0"/>
              <a:gd name="connsiteX3" fmla="*/ 0 w 0"/>
              <a:gd name="connsiteY3" fmla="*/ 4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>
                <a:moveTo>
                  <a:pt x="0" y="41"/>
                </a:moveTo>
                <a:lnTo>
                  <a:pt x="0" y="41"/>
                </a:lnTo>
                <a:lnTo>
                  <a:pt x="0" y="0"/>
                </a:lnTo>
                <a:cubicBezTo>
                  <a:pt x="0" y="0"/>
                  <a:pt x="0" y="41"/>
                  <a:pt x="0" y="41"/>
                </a:cubicBezTo>
              </a:path>
            </a:pathLst>
          </a:custGeom>
          <a:solidFill>
            <a:srgbClr val="EC3484"/>
          </a:solidFill>
          <a:ln w="40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66" name="Graphic 39">
            <a:extLst>
              <a:ext uri="{FF2B5EF4-FFF2-40B4-BE49-F238E27FC236}">
                <a16:creationId xmlns:a16="http://schemas.microsoft.com/office/drawing/2014/main" id="{F8181D13-244E-4106-8677-C42CB71926C1}"/>
              </a:ext>
            </a:extLst>
          </p:cNvPr>
          <p:cNvGrpSpPr/>
          <p:nvPr userDrawn="1"/>
        </p:nvGrpSpPr>
        <p:grpSpPr>
          <a:xfrm>
            <a:off x="687620" y="935478"/>
            <a:ext cx="932721" cy="134922"/>
            <a:chOff x="2366671" y="4679153"/>
            <a:chExt cx="2606785" cy="377082"/>
          </a:xfrm>
          <a:solidFill>
            <a:srgbClr val="F8A77B"/>
          </a:solidFill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5598F22-A9D0-4A6C-8686-A1B2234E9639}"/>
                </a:ext>
              </a:extLst>
            </p:cNvPr>
            <p:cNvSpPr/>
            <p:nvPr/>
          </p:nvSpPr>
          <p:spPr>
            <a:xfrm>
              <a:off x="2366671" y="4679153"/>
              <a:ext cx="291009" cy="372983"/>
            </a:xfrm>
            <a:custGeom>
              <a:avLst/>
              <a:gdLst>
                <a:gd name="connsiteX0" fmla="*/ 0 w 291009"/>
                <a:gd name="connsiteY0" fmla="*/ 305191 h 372983"/>
                <a:gd name="connsiteX1" fmla="*/ 41725 w 291009"/>
                <a:gd name="connsiteY1" fmla="*/ 305191 h 372983"/>
                <a:gd name="connsiteX2" fmla="*/ 41725 w 291009"/>
                <a:gd name="connsiteY2" fmla="*/ 73039 h 372983"/>
                <a:gd name="connsiteX3" fmla="*/ 0 w 291009"/>
                <a:gd name="connsiteY3" fmla="*/ 73039 h 372983"/>
                <a:gd name="connsiteX4" fmla="*/ 0 w 291009"/>
                <a:gd name="connsiteY4" fmla="*/ 0 h 372983"/>
                <a:gd name="connsiteX5" fmla="*/ 176860 w 291009"/>
                <a:gd name="connsiteY5" fmla="*/ 0 h 372983"/>
                <a:gd name="connsiteX6" fmla="*/ 176860 w 291009"/>
                <a:gd name="connsiteY6" fmla="*/ 73039 h 372983"/>
                <a:gd name="connsiteX7" fmla="*/ 135094 w 291009"/>
                <a:gd name="connsiteY7" fmla="*/ 73039 h 372983"/>
                <a:gd name="connsiteX8" fmla="*/ 135094 w 291009"/>
                <a:gd name="connsiteY8" fmla="*/ 299985 h 372983"/>
                <a:gd name="connsiteX9" fmla="*/ 215429 w 291009"/>
                <a:gd name="connsiteY9" fmla="*/ 299985 h 372983"/>
                <a:gd name="connsiteX10" fmla="*/ 215429 w 291009"/>
                <a:gd name="connsiteY10" fmla="*/ 245185 h 372983"/>
                <a:gd name="connsiteX11" fmla="*/ 293673 w 291009"/>
                <a:gd name="connsiteY11" fmla="*/ 245185 h 372983"/>
                <a:gd name="connsiteX12" fmla="*/ 293673 w 291009"/>
                <a:gd name="connsiteY12" fmla="*/ 372983 h 372983"/>
                <a:gd name="connsiteX13" fmla="*/ 0 w 291009"/>
                <a:gd name="connsiteY13" fmla="*/ 372983 h 372983"/>
                <a:gd name="connsiteX14" fmla="*/ 0 w 291009"/>
                <a:gd name="connsiteY14" fmla="*/ 305191 h 3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009" h="372983">
                  <a:moveTo>
                    <a:pt x="0" y="305191"/>
                  </a:moveTo>
                  <a:lnTo>
                    <a:pt x="41725" y="305191"/>
                  </a:lnTo>
                  <a:lnTo>
                    <a:pt x="41725" y="73039"/>
                  </a:lnTo>
                  <a:lnTo>
                    <a:pt x="0" y="73039"/>
                  </a:lnTo>
                  <a:lnTo>
                    <a:pt x="0" y="0"/>
                  </a:lnTo>
                  <a:lnTo>
                    <a:pt x="176860" y="0"/>
                  </a:lnTo>
                  <a:lnTo>
                    <a:pt x="176860" y="73039"/>
                  </a:lnTo>
                  <a:lnTo>
                    <a:pt x="135094" y="73039"/>
                  </a:lnTo>
                  <a:lnTo>
                    <a:pt x="135094" y="299985"/>
                  </a:lnTo>
                  <a:lnTo>
                    <a:pt x="215429" y="299985"/>
                  </a:lnTo>
                  <a:lnTo>
                    <a:pt x="215429" y="245185"/>
                  </a:lnTo>
                  <a:lnTo>
                    <a:pt x="293673" y="245185"/>
                  </a:lnTo>
                  <a:lnTo>
                    <a:pt x="293673" y="372983"/>
                  </a:lnTo>
                  <a:lnTo>
                    <a:pt x="0" y="372983"/>
                  </a:lnTo>
                  <a:lnTo>
                    <a:pt x="0" y="305191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1071739-A14C-4DB8-9794-5EB865FB6E01}"/>
                </a:ext>
              </a:extLst>
            </p:cNvPr>
            <p:cNvSpPr/>
            <p:nvPr/>
          </p:nvSpPr>
          <p:spPr>
            <a:xfrm>
              <a:off x="2685880" y="4679153"/>
              <a:ext cx="159850" cy="372983"/>
            </a:xfrm>
            <a:custGeom>
              <a:avLst/>
              <a:gdLst>
                <a:gd name="connsiteX0" fmla="*/ 2623 w 159850"/>
                <a:gd name="connsiteY0" fmla="*/ 307814 h 372983"/>
                <a:gd name="connsiteX1" fmla="*/ 36520 w 159850"/>
                <a:gd name="connsiteY1" fmla="*/ 307814 h 372983"/>
                <a:gd name="connsiteX2" fmla="*/ 36520 w 159850"/>
                <a:gd name="connsiteY2" fmla="*/ 169564 h 372983"/>
                <a:gd name="connsiteX3" fmla="*/ 0 w 159850"/>
                <a:gd name="connsiteY3" fmla="*/ 169564 h 372983"/>
                <a:gd name="connsiteX4" fmla="*/ 0 w 159850"/>
                <a:gd name="connsiteY4" fmla="*/ 104353 h 372983"/>
                <a:gd name="connsiteX5" fmla="*/ 126773 w 159850"/>
                <a:gd name="connsiteY5" fmla="*/ 104353 h 372983"/>
                <a:gd name="connsiteX6" fmla="*/ 126773 w 159850"/>
                <a:gd name="connsiteY6" fmla="*/ 307814 h 372983"/>
                <a:gd name="connsiteX7" fmla="*/ 160670 w 159850"/>
                <a:gd name="connsiteY7" fmla="*/ 307814 h 372983"/>
                <a:gd name="connsiteX8" fmla="*/ 160670 w 159850"/>
                <a:gd name="connsiteY8" fmla="*/ 373024 h 372983"/>
                <a:gd name="connsiteX9" fmla="*/ 2623 w 159850"/>
                <a:gd name="connsiteY9" fmla="*/ 373024 h 372983"/>
                <a:gd name="connsiteX10" fmla="*/ 2623 w 159850"/>
                <a:gd name="connsiteY10" fmla="*/ 307814 h 372983"/>
                <a:gd name="connsiteX11" fmla="*/ 37585 w 159850"/>
                <a:gd name="connsiteY11" fmla="*/ 0 h 372983"/>
                <a:gd name="connsiteX12" fmla="*/ 125749 w 159850"/>
                <a:gd name="connsiteY12" fmla="*/ 0 h 372983"/>
                <a:gd name="connsiteX13" fmla="*/ 125749 w 159850"/>
                <a:gd name="connsiteY13" fmla="*/ 70416 h 372983"/>
                <a:gd name="connsiteX14" fmla="*/ 37585 w 159850"/>
                <a:gd name="connsiteY14" fmla="*/ 70416 h 372983"/>
                <a:gd name="connsiteX15" fmla="*/ 37585 w 159850"/>
                <a:gd name="connsiteY15" fmla="*/ 0 h 3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850" h="372983">
                  <a:moveTo>
                    <a:pt x="2623" y="307814"/>
                  </a:moveTo>
                  <a:lnTo>
                    <a:pt x="36520" y="307814"/>
                  </a:lnTo>
                  <a:lnTo>
                    <a:pt x="36520" y="169564"/>
                  </a:lnTo>
                  <a:lnTo>
                    <a:pt x="0" y="169564"/>
                  </a:lnTo>
                  <a:lnTo>
                    <a:pt x="0" y="104353"/>
                  </a:lnTo>
                  <a:lnTo>
                    <a:pt x="126773" y="104353"/>
                  </a:lnTo>
                  <a:lnTo>
                    <a:pt x="126773" y="307814"/>
                  </a:lnTo>
                  <a:lnTo>
                    <a:pt x="160670" y="307814"/>
                  </a:lnTo>
                  <a:lnTo>
                    <a:pt x="160670" y="373024"/>
                  </a:lnTo>
                  <a:lnTo>
                    <a:pt x="2623" y="373024"/>
                  </a:lnTo>
                  <a:lnTo>
                    <a:pt x="2623" y="307814"/>
                  </a:lnTo>
                  <a:close/>
                  <a:moveTo>
                    <a:pt x="37585" y="0"/>
                  </a:moveTo>
                  <a:lnTo>
                    <a:pt x="125749" y="0"/>
                  </a:lnTo>
                  <a:lnTo>
                    <a:pt x="125749" y="70416"/>
                  </a:lnTo>
                  <a:lnTo>
                    <a:pt x="37585" y="70416"/>
                  </a:lnTo>
                  <a:lnTo>
                    <a:pt x="37585" y="0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774F549-92B0-4E35-B1E8-676E6EEF917D}"/>
                </a:ext>
              </a:extLst>
            </p:cNvPr>
            <p:cNvSpPr/>
            <p:nvPr/>
          </p:nvSpPr>
          <p:spPr>
            <a:xfrm>
              <a:off x="2863231" y="4710959"/>
              <a:ext cx="184442" cy="340194"/>
            </a:xfrm>
            <a:custGeom>
              <a:avLst/>
              <a:gdLst>
                <a:gd name="connsiteX0" fmla="*/ 36520 w 184442"/>
                <a:gd name="connsiteY0" fmla="*/ 137717 h 340193"/>
                <a:gd name="connsiteX1" fmla="*/ 0 w 184442"/>
                <a:gd name="connsiteY1" fmla="*/ 137717 h 340193"/>
                <a:gd name="connsiteX2" fmla="*/ 0 w 184442"/>
                <a:gd name="connsiteY2" fmla="*/ 72506 h 340193"/>
                <a:gd name="connsiteX3" fmla="*/ 39102 w 184442"/>
                <a:gd name="connsiteY3" fmla="*/ 72506 h 340193"/>
                <a:gd name="connsiteX4" fmla="*/ 39102 w 184442"/>
                <a:gd name="connsiteY4" fmla="*/ 0 h 340193"/>
                <a:gd name="connsiteX5" fmla="*/ 126732 w 184442"/>
                <a:gd name="connsiteY5" fmla="*/ 0 h 340193"/>
                <a:gd name="connsiteX6" fmla="*/ 126732 w 184442"/>
                <a:gd name="connsiteY6" fmla="*/ 72506 h 340193"/>
                <a:gd name="connsiteX7" fmla="*/ 183090 w 184442"/>
                <a:gd name="connsiteY7" fmla="*/ 72506 h 340193"/>
                <a:gd name="connsiteX8" fmla="*/ 183090 w 184442"/>
                <a:gd name="connsiteY8" fmla="*/ 137717 h 340193"/>
                <a:gd name="connsiteX9" fmla="*/ 126732 w 184442"/>
                <a:gd name="connsiteY9" fmla="*/ 137717 h 340193"/>
                <a:gd name="connsiteX10" fmla="*/ 126732 w 184442"/>
                <a:gd name="connsiteY10" fmla="*/ 232684 h 340193"/>
                <a:gd name="connsiteX11" fmla="*/ 174728 w 184442"/>
                <a:gd name="connsiteY11" fmla="*/ 269737 h 340193"/>
                <a:gd name="connsiteX12" fmla="*/ 186738 w 184442"/>
                <a:gd name="connsiteY12" fmla="*/ 269204 h 340193"/>
                <a:gd name="connsiteX13" fmla="*/ 186738 w 184442"/>
                <a:gd name="connsiteY13" fmla="*/ 342243 h 340193"/>
                <a:gd name="connsiteX14" fmla="*/ 162227 w 184442"/>
                <a:gd name="connsiteY14" fmla="*/ 343801 h 340193"/>
                <a:gd name="connsiteX15" fmla="*/ 36520 w 184442"/>
                <a:gd name="connsiteY15" fmla="*/ 242070 h 340193"/>
                <a:gd name="connsiteX16" fmla="*/ 36520 w 184442"/>
                <a:gd name="connsiteY16" fmla="*/ 137717 h 3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4442" h="340193">
                  <a:moveTo>
                    <a:pt x="36520" y="137717"/>
                  </a:moveTo>
                  <a:lnTo>
                    <a:pt x="0" y="137717"/>
                  </a:lnTo>
                  <a:lnTo>
                    <a:pt x="0" y="72506"/>
                  </a:lnTo>
                  <a:lnTo>
                    <a:pt x="39102" y="72506"/>
                  </a:lnTo>
                  <a:lnTo>
                    <a:pt x="39102" y="0"/>
                  </a:lnTo>
                  <a:lnTo>
                    <a:pt x="126732" y="0"/>
                  </a:lnTo>
                  <a:lnTo>
                    <a:pt x="126732" y="72506"/>
                  </a:lnTo>
                  <a:lnTo>
                    <a:pt x="183090" y="72506"/>
                  </a:lnTo>
                  <a:lnTo>
                    <a:pt x="183090" y="137717"/>
                  </a:lnTo>
                  <a:lnTo>
                    <a:pt x="126732" y="137717"/>
                  </a:lnTo>
                  <a:lnTo>
                    <a:pt x="126732" y="232684"/>
                  </a:lnTo>
                  <a:cubicBezTo>
                    <a:pt x="126732" y="265023"/>
                    <a:pt x="157514" y="269737"/>
                    <a:pt x="174728" y="269737"/>
                  </a:cubicBezTo>
                  <a:cubicBezTo>
                    <a:pt x="182024" y="269737"/>
                    <a:pt x="186738" y="269204"/>
                    <a:pt x="186738" y="269204"/>
                  </a:cubicBezTo>
                  <a:lnTo>
                    <a:pt x="186738" y="342243"/>
                  </a:lnTo>
                  <a:cubicBezTo>
                    <a:pt x="186738" y="342243"/>
                    <a:pt x="176819" y="343801"/>
                    <a:pt x="162227" y="343801"/>
                  </a:cubicBezTo>
                  <a:cubicBezTo>
                    <a:pt x="119437" y="343801"/>
                    <a:pt x="36520" y="332324"/>
                    <a:pt x="36520" y="242070"/>
                  </a:cubicBezTo>
                  <a:lnTo>
                    <a:pt x="36520" y="137717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E9A881F-5EF4-475F-9B98-C677C0053E0D}"/>
                </a:ext>
              </a:extLst>
            </p:cNvPr>
            <p:cNvSpPr/>
            <p:nvPr/>
          </p:nvSpPr>
          <p:spPr>
            <a:xfrm>
              <a:off x="3074520" y="4777235"/>
              <a:ext cx="262318" cy="278713"/>
            </a:xfrm>
            <a:custGeom>
              <a:avLst/>
              <a:gdLst>
                <a:gd name="connsiteX0" fmla="*/ 139766 w 262318"/>
                <a:gd name="connsiteY0" fmla="*/ 0 h 278712"/>
                <a:gd name="connsiteX1" fmla="*/ 264982 w 262318"/>
                <a:gd name="connsiteY1" fmla="*/ 129888 h 278712"/>
                <a:gd name="connsiteX2" fmla="*/ 262892 w 262318"/>
                <a:gd name="connsiteY2" fmla="*/ 157022 h 278712"/>
                <a:gd name="connsiteX3" fmla="*/ 92303 w 262318"/>
                <a:gd name="connsiteY3" fmla="*/ 157022 h 278712"/>
                <a:gd name="connsiteX4" fmla="*/ 154891 w 262318"/>
                <a:gd name="connsiteY4" fmla="*/ 206575 h 278712"/>
                <a:gd name="connsiteX5" fmla="*/ 230553 w 262318"/>
                <a:gd name="connsiteY5" fmla="*/ 180999 h 278712"/>
                <a:gd name="connsiteX6" fmla="*/ 263425 w 262318"/>
                <a:gd name="connsiteY6" fmla="*/ 243628 h 278712"/>
                <a:gd name="connsiteX7" fmla="*/ 147636 w 262318"/>
                <a:gd name="connsiteY7" fmla="*/ 281172 h 278712"/>
                <a:gd name="connsiteX8" fmla="*/ 0 w 262318"/>
                <a:gd name="connsiteY8" fmla="*/ 140340 h 278712"/>
                <a:gd name="connsiteX9" fmla="*/ 139766 w 262318"/>
                <a:gd name="connsiteY9" fmla="*/ 0 h 278712"/>
                <a:gd name="connsiteX10" fmla="*/ 171613 w 262318"/>
                <a:gd name="connsiteY10" fmla="*/ 107468 h 278712"/>
                <a:gd name="connsiteX11" fmla="*/ 137717 w 262318"/>
                <a:gd name="connsiteY11" fmla="*/ 67834 h 278712"/>
                <a:gd name="connsiteX12" fmla="*/ 94434 w 262318"/>
                <a:gd name="connsiteY12" fmla="*/ 107468 h 278712"/>
                <a:gd name="connsiteX13" fmla="*/ 171613 w 262318"/>
                <a:gd name="connsiteY13" fmla="*/ 107468 h 27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318" h="278712">
                  <a:moveTo>
                    <a:pt x="139766" y="0"/>
                  </a:moveTo>
                  <a:cubicBezTo>
                    <a:pt x="220101" y="0"/>
                    <a:pt x="264982" y="55292"/>
                    <a:pt x="264982" y="129888"/>
                  </a:cubicBezTo>
                  <a:cubicBezTo>
                    <a:pt x="264982" y="138742"/>
                    <a:pt x="262892" y="157022"/>
                    <a:pt x="262892" y="157022"/>
                  </a:cubicBezTo>
                  <a:lnTo>
                    <a:pt x="92303" y="157022"/>
                  </a:lnTo>
                  <a:cubicBezTo>
                    <a:pt x="99066" y="191451"/>
                    <a:pt x="126200" y="206575"/>
                    <a:pt x="154891" y="206575"/>
                  </a:cubicBezTo>
                  <a:cubicBezTo>
                    <a:pt x="194525" y="206575"/>
                    <a:pt x="230553" y="180999"/>
                    <a:pt x="230553" y="180999"/>
                  </a:cubicBezTo>
                  <a:lnTo>
                    <a:pt x="263425" y="243628"/>
                  </a:lnTo>
                  <a:cubicBezTo>
                    <a:pt x="263425" y="243628"/>
                    <a:pt x="220142" y="281172"/>
                    <a:pt x="147636" y="281172"/>
                  </a:cubicBezTo>
                  <a:cubicBezTo>
                    <a:pt x="51644" y="281172"/>
                    <a:pt x="0" y="211822"/>
                    <a:pt x="0" y="140340"/>
                  </a:cubicBezTo>
                  <a:cubicBezTo>
                    <a:pt x="-41" y="61563"/>
                    <a:pt x="53201" y="0"/>
                    <a:pt x="139766" y="0"/>
                  </a:cubicBezTo>
                  <a:close/>
                  <a:moveTo>
                    <a:pt x="171613" y="107468"/>
                  </a:moveTo>
                  <a:cubicBezTo>
                    <a:pt x="171613" y="86073"/>
                    <a:pt x="157514" y="67834"/>
                    <a:pt x="137717" y="67834"/>
                  </a:cubicBezTo>
                  <a:cubicBezTo>
                    <a:pt x="111649" y="67834"/>
                    <a:pt x="99107" y="86606"/>
                    <a:pt x="94434" y="107468"/>
                  </a:cubicBezTo>
                  <a:lnTo>
                    <a:pt x="171613" y="107468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072F38F-CA8A-4EBF-AE12-57E35B4A0026}"/>
                </a:ext>
              </a:extLst>
            </p:cNvPr>
            <p:cNvSpPr/>
            <p:nvPr/>
          </p:nvSpPr>
          <p:spPr>
            <a:xfrm>
              <a:off x="3370243" y="4778833"/>
              <a:ext cx="217232" cy="270515"/>
            </a:xfrm>
            <a:custGeom>
              <a:avLst/>
              <a:gdLst>
                <a:gd name="connsiteX0" fmla="*/ 0 w 217232"/>
                <a:gd name="connsiteY0" fmla="*/ 208133 h 270515"/>
                <a:gd name="connsiteX1" fmla="*/ 36520 w 217232"/>
                <a:gd name="connsiteY1" fmla="*/ 208133 h 270515"/>
                <a:gd name="connsiteX2" fmla="*/ 36520 w 217232"/>
                <a:gd name="connsiteY2" fmla="*/ 81360 h 270515"/>
                <a:gd name="connsiteX3" fmla="*/ 25043 w 217232"/>
                <a:gd name="connsiteY3" fmla="*/ 69883 h 270515"/>
                <a:gd name="connsiteX4" fmla="*/ 0 w 217232"/>
                <a:gd name="connsiteY4" fmla="*/ 69883 h 270515"/>
                <a:gd name="connsiteX5" fmla="*/ 0 w 217232"/>
                <a:gd name="connsiteY5" fmla="*/ 4673 h 270515"/>
                <a:gd name="connsiteX6" fmla="*/ 85048 w 217232"/>
                <a:gd name="connsiteY6" fmla="*/ 4673 h 270515"/>
                <a:gd name="connsiteX7" fmla="*/ 123126 w 217232"/>
                <a:gd name="connsiteY7" fmla="*/ 39102 h 270515"/>
                <a:gd name="connsiteX8" fmla="*/ 123126 w 217232"/>
                <a:gd name="connsiteY8" fmla="*/ 53201 h 270515"/>
                <a:gd name="connsiteX9" fmla="*/ 122060 w 217232"/>
                <a:gd name="connsiteY9" fmla="*/ 66768 h 270515"/>
                <a:gd name="connsiteX10" fmla="*/ 123126 w 217232"/>
                <a:gd name="connsiteY10" fmla="*/ 66768 h 270515"/>
                <a:gd name="connsiteX11" fmla="*/ 208666 w 217232"/>
                <a:gd name="connsiteY11" fmla="*/ 0 h 270515"/>
                <a:gd name="connsiteX12" fmla="*/ 219117 w 217232"/>
                <a:gd name="connsiteY12" fmla="*/ 1066 h 270515"/>
                <a:gd name="connsiteX13" fmla="*/ 219117 w 217232"/>
                <a:gd name="connsiteY13" fmla="*/ 89762 h 270515"/>
                <a:gd name="connsiteX14" fmla="*/ 200837 w 217232"/>
                <a:gd name="connsiteY14" fmla="*/ 88204 h 270515"/>
                <a:gd name="connsiteX15" fmla="*/ 126773 w 217232"/>
                <a:gd name="connsiteY15" fmla="*/ 169072 h 270515"/>
                <a:gd name="connsiteX16" fmla="*/ 126773 w 217232"/>
                <a:gd name="connsiteY16" fmla="*/ 208174 h 270515"/>
                <a:gd name="connsiteX17" fmla="*/ 163293 w 217232"/>
                <a:gd name="connsiteY17" fmla="*/ 208174 h 270515"/>
                <a:gd name="connsiteX18" fmla="*/ 163293 w 217232"/>
                <a:gd name="connsiteY18" fmla="*/ 273385 h 270515"/>
                <a:gd name="connsiteX19" fmla="*/ 0 w 217232"/>
                <a:gd name="connsiteY19" fmla="*/ 273385 h 270515"/>
                <a:gd name="connsiteX20" fmla="*/ 0 w 217232"/>
                <a:gd name="connsiteY20" fmla="*/ 208133 h 27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7232" h="270515">
                  <a:moveTo>
                    <a:pt x="0" y="208133"/>
                  </a:moveTo>
                  <a:lnTo>
                    <a:pt x="36520" y="208133"/>
                  </a:lnTo>
                  <a:lnTo>
                    <a:pt x="36520" y="81360"/>
                  </a:lnTo>
                  <a:cubicBezTo>
                    <a:pt x="36520" y="74064"/>
                    <a:pt x="32339" y="69883"/>
                    <a:pt x="25043" y="69883"/>
                  </a:cubicBezTo>
                  <a:lnTo>
                    <a:pt x="0" y="69883"/>
                  </a:lnTo>
                  <a:lnTo>
                    <a:pt x="0" y="4673"/>
                  </a:lnTo>
                  <a:lnTo>
                    <a:pt x="85048" y="4673"/>
                  </a:lnTo>
                  <a:cubicBezTo>
                    <a:pt x="109559" y="4673"/>
                    <a:pt x="123126" y="14591"/>
                    <a:pt x="123126" y="39102"/>
                  </a:cubicBezTo>
                  <a:lnTo>
                    <a:pt x="123126" y="53201"/>
                  </a:lnTo>
                  <a:cubicBezTo>
                    <a:pt x="123126" y="61563"/>
                    <a:pt x="122060" y="66768"/>
                    <a:pt x="122060" y="66768"/>
                  </a:cubicBezTo>
                  <a:lnTo>
                    <a:pt x="123126" y="66768"/>
                  </a:lnTo>
                  <a:cubicBezTo>
                    <a:pt x="134602" y="30249"/>
                    <a:pt x="168498" y="0"/>
                    <a:pt x="208666" y="0"/>
                  </a:cubicBezTo>
                  <a:cubicBezTo>
                    <a:pt x="213871" y="0"/>
                    <a:pt x="219117" y="1066"/>
                    <a:pt x="219117" y="1066"/>
                  </a:cubicBezTo>
                  <a:lnTo>
                    <a:pt x="219117" y="89762"/>
                  </a:lnTo>
                  <a:cubicBezTo>
                    <a:pt x="219117" y="89762"/>
                    <a:pt x="211822" y="88204"/>
                    <a:pt x="200837" y="88204"/>
                  </a:cubicBezTo>
                  <a:cubicBezTo>
                    <a:pt x="150751" y="88204"/>
                    <a:pt x="126773" y="120010"/>
                    <a:pt x="126773" y="169072"/>
                  </a:cubicBezTo>
                  <a:lnTo>
                    <a:pt x="126773" y="208174"/>
                  </a:lnTo>
                  <a:lnTo>
                    <a:pt x="163293" y="208174"/>
                  </a:lnTo>
                  <a:lnTo>
                    <a:pt x="163293" y="273385"/>
                  </a:lnTo>
                  <a:lnTo>
                    <a:pt x="0" y="273385"/>
                  </a:lnTo>
                  <a:lnTo>
                    <a:pt x="0" y="208133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72B413C-E98F-48C6-8110-92557C1E4081}"/>
                </a:ext>
              </a:extLst>
            </p:cNvPr>
            <p:cNvSpPr/>
            <p:nvPr/>
          </p:nvSpPr>
          <p:spPr>
            <a:xfrm>
              <a:off x="3604976" y="4777235"/>
              <a:ext cx="278713" cy="278713"/>
            </a:xfrm>
            <a:custGeom>
              <a:avLst/>
              <a:gdLst>
                <a:gd name="connsiteX0" fmla="*/ 143455 w 278712"/>
                <a:gd name="connsiteY0" fmla="*/ 108001 h 278712"/>
                <a:gd name="connsiteX1" fmla="*/ 159645 w 278712"/>
                <a:gd name="connsiteY1" fmla="*/ 108001 h 278712"/>
                <a:gd name="connsiteX2" fmla="*/ 159645 w 278712"/>
                <a:gd name="connsiteY2" fmla="*/ 100173 h 278712"/>
                <a:gd name="connsiteX3" fmla="*/ 121568 w 278712"/>
                <a:gd name="connsiteY3" fmla="*/ 70457 h 278712"/>
                <a:gd name="connsiteX4" fmla="*/ 47504 w 278712"/>
                <a:gd name="connsiteY4" fmla="*/ 95992 h 278712"/>
                <a:gd name="connsiteX5" fmla="*/ 16190 w 278712"/>
                <a:gd name="connsiteY5" fmla="*/ 34962 h 278712"/>
                <a:gd name="connsiteX6" fmla="*/ 129929 w 278712"/>
                <a:gd name="connsiteY6" fmla="*/ 0 h 278712"/>
                <a:gd name="connsiteX7" fmla="*/ 249899 w 278712"/>
                <a:gd name="connsiteY7" fmla="*/ 109559 h 278712"/>
                <a:gd name="connsiteX8" fmla="*/ 249899 w 278712"/>
                <a:gd name="connsiteY8" fmla="*/ 198255 h 278712"/>
                <a:gd name="connsiteX9" fmla="*/ 261375 w 278712"/>
                <a:gd name="connsiteY9" fmla="*/ 209731 h 278712"/>
                <a:gd name="connsiteX10" fmla="*/ 281213 w 278712"/>
                <a:gd name="connsiteY10" fmla="*/ 209731 h 278712"/>
                <a:gd name="connsiteX11" fmla="*/ 281213 w 278712"/>
                <a:gd name="connsiteY11" fmla="*/ 274942 h 278712"/>
                <a:gd name="connsiteX12" fmla="*/ 203460 w 278712"/>
                <a:gd name="connsiteY12" fmla="*/ 274942 h 278712"/>
                <a:gd name="connsiteX13" fmla="*/ 167474 w 278712"/>
                <a:gd name="connsiteY13" fmla="*/ 246784 h 278712"/>
                <a:gd name="connsiteX14" fmla="*/ 167474 w 278712"/>
                <a:gd name="connsiteY14" fmla="*/ 245226 h 278712"/>
                <a:gd name="connsiteX15" fmla="*/ 168539 w 278712"/>
                <a:gd name="connsiteY15" fmla="*/ 236865 h 278712"/>
                <a:gd name="connsiteX16" fmla="*/ 167474 w 278712"/>
                <a:gd name="connsiteY16" fmla="*/ 236865 h 278712"/>
                <a:gd name="connsiteX17" fmla="*/ 88163 w 278712"/>
                <a:gd name="connsiteY17" fmla="*/ 281213 h 278712"/>
                <a:gd name="connsiteX18" fmla="*/ 0 w 278712"/>
                <a:gd name="connsiteY18" fmla="*/ 198255 h 278712"/>
                <a:gd name="connsiteX19" fmla="*/ 143455 w 278712"/>
                <a:gd name="connsiteY19" fmla="*/ 108001 h 278712"/>
                <a:gd name="connsiteX20" fmla="*/ 114764 w 278712"/>
                <a:gd name="connsiteY20" fmla="*/ 215962 h 278712"/>
                <a:gd name="connsiteX21" fmla="*/ 160670 w 278712"/>
                <a:gd name="connsiteY21" fmla="*/ 164851 h 278712"/>
                <a:gd name="connsiteX22" fmla="*/ 160670 w 278712"/>
                <a:gd name="connsiteY22" fmla="*/ 158579 h 278712"/>
                <a:gd name="connsiteX23" fmla="*/ 152308 w 278712"/>
                <a:gd name="connsiteY23" fmla="*/ 158579 h 278712"/>
                <a:gd name="connsiteX24" fmla="*/ 90746 w 278712"/>
                <a:gd name="connsiteY24" fmla="*/ 191984 h 278712"/>
                <a:gd name="connsiteX25" fmla="*/ 114764 w 278712"/>
                <a:gd name="connsiteY25" fmla="*/ 215962 h 27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712" h="278712">
                  <a:moveTo>
                    <a:pt x="143455" y="108001"/>
                  </a:moveTo>
                  <a:lnTo>
                    <a:pt x="159645" y="108001"/>
                  </a:lnTo>
                  <a:lnTo>
                    <a:pt x="159645" y="100173"/>
                  </a:lnTo>
                  <a:cubicBezTo>
                    <a:pt x="159645" y="78286"/>
                    <a:pt x="141898" y="70457"/>
                    <a:pt x="121568" y="70457"/>
                  </a:cubicBezTo>
                  <a:cubicBezTo>
                    <a:pt x="85048" y="70457"/>
                    <a:pt x="47504" y="95992"/>
                    <a:pt x="47504" y="95992"/>
                  </a:cubicBezTo>
                  <a:lnTo>
                    <a:pt x="16190" y="34962"/>
                  </a:lnTo>
                  <a:cubicBezTo>
                    <a:pt x="16190" y="34962"/>
                    <a:pt x="62096" y="0"/>
                    <a:pt x="129929" y="0"/>
                  </a:cubicBezTo>
                  <a:cubicBezTo>
                    <a:pt x="208174" y="0"/>
                    <a:pt x="249899" y="39102"/>
                    <a:pt x="249899" y="109559"/>
                  </a:cubicBezTo>
                  <a:lnTo>
                    <a:pt x="249899" y="198255"/>
                  </a:lnTo>
                  <a:cubicBezTo>
                    <a:pt x="249899" y="205551"/>
                    <a:pt x="254080" y="209731"/>
                    <a:pt x="261375" y="209731"/>
                  </a:cubicBezTo>
                  <a:lnTo>
                    <a:pt x="281213" y="209731"/>
                  </a:lnTo>
                  <a:lnTo>
                    <a:pt x="281213" y="274942"/>
                  </a:lnTo>
                  <a:lnTo>
                    <a:pt x="203460" y="274942"/>
                  </a:lnTo>
                  <a:cubicBezTo>
                    <a:pt x="177393" y="274942"/>
                    <a:pt x="167474" y="259818"/>
                    <a:pt x="167474" y="246784"/>
                  </a:cubicBezTo>
                  <a:lnTo>
                    <a:pt x="167474" y="245226"/>
                  </a:lnTo>
                  <a:cubicBezTo>
                    <a:pt x="167474" y="240513"/>
                    <a:pt x="168539" y="236865"/>
                    <a:pt x="168539" y="236865"/>
                  </a:cubicBezTo>
                  <a:lnTo>
                    <a:pt x="167474" y="236865"/>
                  </a:lnTo>
                  <a:cubicBezTo>
                    <a:pt x="167474" y="236865"/>
                    <a:pt x="145546" y="281213"/>
                    <a:pt x="88163" y="281213"/>
                  </a:cubicBezTo>
                  <a:cubicBezTo>
                    <a:pt x="41192" y="281213"/>
                    <a:pt x="0" y="252522"/>
                    <a:pt x="0" y="198255"/>
                  </a:cubicBezTo>
                  <a:cubicBezTo>
                    <a:pt x="0" y="119478"/>
                    <a:pt x="101730" y="108001"/>
                    <a:pt x="143455" y="108001"/>
                  </a:cubicBezTo>
                  <a:close/>
                  <a:moveTo>
                    <a:pt x="114764" y="215962"/>
                  </a:moveTo>
                  <a:cubicBezTo>
                    <a:pt x="137717" y="215962"/>
                    <a:pt x="160670" y="188295"/>
                    <a:pt x="160670" y="164851"/>
                  </a:cubicBezTo>
                  <a:lnTo>
                    <a:pt x="160670" y="158579"/>
                  </a:lnTo>
                  <a:lnTo>
                    <a:pt x="152308" y="158579"/>
                  </a:lnTo>
                  <a:cubicBezTo>
                    <a:pt x="122552" y="158579"/>
                    <a:pt x="90746" y="167966"/>
                    <a:pt x="90746" y="191984"/>
                  </a:cubicBezTo>
                  <a:cubicBezTo>
                    <a:pt x="90787" y="206043"/>
                    <a:pt x="100173" y="215962"/>
                    <a:pt x="114764" y="215962"/>
                  </a:cubicBez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7E70FD-5CDE-454D-9C76-DD66F039A4C1}"/>
                </a:ext>
              </a:extLst>
            </p:cNvPr>
            <p:cNvSpPr/>
            <p:nvPr/>
          </p:nvSpPr>
          <p:spPr>
            <a:xfrm>
              <a:off x="3898117" y="4710959"/>
              <a:ext cx="184442" cy="340194"/>
            </a:xfrm>
            <a:custGeom>
              <a:avLst/>
              <a:gdLst>
                <a:gd name="connsiteX0" fmla="*/ 36520 w 184442"/>
                <a:gd name="connsiteY0" fmla="*/ 137717 h 340193"/>
                <a:gd name="connsiteX1" fmla="*/ 0 w 184442"/>
                <a:gd name="connsiteY1" fmla="*/ 137717 h 340193"/>
                <a:gd name="connsiteX2" fmla="*/ 0 w 184442"/>
                <a:gd name="connsiteY2" fmla="*/ 72506 h 340193"/>
                <a:gd name="connsiteX3" fmla="*/ 39102 w 184442"/>
                <a:gd name="connsiteY3" fmla="*/ 72506 h 340193"/>
                <a:gd name="connsiteX4" fmla="*/ 39102 w 184442"/>
                <a:gd name="connsiteY4" fmla="*/ 0 h 340193"/>
                <a:gd name="connsiteX5" fmla="*/ 126732 w 184442"/>
                <a:gd name="connsiteY5" fmla="*/ 0 h 340193"/>
                <a:gd name="connsiteX6" fmla="*/ 126732 w 184442"/>
                <a:gd name="connsiteY6" fmla="*/ 72506 h 340193"/>
                <a:gd name="connsiteX7" fmla="*/ 183090 w 184442"/>
                <a:gd name="connsiteY7" fmla="*/ 72506 h 340193"/>
                <a:gd name="connsiteX8" fmla="*/ 183090 w 184442"/>
                <a:gd name="connsiteY8" fmla="*/ 137717 h 340193"/>
                <a:gd name="connsiteX9" fmla="*/ 126732 w 184442"/>
                <a:gd name="connsiteY9" fmla="*/ 137717 h 340193"/>
                <a:gd name="connsiteX10" fmla="*/ 126732 w 184442"/>
                <a:gd name="connsiteY10" fmla="*/ 232684 h 340193"/>
                <a:gd name="connsiteX11" fmla="*/ 174728 w 184442"/>
                <a:gd name="connsiteY11" fmla="*/ 269737 h 340193"/>
                <a:gd name="connsiteX12" fmla="*/ 186738 w 184442"/>
                <a:gd name="connsiteY12" fmla="*/ 269204 h 340193"/>
                <a:gd name="connsiteX13" fmla="*/ 186738 w 184442"/>
                <a:gd name="connsiteY13" fmla="*/ 342243 h 340193"/>
                <a:gd name="connsiteX14" fmla="*/ 162227 w 184442"/>
                <a:gd name="connsiteY14" fmla="*/ 343801 h 340193"/>
                <a:gd name="connsiteX15" fmla="*/ 36520 w 184442"/>
                <a:gd name="connsiteY15" fmla="*/ 242070 h 340193"/>
                <a:gd name="connsiteX16" fmla="*/ 36520 w 184442"/>
                <a:gd name="connsiteY16" fmla="*/ 137717 h 3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4442" h="340193">
                  <a:moveTo>
                    <a:pt x="36520" y="137717"/>
                  </a:moveTo>
                  <a:lnTo>
                    <a:pt x="0" y="137717"/>
                  </a:lnTo>
                  <a:lnTo>
                    <a:pt x="0" y="72506"/>
                  </a:lnTo>
                  <a:lnTo>
                    <a:pt x="39102" y="72506"/>
                  </a:lnTo>
                  <a:lnTo>
                    <a:pt x="39102" y="0"/>
                  </a:lnTo>
                  <a:lnTo>
                    <a:pt x="126732" y="0"/>
                  </a:lnTo>
                  <a:lnTo>
                    <a:pt x="126732" y="72506"/>
                  </a:lnTo>
                  <a:lnTo>
                    <a:pt x="183090" y="72506"/>
                  </a:lnTo>
                  <a:lnTo>
                    <a:pt x="183090" y="137717"/>
                  </a:lnTo>
                  <a:lnTo>
                    <a:pt x="126732" y="137717"/>
                  </a:lnTo>
                  <a:lnTo>
                    <a:pt x="126732" y="232684"/>
                  </a:lnTo>
                  <a:cubicBezTo>
                    <a:pt x="126732" y="265023"/>
                    <a:pt x="157514" y="269737"/>
                    <a:pt x="174728" y="269737"/>
                  </a:cubicBezTo>
                  <a:cubicBezTo>
                    <a:pt x="182024" y="269737"/>
                    <a:pt x="186738" y="269204"/>
                    <a:pt x="186738" y="269204"/>
                  </a:cubicBezTo>
                  <a:lnTo>
                    <a:pt x="186738" y="342243"/>
                  </a:lnTo>
                  <a:cubicBezTo>
                    <a:pt x="186738" y="342243"/>
                    <a:pt x="176819" y="343801"/>
                    <a:pt x="162227" y="343801"/>
                  </a:cubicBezTo>
                  <a:cubicBezTo>
                    <a:pt x="119437" y="343801"/>
                    <a:pt x="36520" y="332324"/>
                    <a:pt x="36520" y="242070"/>
                  </a:cubicBezTo>
                  <a:lnTo>
                    <a:pt x="36520" y="137717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245DC30-B28A-43DF-A002-FFEB8C91AFD9}"/>
                </a:ext>
              </a:extLst>
            </p:cNvPr>
            <p:cNvSpPr/>
            <p:nvPr/>
          </p:nvSpPr>
          <p:spPr>
            <a:xfrm>
              <a:off x="4107315" y="4783465"/>
              <a:ext cx="336095" cy="274614"/>
            </a:xfrm>
            <a:custGeom>
              <a:avLst/>
              <a:gdLst>
                <a:gd name="connsiteX0" fmla="*/ 36519 w 336094"/>
                <a:gd name="connsiteY0" fmla="*/ 65211 h 274614"/>
                <a:gd name="connsiteX1" fmla="*/ 0 w 336094"/>
                <a:gd name="connsiteY1" fmla="*/ 65211 h 274614"/>
                <a:gd name="connsiteX2" fmla="*/ 0 w 336094"/>
                <a:gd name="connsiteY2" fmla="*/ 0 h 274614"/>
                <a:gd name="connsiteX3" fmla="*/ 126773 w 336094"/>
                <a:gd name="connsiteY3" fmla="*/ 0 h 274614"/>
                <a:gd name="connsiteX4" fmla="*/ 126773 w 336094"/>
                <a:gd name="connsiteY4" fmla="*/ 160137 h 274614"/>
                <a:gd name="connsiteX5" fmla="*/ 156530 w 336094"/>
                <a:gd name="connsiteY5" fmla="*/ 195632 h 274614"/>
                <a:gd name="connsiteX6" fmla="*/ 212355 w 336094"/>
                <a:gd name="connsiteY6" fmla="*/ 113739 h 274614"/>
                <a:gd name="connsiteX7" fmla="*/ 212355 w 336094"/>
                <a:gd name="connsiteY7" fmla="*/ 65211 h 274614"/>
                <a:gd name="connsiteX8" fmla="*/ 175835 w 336094"/>
                <a:gd name="connsiteY8" fmla="*/ 65211 h 274614"/>
                <a:gd name="connsiteX9" fmla="*/ 175835 w 336094"/>
                <a:gd name="connsiteY9" fmla="*/ 0 h 274614"/>
                <a:gd name="connsiteX10" fmla="*/ 302608 w 336094"/>
                <a:gd name="connsiteY10" fmla="*/ 0 h 274614"/>
                <a:gd name="connsiteX11" fmla="*/ 302608 w 336094"/>
                <a:gd name="connsiteY11" fmla="*/ 191984 h 274614"/>
                <a:gd name="connsiteX12" fmla="*/ 314085 w 336094"/>
                <a:gd name="connsiteY12" fmla="*/ 203460 h 274614"/>
                <a:gd name="connsiteX13" fmla="*/ 336505 w 336094"/>
                <a:gd name="connsiteY13" fmla="*/ 203460 h 274614"/>
                <a:gd name="connsiteX14" fmla="*/ 336505 w 336094"/>
                <a:gd name="connsiteY14" fmla="*/ 268671 h 274614"/>
                <a:gd name="connsiteX15" fmla="*/ 253547 w 336094"/>
                <a:gd name="connsiteY15" fmla="*/ 268671 h 274614"/>
                <a:gd name="connsiteX16" fmla="*/ 216494 w 336094"/>
                <a:gd name="connsiteY16" fmla="*/ 238423 h 274614"/>
                <a:gd name="connsiteX17" fmla="*/ 216494 w 336094"/>
                <a:gd name="connsiteY17" fmla="*/ 231127 h 274614"/>
                <a:gd name="connsiteX18" fmla="*/ 217027 w 336094"/>
                <a:gd name="connsiteY18" fmla="*/ 223298 h 274614"/>
                <a:gd name="connsiteX19" fmla="*/ 216003 w 336094"/>
                <a:gd name="connsiteY19" fmla="*/ 223298 h 274614"/>
                <a:gd name="connsiteX20" fmla="*/ 124683 w 336094"/>
                <a:gd name="connsiteY20" fmla="*/ 274942 h 274614"/>
                <a:gd name="connsiteX21" fmla="*/ 36519 w 336094"/>
                <a:gd name="connsiteY21" fmla="*/ 174278 h 274614"/>
                <a:gd name="connsiteX22" fmla="*/ 36519 w 336094"/>
                <a:gd name="connsiteY22" fmla="*/ 65211 h 27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36094" h="274614">
                  <a:moveTo>
                    <a:pt x="36519" y="65211"/>
                  </a:moveTo>
                  <a:lnTo>
                    <a:pt x="0" y="65211"/>
                  </a:lnTo>
                  <a:lnTo>
                    <a:pt x="0" y="0"/>
                  </a:lnTo>
                  <a:lnTo>
                    <a:pt x="126773" y="0"/>
                  </a:lnTo>
                  <a:lnTo>
                    <a:pt x="126773" y="160137"/>
                  </a:lnTo>
                  <a:cubicBezTo>
                    <a:pt x="126773" y="185180"/>
                    <a:pt x="136692" y="195632"/>
                    <a:pt x="156530" y="195632"/>
                  </a:cubicBezTo>
                  <a:cubicBezTo>
                    <a:pt x="191984" y="195632"/>
                    <a:pt x="212355" y="154440"/>
                    <a:pt x="212355" y="113739"/>
                  </a:cubicBezTo>
                  <a:lnTo>
                    <a:pt x="212355" y="65211"/>
                  </a:lnTo>
                  <a:lnTo>
                    <a:pt x="175835" y="65211"/>
                  </a:lnTo>
                  <a:lnTo>
                    <a:pt x="175835" y="0"/>
                  </a:lnTo>
                  <a:lnTo>
                    <a:pt x="302608" y="0"/>
                  </a:lnTo>
                  <a:lnTo>
                    <a:pt x="302608" y="191984"/>
                  </a:lnTo>
                  <a:cubicBezTo>
                    <a:pt x="302608" y="199280"/>
                    <a:pt x="306789" y="203460"/>
                    <a:pt x="314085" y="203460"/>
                  </a:cubicBezTo>
                  <a:lnTo>
                    <a:pt x="336505" y="203460"/>
                  </a:lnTo>
                  <a:lnTo>
                    <a:pt x="336505" y="268671"/>
                  </a:lnTo>
                  <a:lnTo>
                    <a:pt x="253547" y="268671"/>
                  </a:lnTo>
                  <a:cubicBezTo>
                    <a:pt x="229036" y="268671"/>
                    <a:pt x="216494" y="256662"/>
                    <a:pt x="216494" y="238423"/>
                  </a:cubicBezTo>
                  <a:lnTo>
                    <a:pt x="216494" y="231127"/>
                  </a:lnTo>
                  <a:cubicBezTo>
                    <a:pt x="216494" y="227479"/>
                    <a:pt x="217027" y="223298"/>
                    <a:pt x="217027" y="223298"/>
                  </a:cubicBezTo>
                  <a:lnTo>
                    <a:pt x="216003" y="223298"/>
                  </a:lnTo>
                  <a:cubicBezTo>
                    <a:pt x="216003" y="223298"/>
                    <a:pt x="193582" y="274942"/>
                    <a:pt x="124683" y="274942"/>
                  </a:cubicBezTo>
                  <a:cubicBezTo>
                    <a:pt x="77220" y="274942"/>
                    <a:pt x="36519" y="249899"/>
                    <a:pt x="36519" y="174278"/>
                  </a:cubicBezTo>
                  <a:lnTo>
                    <a:pt x="36519" y="65211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BB9F0D6-B8FB-4718-ADE8-298BF2527428}"/>
                </a:ext>
              </a:extLst>
            </p:cNvPr>
            <p:cNvSpPr/>
            <p:nvPr/>
          </p:nvSpPr>
          <p:spPr>
            <a:xfrm>
              <a:off x="4473987" y="4778833"/>
              <a:ext cx="217232" cy="270515"/>
            </a:xfrm>
            <a:custGeom>
              <a:avLst/>
              <a:gdLst>
                <a:gd name="connsiteX0" fmla="*/ 0 w 217232"/>
                <a:gd name="connsiteY0" fmla="*/ 208133 h 270515"/>
                <a:gd name="connsiteX1" fmla="*/ 36520 w 217232"/>
                <a:gd name="connsiteY1" fmla="*/ 208133 h 270515"/>
                <a:gd name="connsiteX2" fmla="*/ 36520 w 217232"/>
                <a:gd name="connsiteY2" fmla="*/ 81360 h 270515"/>
                <a:gd name="connsiteX3" fmla="*/ 25043 w 217232"/>
                <a:gd name="connsiteY3" fmla="*/ 69883 h 270515"/>
                <a:gd name="connsiteX4" fmla="*/ 0 w 217232"/>
                <a:gd name="connsiteY4" fmla="*/ 69883 h 270515"/>
                <a:gd name="connsiteX5" fmla="*/ 0 w 217232"/>
                <a:gd name="connsiteY5" fmla="*/ 4673 h 270515"/>
                <a:gd name="connsiteX6" fmla="*/ 85048 w 217232"/>
                <a:gd name="connsiteY6" fmla="*/ 4673 h 270515"/>
                <a:gd name="connsiteX7" fmla="*/ 123126 w 217232"/>
                <a:gd name="connsiteY7" fmla="*/ 39102 h 270515"/>
                <a:gd name="connsiteX8" fmla="*/ 123126 w 217232"/>
                <a:gd name="connsiteY8" fmla="*/ 53201 h 270515"/>
                <a:gd name="connsiteX9" fmla="*/ 122060 w 217232"/>
                <a:gd name="connsiteY9" fmla="*/ 66768 h 270515"/>
                <a:gd name="connsiteX10" fmla="*/ 123126 w 217232"/>
                <a:gd name="connsiteY10" fmla="*/ 66768 h 270515"/>
                <a:gd name="connsiteX11" fmla="*/ 208666 w 217232"/>
                <a:gd name="connsiteY11" fmla="*/ 0 h 270515"/>
                <a:gd name="connsiteX12" fmla="*/ 219118 w 217232"/>
                <a:gd name="connsiteY12" fmla="*/ 1066 h 270515"/>
                <a:gd name="connsiteX13" fmla="*/ 219118 w 217232"/>
                <a:gd name="connsiteY13" fmla="*/ 89762 h 270515"/>
                <a:gd name="connsiteX14" fmla="*/ 200837 w 217232"/>
                <a:gd name="connsiteY14" fmla="*/ 88204 h 270515"/>
                <a:gd name="connsiteX15" fmla="*/ 126774 w 217232"/>
                <a:gd name="connsiteY15" fmla="*/ 169072 h 270515"/>
                <a:gd name="connsiteX16" fmla="*/ 126774 w 217232"/>
                <a:gd name="connsiteY16" fmla="*/ 208174 h 270515"/>
                <a:gd name="connsiteX17" fmla="*/ 163293 w 217232"/>
                <a:gd name="connsiteY17" fmla="*/ 208174 h 270515"/>
                <a:gd name="connsiteX18" fmla="*/ 163293 w 217232"/>
                <a:gd name="connsiteY18" fmla="*/ 273385 h 270515"/>
                <a:gd name="connsiteX19" fmla="*/ 0 w 217232"/>
                <a:gd name="connsiteY19" fmla="*/ 273385 h 270515"/>
                <a:gd name="connsiteX20" fmla="*/ 0 w 217232"/>
                <a:gd name="connsiteY20" fmla="*/ 208133 h 27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7232" h="270515">
                  <a:moveTo>
                    <a:pt x="0" y="208133"/>
                  </a:moveTo>
                  <a:lnTo>
                    <a:pt x="36520" y="208133"/>
                  </a:lnTo>
                  <a:lnTo>
                    <a:pt x="36520" y="81360"/>
                  </a:lnTo>
                  <a:cubicBezTo>
                    <a:pt x="36520" y="74064"/>
                    <a:pt x="32339" y="69883"/>
                    <a:pt x="25043" y="69883"/>
                  </a:cubicBezTo>
                  <a:lnTo>
                    <a:pt x="0" y="69883"/>
                  </a:lnTo>
                  <a:lnTo>
                    <a:pt x="0" y="4673"/>
                  </a:lnTo>
                  <a:lnTo>
                    <a:pt x="85048" y="4673"/>
                  </a:lnTo>
                  <a:cubicBezTo>
                    <a:pt x="109559" y="4673"/>
                    <a:pt x="123126" y="14591"/>
                    <a:pt x="123126" y="39102"/>
                  </a:cubicBezTo>
                  <a:lnTo>
                    <a:pt x="123126" y="53201"/>
                  </a:lnTo>
                  <a:cubicBezTo>
                    <a:pt x="123126" y="61563"/>
                    <a:pt x="122060" y="66768"/>
                    <a:pt x="122060" y="66768"/>
                  </a:cubicBezTo>
                  <a:lnTo>
                    <a:pt x="123126" y="66768"/>
                  </a:lnTo>
                  <a:cubicBezTo>
                    <a:pt x="134602" y="30249"/>
                    <a:pt x="168499" y="0"/>
                    <a:pt x="208666" y="0"/>
                  </a:cubicBezTo>
                  <a:cubicBezTo>
                    <a:pt x="213871" y="0"/>
                    <a:pt x="219118" y="1066"/>
                    <a:pt x="219118" y="1066"/>
                  </a:cubicBezTo>
                  <a:lnTo>
                    <a:pt x="219118" y="89762"/>
                  </a:lnTo>
                  <a:cubicBezTo>
                    <a:pt x="219118" y="89762"/>
                    <a:pt x="211822" y="88204"/>
                    <a:pt x="200837" y="88204"/>
                  </a:cubicBezTo>
                  <a:cubicBezTo>
                    <a:pt x="150751" y="88204"/>
                    <a:pt x="126774" y="120010"/>
                    <a:pt x="126774" y="169072"/>
                  </a:cubicBezTo>
                  <a:lnTo>
                    <a:pt x="126774" y="208174"/>
                  </a:lnTo>
                  <a:lnTo>
                    <a:pt x="163293" y="208174"/>
                  </a:lnTo>
                  <a:lnTo>
                    <a:pt x="163293" y="273385"/>
                  </a:lnTo>
                  <a:lnTo>
                    <a:pt x="0" y="273385"/>
                  </a:lnTo>
                  <a:lnTo>
                    <a:pt x="0" y="208133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D366DDF-7F96-4D25-A495-880718F5BCE7}"/>
                </a:ext>
              </a:extLst>
            </p:cNvPr>
            <p:cNvSpPr/>
            <p:nvPr/>
          </p:nvSpPr>
          <p:spPr>
            <a:xfrm>
              <a:off x="4709786" y="4777235"/>
              <a:ext cx="262318" cy="278713"/>
            </a:xfrm>
            <a:custGeom>
              <a:avLst/>
              <a:gdLst>
                <a:gd name="connsiteX0" fmla="*/ 139766 w 262318"/>
                <a:gd name="connsiteY0" fmla="*/ 0 h 278712"/>
                <a:gd name="connsiteX1" fmla="*/ 264982 w 262318"/>
                <a:gd name="connsiteY1" fmla="*/ 129888 h 278712"/>
                <a:gd name="connsiteX2" fmla="*/ 262892 w 262318"/>
                <a:gd name="connsiteY2" fmla="*/ 157022 h 278712"/>
                <a:gd name="connsiteX3" fmla="*/ 92303 w 262318"/>
                <a:gd name="connsiteY3" fmla="*/ 157022 h 278712"/>
                <a:gd name="connsiteX4" fmla="*/ 154891 w 262318"/>
                <a:gd name="connsiteY4" fmla="*/ 206575 h 278712"/>
                <a:gd name="connsiteX5" fmla="*/ 230553 w 262318"/>
                <a:gd name="connsiteY5" fmla="*/ 180999 h 278712"/>
                <a:gd name="connsiteX6" fmla="*/ 263425 w 262318"/>
                <a:gd name="connsiteY6" fmla="*/ 243628 h 278712"/>
                <a:gd name="connsiteX7" fmla="*/ 147636 w 262318"/>
                <a:gd name="connsiteY7" fmla="*/ 281172 h 278712"/>
                <a:gd name="connsiteX8" fmla="*/ 0 w 262318"/>
                <a:gd name="connsiteY8" fmla="*/ 140340 h 278712"/>
                <a:gd name="connsiteX9" fmla="*/ 139766 w 262318"/>
                <a:gd name="connsiteY9" fmla="*/ 0 h 278712"/>
                <a:gd name="connsiteX10" fmla="*/ 171613 w 262318"/>
                <a:gd name="connsiteY10" fmla="*/ 107468 h 278712"/>
                <a:gd name="connsiteX11" fmla="*/ 137717 w 262318"/>
                <a:gd name="connsiteY11" fmla="*/ 67834 h 278712"/>
                <a:gd name="connsiteX12" fmla="*/ 94434 w 262318"/>
                <a:gd name="connsiteY12" fmla="*/ 107468 h 278712"/>
                <a:gd name="connsiteX13" fmla="*/ 171613 w 262318"/>
                <a:gd name="connsiteY13" fmla="*/ 107468 h 27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318" h="278712">
                  <a:moveTo>
                    <a:pt x="139766" y="0"/>
                  </a:moveTo>
                  <a:cubicBezTo>
                    <a:pt x="220101" y="0"/>
                    <a:pt x="264982" y="55292"/>
                    <a:pt x="264982" y="129888"/>
                  </a:cubicBezTo>
                  <a:cubicBezTo>
                    <a:pt x="264982" y="138742"/>
                    <a:pt x="262892" y="157022"/>
                    <a:pt x="262892" y="157022"/>
                  </a:cubicBezTo>
                  <a:lnTo>
                    <a:pt x="92303" y="157022"/>
                  </a:lnTo>
                  <a:cubicBezTo>
                    <a:pt x="99066" y="191451"/>
                    <a:pt x="126199" y="206575"/>
                    <a:pt x="154891" y="206575"/>
                  </a:cubicBezTo>
                  <a:cubicBezTo>
                    <a:pt x="194525" y="206575"/>
                    <a:pt x="230553" y="180999"/>
                    <a:pt x="230553" y="180999"/>
                  </a:cubicBezTo>
                  <a:lnTo>
                    <a:pt x="263425" y="243628"/>
                  </a:lnTo>
                  <a:cubicBezTo>
                    <a:pt x="263425" y="243628"/>
                    <a:pt x="220142" y="281172"/>
                    <a:pt x="147636" y="281172"/>
                  </a:cubicBezTo>
                  <a:cubicBezTo>
                    <a:pt x="51644" y="281172"/>
                    <a:pt x="0" y="211822"/>
                    <a:pt x="0" y="140340"/>
                  </a:cubicBezTo>
                  <a:cubicBezTo>
                    <a:pt x="-41" y="61563"/>
                    <a:pt x="53201" y="0"/>
                    <a:pt x="139766" y="0"/>
                  </a:cubicBezTo>
                  <a:close/>
                  <a:moveTo>
                    <a:pt x="171613" y="107468"/>
                  </a:moveTo>
                  <a:cubicBezTo>
                    <a:pt x="171613" y="86073"/>
                    <a:pt x="157514" y="67834"/>
                    <a:pt x="137717" y="67834"/>
                  </a:cubicBezTo>
                  <a:cubicBezTo>
                    <a:pt x="111649" y="67834"/>
                    <a:pt x="99107" y="86606"/>
                    <a:pt x="94434" y="107468"/>
                  </a:cubicBezTo>
                  <a:lnTo>
                    <a:pt x="171613" y="107468"/>
                  </a:lnTo>
                  <a:close/>
                </a:path>
              </a:pathLst>
            </a:custGeom>
            <a:grpFill/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80" name="Title 1">
            <a:extLst>
              <a:ext uri="{FF2B5EF4-FFF2-40B4-BE49-F238E27FC236}">
                <a16:creationId xmlns:a16="http://schemas.microsoft.com/office/drawing/2014/main" id="{6BC104C4-AD96-4BD3-A862-83832314B3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4587" y="3081818"/>
            <a:ext cx="8025635" cy="772924"/>
          </a:xfrm>
          <a:prstGeom prst="rect">
            <a:avLst/>
          </a:prstGeom>
        </p:spPr>
        <p:txBody>
          <a:bodyPr vert="horz" wrap="square" lIns="0" tIns="138196" rIns="0" bIns="0" rtlCol="0" anchor="ctr">
            <a:spAutoFit/>
          </a:bodyPr>
          <a:lstStyle>
            <a:lvl1pPr>
              <a:defRPr lang="en-GB" sz="4800" kern="0" spc="-5" dirty="0">
                <a:solidFill>
                  <a:schemeClr val="bg1"/>
                </a:solidFill>
                <a:latin typeface="MuseoSlab-500" panose="02000000000000000000" pitchFamily="50" charset="0"/>
              </a:defRPr>
            </a:lvl1pPr>
          </a:lstStyle>
          <a:p>
            <a:pPr marL="11516" marR="4607" lvl="0" algn="l" defTabSz="914400" rtl="0" eaLnBrk="1" latinLnBrk="0" hangingPunct="1">
              <a:lnSpc>
                <a:spcPct val="85000"/>
              </a:lnSpc>
              <a:spcBef>
                <a:spcPts val="1088"/>
              </a:spcBef>
            </a:pPr>
            <a:r>
              <a:rPr lang="en-US"/>
              <a:t>Click to insert quote</a:t>
            </a:r>
            <a:endParaRPr lang="en-GB"/>
          </a:p>
        </p:txBody>
      </p:sp>
      <p:sp>
        <p:nvSpPr>
          <p:cNvPr id="81" name="Text Placeholder 20">
            <a:extLst>
              <a:ext uri="{FF2B5EF4-FFF2-40B4-BE49-F238E27FC236}">
                <a16:creationId xmlns:a16="http://schemas.microsoft.com/office/drawing/2014/main" id="{51F83A6F-6002-4A6B-9054-3C17AF3DF475}"/>
              </a:ext>
            </a:extLst>
          </p:cNvPr>
          <p:cNvSpPr txBox="1">
            <a:spLocks/>
          </p:cNvSpPr>
          <p:nvPr userDrawn="1"/>
        </p:nvSpPr>
        <p:spPr>
          <a:xfrm>
            <a:off x="674587" y="4955618"/>
            <a:ext cx="3424238" cy="254544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Name</a:t>
            </a:r>
          </a:p>
        </p:txBody>
      </p:sp>
      <p:sp>
        <p:nvSpPr>
          <p:cNvPr id="82" name="Text Placeholder 20">
            <a:extLst>
              <a:ext uri="{FF2B5EF4-FFF2-40B4-BE49-F238E27FC236}">
                <a16:creationId xmlns:a16="http://schemas.microsoft.com/office/drawing/2014/main" id="{C29426F2-2791-4086-A411-997D0EF10FCA}"/>
              </a:ext>
            </a:extLst>
          </p:cNvPr>
          <p:cNvSpPr txBox="1">
            <a:spLocks/>
          </p:cNvSpPr>
          <p:nvPr userDrawn="1"/>
        </p:nvSpPr>
        <p:spPr>
          <a:xfrm>
            <a:off x="674587" y="5259196"/>
            <a:ext cx="3424238" cy="292813"/>
          </a:xfrm>
          <a:prstGeom prst="rect">
            <a:avLst/>
          </a:prstGeom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j-ea"/>
                <a:cs typeface="+mj-cs"/>
              </a:rPr>
              <a:t>Insert Company / Project</a:t>
            </a:r>
          </a:p>
        </p:txBody>
      </p:sp>
    </p:spTree>
    <p:extLst>
      <p:ext uri="{BB962C8B-B14F-4D97-AF65-F5344CB8AC3E}">
        <p14:creationId xmlns:p14="http://schemas.microsoft.com/office/powerpoint/2010/main" val="3136672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024272-F508-467A-A3D7-87F1D47992A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0" name="Picture 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CFAC0BDD-DFAE-4BEE-B19F-FF98A8F6B30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09A8101-248A-49D9-80B0-0A292F2171A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A92E18-C328-47D8-9287-28924E44C696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E033B5D-D391-4E0D-B5ED-94C06D90498E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B92F0A1-5421-4E08-B42B-0C1E70F556B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2FECDC9-D37D-4FD2-AA74-03B353536600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2EEFB05-AFCA-466F-8997-7951A95F53B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A69C45A-D5AE-4B33-A3C8-8A5B31384C45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647F525-EA14-441C-9203-95ACC6C1032F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0F28A86-0338-4590-81BF-F3E4662AEE5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6EF9BF0-3E5F-4FF3-8D30-55AA5C40A6B0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38D78FF-E4C5-43C1-BC8B-1E7BF489CC46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236AB60-4221-4693-9E95-F0C59F601041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7337196-FDB9-490A-B76F-BD132E6F9F2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0976E8F-F824-4375-8D68-830506B8CB8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6" name="Graphic 39">
                <a:extLst>
                  <a:ext uri="{FF2B5EF4-FFF2-40B4-BE49-F238E27FC236}">
                    <a16:creationId xmlns:a16="http://schemas.microsoft.com/office/drawing/2014/main" id="{CAE60DF6-8211-4327-9E0D-9AF2026ED56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460DC10-3092-4F81-AE1F-24AFE32D57E5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CB864C68-23B9-4871-8B1A-3B08E2678285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8C588F20-D43B-4127-91A8-76BC625402A6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F8817A6-E54E-462F-A789-4CD871D66F8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5F081805-E49B-4F67-952D-AD22BC190D4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5449813-573E-4DF0-8ACA-6986E3FCA41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F79890A0-7949-4A70-B3D8-FB681316209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7B3C52E3-EA3A-40E8-9C89-00CF737B2CBA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A596B782-C73A-4A2C-9138-C103249880B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5F42CE6C-37F9-40D7-BF72-74E55765AEC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7" name="Graphic 39">
                <a:extLst>
                  <a:ext uri="{FF2B5EF4-FFF2-40B4-BE49-F238E27FC236}">
                    <a16:creationId xmlns:a16="http://schemas.microsoft.com/office/drawing/2014/main" id="{7CAF4D79-ABF5-43A7-8F48-BFE4A17E9D3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B542C214-244D-43EE-853E-718E2B547269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8150A67E-B7B3-4C96-A0C2-70E151031506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8D6DF398-80D8-41ED-8FD7-12EE1123FD78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47785320-1FD0-46C1-8240-ED24CBF6F8E3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1274A52F-EE35-42FD-9018-3203D56D26B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69E7F662-8812-411A-876B-FF842C41779B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EFB3045-59D7-403D-A581-BC5E2D7F9ABA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F06EC9F-0D28-4F76-B671-11C558F3C7B4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8202295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423927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14" name="Picture 1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12CCAB12-E71A-48D6-9E85-4F111F7EB3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1D092A6F-0B6C-4D7A-BDE7-13AD52D1B357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1795870-6E53-4B0F-9D93-881945A9F3BF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CF273A-05D4-4E84-A13B-0D4E02E5538A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A0CBC3-3DDA-44DE-9FD5-42B95456A8CF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43BA10E-E714-4B57-BC90-E0D74ED7EC57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7E98192-8DF9-4C85-A62E-4FA54D3A6A55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5538A7B-2815-45FC-BCA5-DA535B76FE65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C5F5A75-631C-4051-A309-04587011005F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4B1DAEA-FF57-40C3-AF3B-943CAC7DE3DE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6A6AFB0-B776-476C-A387-109963636726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E58F777-B5DE-4798-8B27-D008C01FB171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73E36E-B205-493A-A1D1-9EBDC01FAA31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C3E72E7-3CB0-4954-B949-E277CED0357B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A49D5FB-E367-4588-890D-F4CB288F8747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4FC6B783-0A71-4D36-9D0F-DDC5EC011AC0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F155E4F-83A9-430D-A778-EE8DB7B694B3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55AB67D-0E64-4273-93FF-EFB3B6D21A4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760F6E2-6A05-4B83-93D0-23CC9BB12678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9D45422-4514-410F-9C4A-3E967BCE2149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79200D5-DCA4-476E-8FBE-88A673E6583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1AD4D1A-33A4-4A99-9823-DA116CE3503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0DA058E-7142-40CF-81CE-A787548A71D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4296AA58-E9E1-47A4-BC67-11C4294F0A3F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72012CF-8A84-4413-AD09-2C617AECDE2A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B3CAA43-8C0B-485D-9872-62985CD1AAC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5370D75-451C-450F-AC65-C020C7F329C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CFBBFC6-D335-448F-A088-36C2A587CD8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C746B46-A66D-466F-93C3-D96D1194A94F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EFF0F40-5DD9-4007-B490-403788FA7E3C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58E1473-5209-4E19-AF3D-E8353B888BB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D46499F-B25A-41A5-984F-EE5A6503D15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E76A5E3C-2717-4B03-B89B-FB2C5FD20D4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42EDC03-20EC-452C-8204-AC11CF901A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B4B98583-7D2B-436F-9A49-717038FC3EF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3887708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14" name="Picture 1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12CCAB12-E71A-48D6-9E85-4F111F7EB3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2FC934D8-0258-46E4-9712-2A46BF8D588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FDEC2D8-2B4A-4D43-A673-199285003EF1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D692087-E89A-4B8A-B82D-8F6149F97ADD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6EF6F1B-55F8-49F7-82D1-8BCC0A75E250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EA1727F-9921-42CD-8D87-DFF7865FCCA8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2D65C83-96EA-420A-923B-3FA6878E757B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FA15896-67C1-4FB4-89F0-8870A2F6C966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CEB9551-D0B9-4F21-BE33-25606C8DE1F9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6B8F34-163D-41B2-8EA1-AA17BEA54790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69A2875-4578-4457-99EF-EA38E053B798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D4AC235-F70A-4ED9-B2C3-3D7EC2550569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2DCC9BB-C2D1-4180-A5D8-85B2A54F322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EE6F969-3FFC-466B-BF5F-914E7CE240BE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C560C4F-4C1F-4029-84C8-855C2A0B25FA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5381C55F-E1F8-42A0-B674-D964640AD4CE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936E31E-D1C7-45D2-96CF-C49FFE1EF55C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88FBCB2-49F8-4D1C-BEF4-E2094E9FE6E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B296D71-2A69-4C74-8223-62F531AC2EF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6511607-E9E2-497A-ABC3-B8D0F46ABE48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F0F01B7-A698-4576-B799-4D5BBAF374F4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B1C323B-4A05-4B1B-8D72-0491CF16717D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12EE3B0-BC3E-48C8-B564-E52E4F58B31B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D55614DB-13C0-4295-B082-24EEA7DFC020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9D80B00-CBE8-4098-AA04-86DBC369B72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E0B41EC-F91C-49E7-8A81-37CD95AD54F3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EDD5F9F-3CC7-4542-8541-BEA377E8A70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D3DCEFF-D64A-46A5-A7AE-34409EABD8B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0B1C92B-BA1F-4E39-BC8A-DFC8D8B1B6B9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E87BA9-C760-4A6D-904B-B6256F39B8F0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5F8B7888-140C-4D72-8A6B-9AB5A3078995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8FE433E-0B7E-4490-8954-B71648AA4B1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F03E3479-0AE8-4215-9F42-B2A28C9D87B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D9781127-54CC-4E9E-9AEA-CE533FD0018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7871309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20367745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7610E6A-D060-49B4-A235-C7C67572D5F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35CA097-F7B8-46DE-9011-988218D6E82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5" name="object 40">
            <a:extLst>
              <a:ext uri="{FF2B5EF4-FFF2-40B4-BE49-F238E27FC236}">
                <a16:creationId xmlns:a16="http://schemas.microsoft.com/office/drawing/2014/main" id="{F044CAC1-4C72-4421-8E18-2DBBDB32204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9381307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AA58C2F-2251-4982-8767-1D2DDCD6539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EF8EFAA7-FF36-44C4-B0F6-4412B9DA4D6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10458159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E7748B3-171A-4100-954B-9260841D4CDB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A7D0A9A-9F93-4810-9692-70CC08373823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9582CF0-F150-4E87-AA7B-25941B35E4C7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CBE9B59-8814-4206-BE5B-56947FBA0CD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FB20CEF-AC1F-43ED-A1B2-86C449D22049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E6A51D-EC2B-4563-B37D-AD64A65F60D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836CD97-A306-427A-9396-7546749AC968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0F80A3F-BC26-41E6-96F9-D2C1B9D56F9A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B02499E-0AC8-4BB7-8F07-4B6369E16C77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0B86D3E-DEC4-4BC0-BBAD-A0F7CBC3C42D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964EA38-9938-4C00-AC83-60832E6810FC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F83EC2A-209F-418F-B683-FAB928F07829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340D429-993F-4CD2-9F9A-CDC81593D6BD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E0325E4-D49E-4E21-88C3-A625DF7B6E5F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5" name="Graphic 3">
              <a:extLst>
                <a:ext uri="{FF2B5EF4-FFF2-40B4-BE49-F238E27FC236}">
                  <a16:creationId xmlns:a16="http://schemas.microsoft.com/office/drawing/2014/main" id="{30182A09-C644-46FA-8D3C-D12616B65B79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8708843-A778-4339-8497-4889E60434F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53678E4D-889D-4424-9188-CA118BB29DF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769B38C-AF62-40C7-A4AB-F6344D60844F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BCCDE3C2-0978-4D40-9973-70D1523185FC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B0B3E9F-82FC-4400-9253-4F8DBE98939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04D2C47-2502-4A2B-BA70-2DDED505362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C420153-2C24-4101-A7B6-51EB84A3697E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6" name="Graphic 3">
              <a:extLst>
                <a:ext uri="{FF2B5EF4-FFF2-40B4-BE49-F238E27FC236}">
                  <a16:creationId xmlns:a16="http://schemas.microsoft.com/office/drawing/2014/main" id="{793E7303-F973-436E-9CC3-830A247989A4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93870782-BC72-4402-BA05-E25E3267841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97B3240-C794-44D6-8D17-920B674AFB94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88305EB-14F6-4C40-B4F5-2A88DFAF3A9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D2C2B83-FBE4-49C3-82D6-39702C09946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946F15E-C60F-4E71-A2E9-5764B121C975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1DE450A-8805-4F05-AF08-1B1C51A7DECE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DDDA924-0CBB-48CD-A9BB-6BE7F8833FA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1DFE3B0-6CBB-415C-BA00-A07AE474D984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525409B-E087-4BB2-AE69-BD2F2068D2D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5108F74-5CE9-477C-A853-E641B9D6182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5" name="object 40">
            <a:extLst>
              <a:ext uri="{FF2B5EF4-FFF2-40B4-BE49-F238E27FC236}">
                <a16:creationId xmlns:a16="http://schemas.microsoft.com/office/drawing/2014/main" id="{1E311443-462D-4AD3-98C1-DEA48E0FF1A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31674321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64F4E438-10A5-4ED6-AE78-152E14A5ABB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C3EE13-7560-4633-A2BE-23781D53CD9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6D27813-15A3-4A5B-8389-D522A3FD5FF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1AED83FB-0FE4-4587-A063-5F9F329D9A8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9007206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53895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D4AF249-C8EC-4BFD-B5AE-32505016DB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A124DF3-5F76-4F4B-A7D8-74D3EA4B959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56D32E-0055-4643-924E-46DF835EA2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B41B95-C25D-4EC9-B15E-FB7B260FA00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C6131D-1FC3-472C-9C1B-4845A753D85B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8F88E74-ABBA-46E8-BAD2-34F687552328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1DA829A-B033-4773-BCE0-78D12B077D9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8DD057-AECB-4B78-872C-5C4094A044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AEDB04D-682D-4D9D-AD92-DCA08CCECEA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C99141-FE50-482A-8E0E-D7AF552C4666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8DF56F2-70BE-472B-99A9-6DCC875AD131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CE3E7E-6230-4BBC-85F4-582F18284EEB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77F073A-3E8F-4020-81FD-6BDB7BF0B31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9A4BC1F-FBCB-45E6-A2C4-BB214B6700DA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">
              <a:extLst>
                <a:ext uri="{FF2B5EF4-FFF2-40B4-BE49-F238E27FC236}">
                  <a16:creationId xmlns:a16="http://schemas.microsoft.com/office/drawing/2014/main" id="{34E10D10-AE8F-47FE-90CF-6F05800D1312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3356177-FBDA-4ED4-9866-08A11452995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E648E8A-DF08-4A98-9F5E-62F10654483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9B527C-E8E7-4039-9F1D-08C020BF81F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A85FF70-6772-4554-9E93-AFCEACED8E1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772B4F8-EA14-443F-9600-DD8B75C16D7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7D9855C-A199-4BAD-8D75-B698A604533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6C669D8-5CE0-4A83-B39E-34A70A879E90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EF9FE0F9-5510-4B17-991B-24956EFFDC3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D58D7C-0397-40D9-B01A-FDBF6863AED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47126FB-0818-4B65-BBAE-7375794263A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D10C6E-EC0C-45FA-8E3B-1556E7097EC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8C4CB4B-113B-432E-B9A8-DB1633C271D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9E46FC4-C80B-4739-B40B-6F54D398E72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8138B95-9F4E-4BA8-83D1-DE69D709396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9056833-67C9-46E1-BCE7-F53C7D4F2A8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C244738-6FA2-499F-BB78-AC1055471401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7237DD71-F7EB-4C9F-A385-3C6021C24E7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16F6127F-3839-4170-891D-E1E39C40A5B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9" name="object 40">
            <a:extLst>
              <a:ext uri="{FF2B5EF4-FFF2-40B4-BE49-F238E27FC236}">
                <a16:creationId xmlns:a16="http://schemas.microsoft.com/office/drawing/2014/main" id="{2B5E3554-530D-42DD-B0F9-1C1BDBC3CE4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9206426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53895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D4AF249-C8EC-4BFD-B5AE-32505016DB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A124DF3-5F76-4F4B-A7D8-74D3EA4B959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56D32E-0055-4643-924E-46DF835EA2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B41B95-C25D-4EC9-B15E-FB7B260FA00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C6131D-1FC3-472C-9C1B-4845A753D85B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8F88E74-ABBA-46E8-BAD2-34F687552328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1DA829A-B033-4773-BCE0-78D12B077D9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8DD057-AECB-4B78-872C-5C4094A044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AEDB04D-682D-4D9D-AD92-DCA08CCECEA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C99141-FE50-482A-8E0E-D7AF552C4666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8DF56F2-70BE-472B-99A9-6DCC875AD131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CE3E7E-6230-4BBC-85F4-582F18284EEB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77F073A-3E8F-4020-81FD-6BDB7BF0B31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9A4BC1F-FBCB-45E6-A2C4-BB214B6700DA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">
              <a:extLst>
                <a:ext uri="{FF2B5EF4-FFF2-40B4-BE49-F238E27FC236}">
                  <a16:creationId xmlns:a16="http://schemas.microsoft.com/office/drawing/2014/main" id="{34E10D10-AE8F-47FE-90CF-6F05800D1312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3356177-FBDA-4ED4-9866-08A11452995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E648E8A-DF08-4A98-9F5E-62F10654483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9B527C-E8E7-4039-9F1D-08C020BF81F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A85FF70-6772-4554-9E93-AFCEACED8E1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772B4F8-EA14-443F-9600-DD8B75C16D7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7D9855C-A199-4BAD-8D75-B698A604533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6C669D8-5CE0-4A83-B39E-34A70A879E90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EF9FE0F9-5510-4B17-991B-24956EFFDC3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D58D7C-0397-40D9-B01A-FDBF6863AED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47126FB-0818-4B65-BBAE-7375794263A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D10C6E-EC0C-45FA-8E3B-1556E7097EC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8C4CB4B-113B-432E-B9A8-DB1633C271D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9E46FC4-C80B-4739-B40B-6F54D398E72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8138B95-9F4E-4BA8-83D1-DE69D709396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9056833-67C9-46E1-BCE7-F53C7D4F2A8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C244738-6FA2-499F-BB78-AC1055471401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0D09B712-EF83-4ACE-A294-991903402F1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object 40">
            <a:extLst>
              <a:ext uri="{FF2B5EF4-FFF2-40B4-BE49-F238E27FC236}">
                <a16:creationId xmlns:a16="http://schemas.microsoft.com/office/drawing/2014/main" id="{33514106-C515-4A3C-B4D7-6C90A0720BF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6461054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D6D1DA3-C187-4CF1-826A-DD83DEB937C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6" name="Picture 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A286A11E-F580-4037-A957-BF122B63504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CC6AA95-08BC-4B67-A94B-62395A36068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87D2284-1ED0-4EF6-8515-D43B6B09615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6EC4563-76AD-472B-BBD4-5982C0B0F9AC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B292D34-2AFE-4694-A598-EE1269C3E3F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0B96530-6AEC-4694-B85E-D01975988C00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B33D8D6-8101-4512-9089-4A2D394B3A5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EB0A8E9-00EE-4FA4-A1C4-ACF9D4A8111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5CF7690C-06F5-4565-92B7-1BB91229709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7F9C5F0-F876-4D94-9F94-3D29257DE68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4B5AE49-0B7A-4F06-9CDA-61EA44E2304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179E0C4-A37B-4E54-8343-208D3FF42B7D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97F47B3-9ADC-4393-9746-1AD58447C3A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8BD30F3-A8EC-435D-A74A-1BC7EB4AA414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F3EAA23-BBCA-494E-AB99-E0E11D217154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" name="Graphic 39">
                <a:extLst>
                  <a:ext uri="{FF2B5EF4-FFF2-40B4-BE49-F238E27FC236}">
                    <a16:creationId xmlns:a16="http://schemas.microsoft.com/office/drawing/2014/main" id="{772E689A-E7F0-4BFD-AD1B-C2D473DE52A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1DC835C6-167A-48DF-B458-B2FDEC341B4D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0572D735-B001-4C0D-BBE6-9F2B41104BD2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812A845-05F4-4B5B-869B-2F7F02E7F180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F360B2E-4567-4A2D-8081-9B0C9849409F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9632703-606A-4F18-B4A2-E10DDD506FF3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04B43EBB-A150-48BD-9BA4-EB80C90E1A32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D8F14F0E-F556-4D0F-A110-38791572C0C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316A81B0-9692-499D-BE24-6F105F9E701C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330B5998-F70F-476E-989D-A81ED84F05B8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B59EB95-956A-42A3-ABB1-E588CF74704A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" name="Graphic 39">
                <a:extLst>
                  <a:ext uri="{FF2B5EF4-FFF2-40B4-BE49-F238E27FC236}">
                    <a16:creationId xmlns:a16="http://schemas.microsoft.com/office/drawing/2014/main" id="{A56147BB-3CDB-4BEC-A9F7-B3F98B6D6D2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F20FF55-A0FD-48CD-8EE6-8E9213829E08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35497B69-D69A-4327-90C2-E60A8E00D64D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F4623636-2F0D-4E9F-B9FA-900417F75569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4A2163D0-9130-49E5-85F5-C0DA5D0FED7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DA4DDDB7-360A-44D4-93BA-45E63C42730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9313A6FC-93BB-46A0-912A-FB956BECC47B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477E42BA-EF5C-4CA0-AEB3-B13E6D23F374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68E149D-D1A5-4F20-8AB7-5379724D5755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1505939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673BFF8-8976-4AD6-B9FD-8B4E1C4B0F70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BF0A78-9A6E-4C3C-B14B-94E22D9A0C64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64E31C4-7B6B-4A6E-BAB2-9630B4D2B70F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A4D6AC8-7398-4E10-9648-7A76684098BA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233FF8A-A6A9-4857-98E2-414B67DB8E55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841D727-E772-4CFA-AA8A-D82CEEB40C70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669DDFD-8773-4BEA-88E7-5CE0AE5706D7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373D6CA-4520-464A-87A0-C3D61052AAA1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EFFC38F-9C0F-4743-97AC-15EB4DB6B43B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A4A56B9-5C75-445F-933E-B4BFC8A1442C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A90D630-D461-4668-88E4-E1C34F004C5E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570699A-C248-4FB3-8172-F4AF72152886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F73045C-7C7B-4058-9F97-17AA531FC27A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18FFCA3-BD49-4260-96E3-BF9661B3DFBF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">
              <a:extLst>
                <a:ext uri="{FF2B5EF4-FFF2-40B4-BE49-F238E27FC236}">
                  <a16:creationId xmlns:a16="http://schemas.microsoft.com/office/drawing/2014/main" id="{1D5826DE-DA35-4E9E-B8C6-9854473EA04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928EB12-3BE5-4900-960E-5DA3C85ECE6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B0261B5-C1DD-4484-9FE6-0CB98C564EC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C16631-4D32-42E5-AD0F-8C79FEB567D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F577595-A85A-465C-9B32-CA248C0C7855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27D1148-DCBA-4C1B-9A4A-8CB3FFCB440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915D322-142E-4C12-B6BE-6E72BC5310F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119B34D-CDC9-4E9E-BC50-C061EE3EB13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6E964EC9-D7DA-41B3-97B6-A805CA5C7D49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F3BD749-78D5-483F-9A42-CD0E065EB199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11662DA-870B-48AF-B19F-849126DF6C1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256871F-FA1C-4B42-A389-A8F7A7E8FF2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C382618-6087-419A-90D2-491F29DC4CE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F0C174A-827B-4A73-85A1-634A11740FDD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FF21AFF-B03B-4F2A-988C-1D65DA10A915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A4A1E22-EC0C-4A12-AF35-12439D3FA96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E0FBAAD-E2D2-4FA8-87BF-FA7C8D849699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5C408D0-6E18-445A-B571-C42AF8C351C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E8287F9-2030-44EC-8B89-CD8B349CB62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9" name="object 40">
            <a:extLst>
              <a:ext uri="{FF2B5EF4-FFF2-40B4-BE49-F238E27FC236}">
                <a16:creationId xmlns:a16="http://schemas.microsoft.com/office/drawing/2014/main" id="{55601BC0-495E-472B-AA05-8F6D83817DF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087702029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775EF3-0226-487B-89BE-12141BE92E42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E8FB25-2351-4333-8C61-E425D6289A8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EBED5A5-420E-4B3B-8249-FA4762429451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D9787D4-B2D2-41ED-8BA1-DCC685C0BAD3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B57C625-5E7E-493B-A6D5-A233D0CF96A8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1738315-5220-4A34-84D8-6223BFA1301D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B7DCF34-6B7E-48D1-8F67-F30E9C8C23B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965CDF7-877E-4BAC-9B72-3831A0B1A76F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043C3A-9A8D-4B01-B0C6-04F5173E42B8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C9F0B48-0F7E-4045-A3EA-0C7EF06D9F10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B661934-9503-4154-82C9-E02413F807D4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E92F33E-38CB-40D9-98B2-B50EF7759A55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25B22E1-3363-49E1-93C9-2EEFF51015C1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285D812-DED7-435A-880B-F2ACA187F594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3" name="Graphic 3">
              <a:extLst>
                <a:ext uri="{FF2B5EF4-FFF2-40B4-BE49-F238E27FC236}">
                  <a16:creationId xmlns:a16="http://schemas.microsoft.com/office/drawing/2014/main" id="{ED20655E-8BE9-4BF1-86AF-2191F43E38F3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00B32A7-BB8F-4E72-9B81-832D65DAA77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DBF7296-C389-4F34-83CD-DFB5845AE12F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48EB44C-9920-44F5-9DC1-1B7CDFA961DC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BB7CD48-69EC-493C-9B66-5A060A039BD9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0AF5C47-A7AB-43F8-A86E-91983E2E8A8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AB442F3-9EAE-4C7E-BEF6-70E13833D0B1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58D8A5D-87C3-4693-B059-B7CFFA490496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" name="Graphic 3">
              <a:extLst>
                <a:ext uri="{FF2B5EF4-FFF2-40B4-BE49-F238E27FC236}">
                  <a16:creationId xmlns:a16="http://schemas.microsoft.com/office/drawing/2014/main" id="{2D3D453E-8AF5-4D32-B2D7-B2B5BDA42A44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A9E0F2E-E802-4159-8F22-EBA8FE80F09B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36B9351-300C-4051-ABB6-11CF11C21F7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DF67964-3894-448F-A0CE-DBFC072607D6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B98B17F-87A9-4AEE-84D0-4D85B75D5343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F3C3B63-2C83-4A27-B942-D09CD64A52A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8C23EF5-9BB7-4730-9D1C-2B7211A19551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F63DDBC-C726-44AB-AA40-B75D57E1DD1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72C21D8-32C5-4426-B52F-3E0C24CC695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83363559-CBA9-494A-893D-A15C8E16A7E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A5AEB82E-A868-4D50-A90D-E814664D94E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0" name="object 40">
            <a:extLst>
              <a:ext uri="{FF2B5EF4-FFF2-40B4-BE49-F238E27FC236}">
                <a16:creationId xmlns:a16="http://schemas.microsoft.com/office/drawing/2014/main" id="{DEA9A50C-6359-485A-A1FA-13242FB99A7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3403940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6FACE0-8E36-487D-A2C5-04A83E1DA3F4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5EEA3B-D491-4699-8568-154C7D9A37B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A187686-4071-4A93-AE33-DB1E79B88E50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DF1AF0D-823C-4F1E-9FB2-24A99DD2CBF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F63235-D3F8-48CB-A86B-3B7C5A03D6AA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7F84251-A438-4BBB-A634-FC0570C8B6D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01E610C-4370-4C21-9631-F0C12812430E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BAA64C9-F88D-452C-A112-6D715BD90F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34F8AB0-8CF3-4990-80C8-90D4B3A47BB0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38515A-B1B7-49D0-A9B7-97B020FDD13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DDF13A-BBD4-4EE8-86D2-81733B71605D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12B6E8E-90FB-47C7-94FB-4C9B3D0A56C1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06C21C3-A2FC-4530-8A27-3DAD4431B34F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ADDE2BF-ACBD-4F9C-8A01-BCB2E44783A7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F2B1B5F5-9A71-4524-B336-D0B788745681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59454A8-7D13-4E0B-8E2E-1351078A962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A76F5ED-7FE4-4297-B698-445D02A11524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7BE51E07-7352-4BE5-97D7-78346BE50D9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ECF8789-E02F-42CA-B24F-7DC8E44B840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9C9BFDF-E01D-46F7-96F1-A60ECDFC00F1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EC26C2C-3905-45E6-BA44-33106560F91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A09CFD1-4E39-4159-A8CD-C9E48A58BC9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3" name="Graphic 3">
              <a:extLst>
                <a:ext uri="{FF2B5EF4-FFF2-40B4-BE49-F238E27FC236}">
                  <a16:creationId xmlns:a16="http://schemas.microsoft.com/office/drawing/2014/main" id="{E3CC5C67-AECF-4CCC-92E7-281CAA2F5BD2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5E719C9-4807-4111-B2CE-00A257BEABA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F5E0446-7912-49F7-B63A-4BEDE0359B2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599837C-5D77-4075-8A3D-90A22F2280A8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41D1F97-5429-4952-818F-3E46AB7EE998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CA4DB1-17E1-4858-8B57-DB69AC68E63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E45E82C-7005-4F3F-9A76-7088EAAAAC3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78EF54E-2447-4B06-B6DA-39C0FE90F0F8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E713A62-056D-4E36-93EB-83B0EE8E52CE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E7E6BF2E-D13E-4B2F-834F-E0A956E2C0D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1E3641A-116F-4A0C-9DF2-FE900E5553D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9D02E979-B8AF-4799-B859-DA67D47FBC1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15751760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53895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rgbClr val="EB0029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rgbClr val="A5389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rgbClr val="A5389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rgbClr val="A5389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rgbClr val="A53895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D20E263C-3DB4-403C-8A3C-2695D83D785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687EFEE-5E13-45CB-BEB8-53E00BC36EE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E8D2111E-E320-4D44-B330-F58C3DF795C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FC38517-C236-480A-9151-3FC15FC19034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F2051D0-66D0-4EFC-9F13-DF1518D05BF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8DF3AC-4755-4AC1-B05E-51210B0F7259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3428918-1C85-4779-A952-5BC9BFA976FE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835C075-1CC5-48F4-8A54-A1E1A5AF9201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612ED77-F3EE-4FB5-9F5D-6575CD7E27E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E3B19BC-54FF-400A-8EB3-9C40F51C124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D05042A-9D40-4BB5-A762-553E61129342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9102BA1-3145-48D2-BDE4-22B8183BDC90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218758-27A4-44E2-9A49-5A37FA63186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08EE1F7-3B73-4FC4-9086-A443F5D89FB6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F9B9D63-954B-4C11-931F-C9F30512A1C9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3C56CDB-07F9-4529-9F29-9516430C4710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47BD44-7248-47E8-AF84-0462EAA8C569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8" name="Graphic 3">
              <a:extLst>
                <a:ext uri="{FF2B5EF4-FFF2-40B4-BE49-F238E27FC236}">
                  <a16:creationId xmlns:a16="http://schemas.microsoft.com/office/drawing/2014/main" id="{506F9267-29A9-474B-98A7-5C9C10096432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BA08777-FBE1-4D99-B865-FCEBB686FF68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961A7C8-CED3-4101-8286-0E122986B88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6F04C70-9658-43C0-8113-A2C7FB163FF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302D2E4-83CE-4FC6-AAA9-AAA1C5A7D0E1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0E0CFF8-23ED-4789-93BC-0E77229DCAE7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5AEED74-12E9-4B89-A942-8903E5295A0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58290FE-FEA1-442D-9CE1-636D445A2777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9" name="Graphic 3">
              <a:extLst>
                <a:ext uri="{FF2B5EF4-FFF2-40B4-BE49-F238E27FC236}">
                  <a16:creationId xmlns:a16="http://schemas.microsoft.com/office/drawing/2014/main" id="{33F11063-DC67-4E66-B8E3-23F83765CFAC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6AF0D0E-A48F-457F-A648-3F69B3FB873C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FE6BDDF-F93F-4ACD-ABC2-8A9D431B8AD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AC7A18E-5E94-4136-BB32-6827DE0E26F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C62C0C4-3D0C-4420-8ED5-D10DD906C90A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E2DE4F60-0A06-49F3-A4DF-25F21544717C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1EF45FE-5FE0-4170-BBC8-FC0B3E2453A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F747B40-161A-449E-9FA5-04AFAAA725D9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E53035C4-4138-43B0-8936-3715D5F24AB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852602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rgbClr val="A53895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rgbClr val="A53895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rgbClr val="A53895"/>
          </a:solidFill>
          <a:ln w="9525" cap="flat">
            <a:solidFill>
              <a:srgbClr val="A53895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53895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93FDBF36-47E6-4925-B9D8-61E5E1C2E74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FB5A544-2871-4920-8445-59042223164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83F479D8-8C83-46CA-888B-36EC36A8CA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E7460AF-672D-4AF5-A0D8-23F40993A4E6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310D2CA-D683-4BEA-9500-E027658EB67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EC75815-265C-41DE-B535-8137EA068E0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B906A2B-C750-46EE-895A-EA00B2D36C6F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28594BE-A2D2-44D1-9599-F901D935C3E5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E299F6F-6ED9-4239-B14E-2A98FA68117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0943260-27FD-4212-B0A9-40E08A75B19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C6E7CB3-C06E-46D0-B3D7-7D3BE4274C21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5F3EDFB-8032-4306-9093-16B396696A5E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6162061-E4DE-406C-B374-52AC3BECF0A2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79942F-5B37-43FE-B1D5-8E0025290600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384DB6-6C86-4D74-9E68-10008777A9C5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0AD2625-1688-4A77-BFC8-A2EF99ABC7A2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6D65B4A-02CF-438F-A444-CA077ECF5938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2A27FF5A-69B3-4828-8F36-08BB8276B38C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B7648D6-D5C5-47D4-A8E9-ACD0C27F5D08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083AD5F-2F7B-4FD1-8995-76C70415C630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589C136-EF11-4323-8D75-294666ED5AA3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1E02CFB-AECA-4E0C-A8A2-161D539FD2F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41172DB-F37C-4872-8230-0057B576386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F50CA78-C841-4C79-BDD1-374C03B032A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E41CCCB-E9EB-4F30-87E0-B3A0FA5703F3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2" name="Graphic 3">
              <a:extLst>
                <a:ext uri="{FF2B5EF4-FFF2-40B4-BE49-F238E27FC236}">
                  <a16:creationId xmlns:a16="http://schemas.microsoft.com/office/drawing/2014/main" id="{38835790-EB19-4900-82D7-9A38EBC566D8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185193A-CC36-4121-ADB6-F4A42694C95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7F9A37C8-EC53-41A9-9F1E-43D984DCB8A2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B50863F-07AA-45EF-87D1-858F0275247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71C3DE6-075E-456D-9DAC-6201FFFA8183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964D75F-CA53-4AA3-B059-47974A56854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B703954-E65B-4059-9EC2-02F05FF033E6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87BFC6E-A2FF-4D87-9948-7F4B9E598690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043DF94-66C7-4D9D-A2E3-F2F9850D6B0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36402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90EB1E6-79E9-480B-BAA3-61307602B005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 Placeholder 33">
            <a:extLst>
              <a:ext uri="{FF2B5EF4-FFF2-40B4-BE49-F238E27FC236}">
                <a16:creationId xmlns:a16="http://schemas.microsoft.com/office/drawing/2014/main" id="{C03D5194-B223-48C3-9F15-3BC97900416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58683" y="170630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ct val="100000"/>
              </a:lnSpc>
              <a:buFont typeface="Arial" panose="020B0604020202020204" pitchFamily="34" charset="0"/>
              <a:buNone/>
              <a:defRPr lang="en-US" sz="32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" name="Text Placeholder 33">
            <a:extLst>
              <a:ext uri="{FF2B5EF4-FFF2-40B4-BE49-F238E27FC236}">
                <a16:creationId xmlns:a16="http://schemas.microsoft.com/office/drawing/2014/main" id="{1784EAB3-3433-4C1D-9CAE-5A4247011CA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58683" y="3344407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ct val="100000"/>
              </a:lnSpc>
              <a:buFont typeface="Arial" panose="020B0604020202020204" pitchFamily="34" charset="0"/>
              <a:buNone/>
              <a:defRPr lang="en-US" sz="20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" name="Text Placeholder 31">
            <a:extLst>
              <a:ext uri="{FF2B5EF4-FFF2-40B4-BE49-F238E27FC236}">
                <a16:creationId xmlns:a16="http://schemas.microsoft.com/office/drawing/2014/main" id="{6C7776CB-5217-4E22-B0B0-0C43AC3BCE4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10119" y="1751144"/>
            <a:ext cx="6346721" cy="4057387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E27C82D-2C05-4F0A-BA75-BA41B3447A3B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C36F1E6F-F7FF-4D5D-BB50-C83EA4864AF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519664-416B-46AC-B4E3-4D07372B8619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D8E8D4D-E970-42B6-9283-E211C97C2B79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B39A5DC-E0A5-4974-9DA5-1D56916C667F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DE933F8-0CC0-4672-A84A-02D7E12E6B2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E365CC6-BF74-43FD-A2AB-E7D09B92D337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43386FF-56AE-4839-B588-254DECBE9CD2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33DFA0-291C-48AF-99CA-FF3E77354F91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FC520F8-7F57-4FE4-A9DD-26C1A90BB381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F29190-B105-4DE4-9198-0291B8549D7C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401EE47-D54B-4441-98CE-867603E04639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68DA5C7-8287-460D-9019-C7BE6195878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E46B23-1669-43C9-A13B-AA65159C15A7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861CEFB-F3D9-4DBF-BA8D-F79A2825666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E51BAFA-5817-4B5C-90FD-C5A98C133F7C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23" name="Graphic 3">
              <a:extLst>
                <a:ext uri="{FF2B5EF4-FFF2-40B4-BE49-F238E27FC236}">
                  <a16:creationId xmlns:a16="http://schemas.microsoft.com/office/drawing/2014/main" id="{79926A1A-C3E9-43ED-8DDB-499DF7301A69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B2B550C-7510-4204-94B7-06EBEE156DE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5A0ECB7-E78E-4170-AD04-14504EC1757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49DB3A3-3D07-4EBC-9C62-ECDED7B578A8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3F5EA12-2CFC-4A62-8D4E-9B0AE6AF9286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34C762C-43E1-4328-B53B-066014F60E07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C1404DC-B856-43CF-9E2D-AA4E58BB4811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586038-60E7-4C74-BDE6-E57805F0B76A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4" name="Graphic 3">
              <a:extLst>
                <a:ext uri="{FF2B5EF4-FFF2-40B4-BE49-F238E27FC236}">
                  <a16:creationId xmlns:a16="http://schemas.microsoft.com/office/drawing/2014/main" id="{E0F1054B-B1F2-47D6-8F4D-97AC0209A54A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5E11CC0-DE41-401C-8317-C6750DA14BD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34B7BD8-91BA-4D46-ADF0-709CC421D6CE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4EE88D9-B792-411B-8A0B-8DB62964CAC4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D85CBCC-164A-4CA4-9A7A-9A25445F5FD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E884662-D91F-446A-967A-1263660D355D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6C142CC-9086-4CC6-AF6B-D9A6338E0CE1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E2CE258-C04A-4585-88A9-F9F12F49E428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AE4AC6F-D714-41C1-840C-17217155BE8B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060835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5E9CC8FB-0BB6-4F22-AC9F-8A82D314734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04800" y="287338"/>
            <a:ext cx="9758363" cy="6985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9A91518-F18C-414D-8DFF-764AAB58CB8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bject 40">
            <a:extLst>
              <a:ext uri="{FF2B5EF4-FFF2-40B4-BE49-F238E27FC236}">
                <a16:creationId xmlns:a16="http://schemas.microsoft.com/office/drawing/2014/main" id="{B52F94E9-5190-491B-A666-92724152FB9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65191535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B71F50-0257-4DFF-A95B-14A0715C7BD6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4AA383-9B4D-4E68-A625-327DD8989D42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3F5F0DE-3ACF-4A3C-B434-12A6009AF3A9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E126596-2A5D-4CC0-9221-A1DB68F59E4B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623B23-5811-45F5-85F9-E1BD92F33435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B2BC0ED-D87A-40E0-8B17-8F27C5B7A884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28E78BF-AF45-4ABA-91E5-A43A9F3B912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9E8BCA1-6FB2-4F7F-B8B0-871479A3DC28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C053260-7CDE-4644-8B6B-4009E943912E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8241824-37E2-495B-9813-B9B9280A5281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8E12354-BB4D-482D-B61D-9B9E4929139F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88642B5-1C8B-44A1-8973-7F9F3F10993F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3D8E7BF-1B4C-450F-957E-3FF50F28A8ED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4A8FEDA-C17D-4F4F-A613-503DE70B7D61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6" name="Graphic 3">
              <a:extLst>
                <a:ext uri="{FF2B5EF4-FFF2-40B4-BE49-F238E27FC236}">
                  <a16:creationId xmlns:a16="http://schemas.microsoft.com/office/drawing/2014/main" id="{2A764017-34AB-4DFA-9612-34813B40D195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15A3997-A038-45B4-B1FF-DA0EA637C5B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474AFF5-0435-421F-BB9A-8027912AC76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53DD5F-5784-4C5F-B652-9CF5E3976D3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5EE903B-A22B-41AA-8FAC-B80E58C30217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0ED68EB-AF51-4348-977B-7CDD06DDBD6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A8335E3-1967-4E8F-9DB9-2C9C68B5EEC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9DA640B-5D1E-4AC0-A37C-A61B15FBDD0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7" name="Graphic 3">
              <a:extLst>
                <a:ext uri="{FF2B5EF4-FFF2-40B4-BE49-F238E27FC236}">
                  <a16:creationId xmlns:a16="http://schemas.microsoft.com/office/drawing/2014/main" id="{FEA3094B-6D5D-4A62-9774-DF5A770D66FF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0E13CE0-80AC-400D-9306-B8722CA71116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55D8C0-7B61-47E3-AD87-7F4A9210DB5E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7AE0B73-D25A-495B-A7A1-32705EA1E47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31CA070-3195-4255-A7D1-64954846DC7F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0E8661-A7BC-45BE-98EE-07AFAC41B74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8002BE2-8F15-47CE-B265-801E96F52DC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60729D-6535-4E72-B547-1203EC5EAD1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D33EA3E-D084-4984-8445-A1A71CBEE0BF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8A06D8F9-E6F4-4DD8-9732-DD14BA20A4B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object 40">
            <a:extLst>
              <a:ext uri="{FF2B5EF4-FFF2-40B4-BE49-F238E27FC236}">
                <a16:creationId xmlns:a16="http://schemas.microsoft.com/office/drawing/2014/main" id="{A8CCD305-C835-446C-A6C8-D9F3030EE82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4944923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53895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28040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1529051E-C12D-4F5B-907B-7A247AA9183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183711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F762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7004698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A53895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53895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8395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96906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29" name="object 40">
            <a:extLst>
              <a:ext uri="{FF2B5EF4-FFF2-40B4-BE49-F238E27FC236}">
                <a16:creationId xmlns:a16="http://schemas.microsoft.com/office/drawing/2014/main" id="{006750F1-0035-4189-8FF4-59625D30B51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58B6F32-AC51-46AF-B571-0C5F2F7F978C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3F3371C-7C05-46A0-8D75-57FF4BE931D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F84D580-D71C-4B30-85D6-EA77882AEE39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F6CF99D-6FD8-4E26-A46D-57735AA0B0D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7AF2835-4505-4637-B9DE-DB4C445EAE72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478D3ED-283B-4CCF-8475-26F1918E7F84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E8F7329-C92A-466A-B2D9-A82135451947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998C256-7DBC-4B62-9FA2-A7F39AC1ED4E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5AEB4DA-E558-464A-AE48-13AFBA7EF840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AD750AA-5B49-4712-A634-C2C1F437E01E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1D7AA0-15B3-42AF-B6F0-3144DB69B0DE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EF6EB1D-359F-4751-910A-44AC311AC965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E4813FB-3105-4839-8886-5984178B4257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84FAAC0-EA6A-4F32-986B-6E274A34D517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3">
              <a:extLst>
                <a:ext uri="{FF2B5EF4-FFF2-40B4-BE49-F238E27FC236}">
                  <a16:creationId xmlns:a16="http://schemas.microsoft.com/office/drawing/2014/main" id="{3F6D434A-F0A3-4C73-B3F7-B47D1E3A2474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8225A64-66D9-43EE-A4FE-F5714E0E55F1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30CD82C-4452-45C3-A316-0503DBC16A8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09FE91C-CCD6-41A3-8953-CF1BFCCE17A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27DC4B4-662E-48CB-99EC-71C54519F2D7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8FD0332-F6FE-455D-AFD6-7F12252C201F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71F58CF-5B11-4FFB-BA35-596739782AF8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8A6298A-187B-42D6-B511-12023CBF1F0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1D43005B-B2ED-4331-9835-C7353D4958C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029B516-2EFC-49CD-99E3-7EA0BE51757E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D86BA73-39B4-4156-A927-D42D26E4CCFC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55917A8-134B-441D-8F8D-C118EE91360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A34037C-3BCA-4B49-B1FF-CCE22212C7B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007BA3F-7EF2-467A-B07E-19C806243B7C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ED70EE1-C3AA-475E-971B-7AAAA1987796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8864747-2614-403E-8574-77235749F441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E75CB7D-ECF7-49A9-B1F9-565107056B5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707920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" name="object 40">
            <a:extLst>
              <a:ext uri="{FF2B5EF4-FFF2-40B4-BE49-F238E27FC236}">
                <a16:creationId xmlns:a16="http://schemas.microsoft.com/office/drawing/2014/main" id="{A301FACD-3345-4ACF-9A1F-612DF27084C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5E437C-49A0-4404-8D12-A19EBB5E6BB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A6B1E50-C5F3-43F3-A928-C3B44A6D855D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F6BF48F-07F7-4BAC-8B6C-8F07E0135EFC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C4D282A-2C34-42F9-9897-564C616E5E2D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380EE1F-3D4A-4DE7-9A3D-8F1DDA9E81A8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5A43666-F7BB-4B49-B1B9-9CE253FC163A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9A78FED-265B-4A00-B092-CCAB4B33E7C8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E0C084D-6E56-4538-981B-E19B3AE8105B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5C3A3C-3FCD-4BD5-B592-A2CB9B970F7A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A34F45-EABA-4202-9947-4D4CF9D49ADB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58483DC-D6C8-44F7-B885-5AA0F6B9091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71F8A75-E566-4A62-86C1-9A12088BA7BE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E5B785-8434-4E5E-96A5-F84DBA9769D0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246ECE1-0E5C-4D4C-A5AB-63A332666055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0C545DA5-7F35-4CC5-9E27-7A69A6764230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1DE907B-150F-420A-B295-AFF16F2B24D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AD11E42-2767-4BEF-97A8-A72CD4DB283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FFD6440-9121-415C-B7A7-6F5F3DA14127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5CE8773-FC50-41EE-AED0-11821A000EE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E2CE257-CF6E-4AC8-97F6-885441AEC0B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2A437DF-849C-48A9-B394-020B7ADBF5F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3CCFCBE-C1D9-4325-9AF0-1F0D7D2BE2BC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506AAF32-A880-451E-B969-8EAF34D09CD7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6DE1BF-3819-45C7-8DBA-E4C251F6FB9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73BCCAC-EF2D-4CA3-B347-C111870E0B0F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B42CA0AD-A598-43B8-9895-7972392D7D7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DB928F-45B9-40B8-B1DB-C62E178420BA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9F681B7-4E3E-462A-BAA7-86A1404E628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C8FE133-6294-4AAA-8143-2CE16E911AB2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71EDACB-B94D-44C1-9BA8-832B3D1F337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5EFD476-2139-4301-BBA1-F22C047D93F7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Title 2">
            <a:extLst>
              <a:ext uri="{FF2B5EF4-FFF2-40B4-BE49-F238E27FC236}">
                <a16:creationId xmlns:a16="http://schemas.microsoft.com/office/drawing/2014/main" id="{5CCFD5C8-FBAF-4A28-A68F-4EC4ECE7DA3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B8A2C07-9FE1-4ECE-B237-F6761F6A0DAA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5951565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A53895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B3F228E-0442-4D32-A3E9-AB2D7AF7463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C5040B5-95F2-4C0F-9B6F-41670431A38F}"/>
              </a:ext>
            </a:extLst>
          </p:cNvPr>
          <p:cNvSpPr txBox="1"/>
          <p:nvPr userDrawn="1"/>
        </p:nvSpPr>
        <p:spPr>
          <a:xfrm>
            <a:off x="644185" y="1286626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chemeClr val="bg1"/>
                </a:solidFill>
              </a:rPr>
              <a:t>in association with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B851B0-BA1F-4C5E-A698-C76F4DE3C13B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02900D2-0E34-417C-B451-76F99DCB5661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6A4E57-D182-4EFA-B0D2-03507EA8B0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EB5E556-179C-4C3D-B859-5BF003B5192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18AABAD-3646-4A09-8195-33E91923117F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A810D49-48C4-40F2-9DCC-62709DEDB3DE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300262A-F974-49ED-8C82-A3634BE95D4F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9E87567-155C-4436-A0DE-2DBBFB5DFA15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587CF1B-CE6B-48AC-8A4F-5E8A1F402069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29C52D9-9AD7-4917-B99C-2CB1370F45A8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900D9AE-FECB-4C7E-B90F-400BB208F816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0FE69AF-4432-43DA-8AA2-7FC16580721D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1BBF4C7-EA99-447B-8ADF-4729CF45DB4F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F4537B-27C7-4F2D-9457-7978758708BB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3">
              <a:extLst>
                <a:ext uri="{FF2B5EF4-FFF2-40B4-BE49-F238E27FC236}">
                  <a16:creationId xmlns:a16="http://schemas.microsoft.com/office/drawing/2014/main" id="{AB7FFF83-EB58-45F6-BA9C-D0CE47AB3CB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6C52B17-90A7-4832-8533-7FCFAC0F34B1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77B8F77-9C34-4EE8-9121-CF7A5756170E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FBB95C-2466-4844-9802-AD6CF3FC401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8CEE04A-D3AD-4FD8-8EC7-68A732C53AE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8B060F8-7B22-4CD8-A185-BFAA748701F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68DA96D-1AE3-41E8-874E-2337D4EAAA4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D2FED33-F0AA-4382-9448-FBFF5A3FFE2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7" name="Graphic 3">
              <a:extLst>
                <a:ext uri="{FF2B5EF4-FFF2-40B4-BE49-F238E27FC236}">
                  <a16:creationId xmlns:a16="http://schemas.microsoft.com/office/drawing/2014/main" id="{6CADD85D-EBFA-4942-A69E-74F6FD3C04B1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D8436E6-F2E2-4315-8F6E-52C1B80BC92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89D535A-9181-4E47-A19F-0098D9DB8B6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E744390-FE66-46E8-B041-8E6968609F4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DEB00AD-8AAD-4755-B9BE-E28FA75FAB7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5C41684-1BBE-4750-82BB-51813C3DEA96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8E0D3DA-DFF8-4A08-8368-2DE8348D6F07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3071023-7723-408F-A733-A212E7E9A24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AD98840-50CF-4D8C-94BF-C6C5533FE292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E290AE46-DA40-4AA7-B2FA-16B52E27ED2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4" name="object 40">
            <a:extLst>
              <a:ext uri="{FF2B5EF4-FFF2-40B4-BE49-F238E27FC236}">
                <a16:creationId xmlns:a16="http://schemas.microsoft.com/office/drawing/2014/main" id="{5828BB8F-F019-4CEF-B3C5-74B54927FA3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34583135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ADB9B6FB-7B07-4D27-973B-E00B843AFD8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F245735-8A51-43E2-A185-7D837622A04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1776365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6C3A95B-C7DD-4BD7-86C0-C4822AA6FD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52C927-FD29-43D8-B876-B666F60B6910}"/>
              </a:ext>
            </a:extLst>
          </p:cNvPr>
          <p:cNvSpPr txBox="1"/>
          <p:nvPr/>
        </p:nvSpPr>
        <p:spPr>
          <a:xfrm>
            <a:off x="644185" y="1301374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603276-4606-46B5-A51B-6688BC630D1D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0902E84-303F-4202-AEFB-771DE052B6B8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689804C-CBFE-46E8-A3E9-570DF6D13A1C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A312AE76-B995-471C-B8F6-E4103CA99C2E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ECA3A41-BF87-4093-A326-300A69B5FF20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2642D44-1F88-487E-9C26-9D4C4969BDF0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885A97D-1A03-4CD4-B64D-6117CEA5E74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D4B42F-D223-4328-ADBA-CEC378FFEAE8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75F59C0-2D78-4F8D-AB0B-28CFCF3C832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6B69C4A-7932-46B4-8F27-D8E47D8A4674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0BA8676-0A59-44AE-9FB7-86564A2EA93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C236652-1BEF-4474-BCAB-4C716AA74F59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33FB7A9-B112-4D62-B98D-108DD0224028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9625574-4CA6-4AAA-B9FE-653EFEFD4949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41" name="Graphic 3">
              <a:extLst>
                <a:ext uri="{FF2B5EF4-FFF2-40B4-BE49-F238E27FC236}">
                  <a16:creationId xmlns:a16="http://schemas.microsoft.com/office/drawing/2014/main" id="{4F633251-6410-470D-8D60-15F31907B0B3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9BBBEDB-61D3-4B77-89B8-5442063A9C09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138B29C-4247-43FE-AB21-78D33E0237AF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C54B7A1-0167-4E34-827B-75724E0DB811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83769E3-65E5-48E1-8ADB-7277374999D3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A34DECF-3F1A-4443-97A6-71FE3EE7122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A8AD42F-6B86-4739-81B5-79FC9AA99AFF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ECB1CB3-D9D8-4C63-9BD3-3373026E578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42" name="Graphic 3">
              <a:extLst>
                <a:ext uri="{FF2B5EF4-FFF2-40B4-BE49-F238E27FC236}">
                  <a16:creationId xmlns:a16="http://schemas.microsoft.com/office/drawing/2014/main" id="{500616E6-50A6-4B4A-B749-868926846D0A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9CD8305F-08E3-4638-9212-43DC96598981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ECB3367D-B935-4707-912A-7DB15C42AD40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5670A74-011D-43C8-AD6F-BF059657963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52E2274-8766-4E5F-A837-CF37B1829DCB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1C45F24-F22A-498C-8F23-3543FEB165E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55C4A97-11D1-4CDA-807F-F07FF683FB2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125E902-E6A6-4F4C-91FC-471D5E431049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C91B9AA-7957-472A-9678-A433E98D4E6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006610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6C3A95B-C7DD-4BD7-86C0-C4822AA6FD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52C927-FD29-43D8-B876-B666F60B6910}"/>
              </a:ext>
            </a:extLst>
          </p:cNvPr>
          <p:cNvSpPr txBox="1"/>
          <p:nvPr/>
        </p:nvSpPr>
        <p:spPr>
          <a:xfrm>
            <a:off x="644185" y="1301374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A53895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A53895"/>
                </a:solidFill>
                <a:cs typeface="MuseoSlab-500"/>
              </a:rPr>
              <a:t> </a:t>
            </a:r>
            <a:r>
              <a:rPr sz="1050" spc="-14">
                <a:solidFill>
                  <a:srgbClr val="A53895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A53895"/>
                </a:solidFill>
                <a:cs typeface="MuseoSlab-500"/>
              </a:rPr>
              <a:t>2021</a:t>
            </a:r>
            <a:endParaRPr sz="1050" b="1">
              <a:solidFill>
                <a:srgbClr val="A53895"/>
              </a:solidFill>
              <a:cs typeface="MuseoSlab-50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75E9F2-7B8C-48DE-A08A-3378524CCE58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4240AF8-6318-43CC-8619-5AFF32DF878B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AC3690B-B7EE-4F43-9451-65500566E573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8DA3A4A-8B76-46F1-AE55-7E8E4B450311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97FA87E-B42C-4F3E-B18B-E2EEC2B61786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C43BCF1-D3D2-4C12-BC9B-9B569249A81D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DDEAF21-797E-40A6-A67B-2D109CF6E2B4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F01F15D-FC8B-4E83-8523-1EF184CFF986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3AA7EB1-1227-446A-B65C-D9455CFD9F56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1762B03-5F64-4E46-A016-26764FF6B522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274684F-34C4-48EF-A75C-B098563B55A9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22EE1D0-BC90-401B-B031-98F452DE28D8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45AD647-3B90-4A9B-B4F5-88895967082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0419EC4-5BC9-437C-AFC2-C7399D6C20F3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0" name="Graphic 3">
              <a:extLst>
                <a:ext uri="{FF2B5EF4-FFF2-40B4-BE49-F238E27FC236}">
                  <a16:creationId xmlns:a16="http://schemas.microsoft.com/office/drawing/2014/main" id="{E44F3777-C559-44DE-B7B6-F4280AC916C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58D4BC1-2E86-4ECC-865E-85F1CE91B92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FA188E2-4576-411C-9885-BB665DFA8C4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12D67C6-BF85-4D52-889D-55AE75A089B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213A76B-6A07-4EB7-B970-F82F60B718C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5B87ED4-305A-4D38-BBA2-99B014DF55E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C666800-AE83-4006-85E3-0EF4A8174C9C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8E96B04-4681-49B6-A1EE-5CF8B8B4690E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1" name="Graphic 3">
              <a:extLst>
                <a:ext uri="{FF2B5EF4-FFF2-40B4-BE49-F238E27FC236}">
                  <a16:creationId xmlns:a16="http://schemas.microsoft.com/office/drawing/2014/main" id="{9BDB491C-1FBB-42EB-994D-255FA0319EB8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CDCD7C2-F46A-4914-8007-281161625422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989A4E9-176D-4356-9977-F546D027E52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21D687C-F082-4818-B090-829FF5A0987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A9783C8-A834-40D0-A1FE-CCFF046CC22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389040B-1FA5-4998-A117-0CE8CEAB1DD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80951DD-CE03-4B20-940C-22118AC6DD2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3738CD6-1626-41A1-82E5-6B8D32C7B2E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CA51CE7-0E36-4181-B9C1-F155751D2C47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116496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F358043-27A7-4F11-BC9B-0CDD83E6925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object 40">
            <a:extLst>
              <a:ext uri="{FF2B5EF4-FFF2-40B4-BE49-F238E27FC236}">
                <a16:creationId xmlns:a16="http://schemas.microsoft.com/office/drawing/2014/main" id="{3B44B37B-D3AF-4561-B5E4-2858B4A2ABD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0620050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EE6DB3F-259A-4CD0-91B6-A0477E7651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40">
            <a:extLst>
              <a:ext uri="{FF2B5EF4-FFF2-40B4-BE49-F238E27FC236}">
                <a16:creationId xmlns:a16="http://schemas.microsoft.com/office/drawing/2014/main" id="{DFE6705B-F001-420D-B5E3-1665910646F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08516823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164A9C8F-0321-4EE3-A233-02A9BAA5943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64342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DDFD7DF-26FA-48AB-AE05-A86A1A23BF4B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54" name="Picture 5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8FC2FAEA-F47D-4C99-8B1F-E66320C47AC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pic>
        <p:nvPicPr>
          <p:cNvPr id="55" name="Picture 54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753E851F-9B0E-4250-A8E2-EB273569349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4" y="695715"/>
            <a:ext cx="1798273" cy="242593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69FB0F24-AE24-4061-B925-503DE73B759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7A7C936-7D91-410D-8D28-640A7EEC3C17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D034309-0886-4969-AED9-3839F741CAF3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5260AF-2FF5-44F1-BAC3-2D9B9A8EC592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CDDCB8-EB0E-40C0-9084-3ACFB82557A1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6A89BE2-894E-43C4-BB5D-D565B8888EAA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A4BA3E-C4B4-41B2-8A7B-6B630A2ED6C7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55DDAD9-FF7D-4A1B-816F-D30E638CD723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CE7ED05-3CA5-4870-A219-C1A0BE711AE6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8CAD77-5D6B-4101-AF0A-0B0FDC798AD3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13BA2E8-7A97-4D22-9A85-BAA9ADE54F62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3571DC9-5DC4-4ECC-8F01-1C4F142CE47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DC91B6C-724D-4A19-AE02-D2B6870EDA56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AE2C8C4-B51C-411C-9013-1F9643123F79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3">
              <a:extLst>
                <a:ext uri="{FF2B5EF4-FFF2-40B4-BE49-F238E27FC236}">
                  <a16:creationId xmlns:a16="http://schemas.microsoft.com/office/drawing/2014/main" id="{52ECC818-4429-489E-8AAF-10E4FE95FBD1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C20AF68-AE83-4CDF-B0C1-71D3A77D872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4BFA380-A75B-41FC-BFC4-07120A44D4ED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C36217B-8BF5-4897-9498-B1C2D0EB148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35ECFC6-7332-4C58-AED5-F945FC24BAEF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F6ECA23-5675-4923-BBAD-6D2CE22362C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8FA9920-0415-4944-A2F5-F0BA230A4C0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0733738-3B83-42FB-8BC2-B3B5EA72E45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8B794437-AEE2-4551-AC71-A2207CBE0F72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B5DE608-9AE7-4893-8019-F51DEDE2F52F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9DF0D82-5507-4E3C-A9F3-A45F86555B0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5CC5DE-8506-41A2-AD67-6A854D4E99FA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478AACA-72D7-49AB-A48F-586BE4E7D39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8A3A16D-D99F-4C18-873F-B0F67EEF0960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F3D7A92-2F48-4DF9-8680-AF4AA89955A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4571CCA-F009-41D9-BDF7-001C2AF22FB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26F3998-2F56-4928-8B0D-CF53F676FBC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87" name="Picture 86">
            <a:extLst>
              <a:ext uri="{FF2B5EF4-FFF2-40B4-BE49-F238E27FC236}">
                <a16:creationId xmlns:a16="http://schemas.microsoft.com/office/drawing/2014/main" id="{D15004B3-C130-420F-BF0A-3B4E9EED2D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t="13358" b="25534"/>
          <a:stretch/>
        </p:blipFill>
        <p:spPr>
          <a:xfrm>
            <a:off x="594969" y="2374766"/>
            <a:ext cx="1575068" cy="503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560340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DDFD7DF-26FA-48AB-AE05-A86A1A23BF4B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54" name="Picture 5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8FC2FAEA-F47D-4C99-8B1F-E66320C47AC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pic>
        <p:nvPicPr>
          <p:cNvPr id="55" name="Picture 54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753E851F-9B0E-4250-A8E2-EB273569349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4" y="695715"/>
            <a:ext cx="1798273" cy="242593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69FB0F24-AE24-4061-B925-503DE73B759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7A7C936-7D91-410D-8D28-640A7EEC3C17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D034309-0886-4969-AED9-3839F741CAF3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5260AF-2FF5-44F1-BAC3-2D9B9A8EC592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CDDCB8-EB0E-40C0-9084-3ACFB82557A1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6A89BE2-894E-43C4-BB5D-D565B8888EAA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A4BA3E-C4B4-41B2-8A7B-6B630A2ED6C7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55DDAD9-FF7D-4A1B-816F-D30E638CD723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CE7ED05-3CA5-4870-A219-C1A0BE711AE6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8CAD77-5D6B-4101-AF0A-0B0FDC798AD3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13BA2E8-7A97-4D22-9A85-BAA9ADE54F62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3571DC9-5DC4-4ECC-8F01-1C4F142CE47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DC91B6C-724D-4A19-AE02-D2B6870EDA56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AE2C8C4-B51C-411C-9013-1F9643123F79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3">
              <a:extLst>
                <a:ext uri="{FF2B5EF4-FFF2-40B4-BE49-F238E27FC236}">
                  <a16:creationId xmlns:a16="http://schemas.microsoft.com/office/drawing/2014/main" id="{52ECC818-4429-489E-8AAF-10E4FE95FBD1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C20AF68-AE83-4CDF-B0C1-71D3A77D872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4BFA380-A75B-41FC-BFC4-07120A44D4ED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C36217B-8BF5-4897-9498-B1C2D0EB1485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35ECFC6-7332-4C58-AED5-F945FC24BAEF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F6ECA23-5675-4923-BBAD-6D2CE22362C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8FA9920-0415-4944-A2F5-F0BA230A4C0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0733738-3B83-42FB-8BC2-B3B5EA72E45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8B794437-AEE2-4551-AC71-A2207CBE0F72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B5DE608-9AE7-4893-8019-F51DEDE2F52F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9DF0D82-5507-4E3C-A9F3-A45F86555B0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5CC5DE-8506-41A2-AD67-6A854D4E99FA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478AACA-72D7-49AB-A48F-586BE4E7D39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8A3A16D-D99F-4C18-873F-B0F67EEF0960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F3D7A92-2F48-4DF9-8680-AF4AA89955A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4571CCA-F009-41D9-BDF7-001C2AF22FBA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26F3998-2F56-4928-8B0D-CF53F676FBC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87" name="Picture 86">
            <a:extLst>
              <a:ext uri="{FF2B5EF4-FFF2-40B4-BE49-F238E27FC236}">
                <a16:creationId xmlns:a16="http://schemas.microsoft.com/office/drawing/2014/main" id="{D15004B3-C130-420F-BF0A-3B4E9EED2D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t="13358" b="25534"/>
          <a:stretch/>
        </p:blipFill>
        <p:spPr>
          <a:xfrm>
            <a:off x="594969" y="2374766"/>
            <a:ext cx="1575068" cy="503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0414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AEFAED35-B0E9-477B-8E53-89F584B977F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object 40">
            <a:extLst>
              <a:ext uri="{FF2B5EF4-FFF2-40B4-BE49-F238E27FC236}">
                <a16:creationId xmlns:a16="http://schemas.microsoft.com/office/drawing/2014/main" id="{595220A7-3033-4DC1-8342-CFD6EF94A09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B28429E-01C6-4443-8679-17EB85D0C0EF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CEEB84-3C65-44EA-B9B7-004D1F488FDA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9F4A55-67C5-4E63-8583-FD4E5A3A2EDB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83269E0-95A3-48B3-AB0D-4C42531DCCD0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7016C31-FC44-4324-84E5-3565D48108A9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0ACD837-7473-4D47-B0E8-5842A9E7F995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D67D73B-3350-426F-A586-A0192B3191A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4916657-AC55-4CA1-8A73-4E2159EF44B5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0B141A-531E-472F-AD8E-17D16839C459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8F8DAED-8511-4FE2-A923-DA5B6A689DE9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87C9E3D-05DD-4209-AB78-9C673B46A3B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C7C9CD1-D828-4D29-A191-60BFBE90EFB6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52B82B-8B17-4710-8CAA-1A34E460D6E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D9E869A-A4EE-48C0-932A-FA2732D389D4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">
              <a:extLst>
                <a:ext uri="{FF2B5EF4-FFF2-40B4-BE49-F238E27FC236}">
                  <a16:creationId xmlns:a16="http://schemas.microsoft.com/office/drawing/2014/main" id="{C8686D36-3FA8-4904-BDDE-5CE2AF6F65E1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E36CAAC-8D39-45E9-A6F9-01028C1DDF4B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0FB78DD-0698-4D7E-AFF0-5BB3151D9A08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0C15E02-1C6E-4267-A62E-A3FE60B97B5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2F14B41-0D41-44E6-A6A3-EF67661FD82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9C38EBF-24CC-4EB0-A37B-FF0C27DD486E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5F390A8-12B7-4210-86D0-21E0E51AEB0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B1F749-526D-4F27-BB3D-6BEA7E33C74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A895D64B-3BE8-43DB-B332-8B93A8FA2CE7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1E2C54D-2F3B-4D78-9937-B5B3EE43AF9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68C4C18-DF5B-4A7E-B8B9-106A1BA5745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1AC74AA-3FB7-4E02-99E1-1B0E0CF9C61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4CB9DDA-D066-4CA3-A37F-353D685CA81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606ADC4-8A88-4A5B-BFC6-EEE6A7B542F6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85DA7F5-044A-4462-9E9B-0049668819A5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8C99C5-5FAB-4981-9335-FF91E3CDFCB6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57C57D3-A63E-40DB-B2A4-44B5BCA6EBA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9" name="Text Placeholder 31">
            <a:extLst>
              <a:ext uri="{FF2B5EF4-FFF2-40B4-BE49-F238E27FC236}">
                <a16:creationId xmlns:a16="http://schemas.microsoft.com/office/drawing/2014/main" id="{5D7194EA-41B0-4D79-90C6-4AB431E8121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77135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202905" y="3368843"/>
            <a:ext cx="2854339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202905" y="2780328"/>
            <a:ext cx="2854339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AD5585C5-D084-4007-9A21-5B4B48BA343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8C3A8DDE-08B7-4999-A0DC-043AF7203992}"/>
              </a:ext>
            </a:extLst>
          </p:cNvPr>
          <p:cNvSpPr txBox="1"/>
          <p:nvPr userDrawn="1"/>
        </p:nvSpPr>
        <p:spPr>
          <a:xfrm>
            <a:off x="644185" y="1286626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chemeClr val="bg1"/>
                </a:solidFill>
              </a:rPr>
              <a:t>in association with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F87EF8A-3313-452B-B060-A0C21AC862A6}"/>
              </a:ext>
            </a:extLst>
          </p:cNvPr>
          <p:cNvGrpSpPr/>
          <p:nvPr userDrawn="1"/>
        </p:nvGrpSpPr>
        <p:grpSpPr>
          <a:xfrm>
            <a:off x="625469" y="684752"/>
            <a:ext cx="1730277" cy="598972"/>
            <a:chOff x="628650" y="732132"/>
            <a:chExt cx="1451184" cy="50235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B52EA9F-48A8-4259-AFC5-7E7CD7255C84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72652E9-9AE2-4557-A626-0D588C4F84C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46F36DF-FF3E-4AF2-A8B7-EFB5F9E1F6A7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3E45E50-7BE3-4E5B-8CD7-9002E215271A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BA7B98C-0C47-4A24-9937-8787BF3C9063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09E43A6-FD21-45B5-A9BE-8B63353A565C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41A3E6E-479D-4675-958C-383B0E4D0DA5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072A1C-851F-4555-BE21-53FE6BE6FB2E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32440EC-7BA5-45D7-8953-A6E7205F1C02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DE773E4-F858-40D1-B8E0-2A9EB7FBBBA0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ACD2D37-4354-4C75-95F7-F05F2CC7535F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7322712-8175-4ECC-AE19-D8A534C0D8F1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D86BC68-3B7A-43A8-A8BC-B673305DAAA3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7" name="Graphic 3">
              <a:extLst>
                <a:ext uri="{FF2B5EF4-FFF2-40B4-BE49-F238E27FC236}">
                  <a16:creationId xmlns:a16="http://schemas.microsoft.com/office/drawing/2014/main" id="{0B0A1900-0F57-4639-9120-54C017760DFF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767A440-2CF6-4DE3-B2E7-2B1B9D41106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13A432A-D0F5-41C9-92A0-0D7914886A3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19CB9C1-1ABB-4B0B-A84D-E2F19F761DF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BE62547-53F2-48E6-A5E6-0D3D3D8AFD30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4637A45-8DD4-4A40-8F87-E8C364F5F1C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653CC30-98DC-42E4-8F05-8CD01CE66097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75F2AE2-F4B7-496B-9C83-622BF23840D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8" name="Graphic 3">
              <a:extLst>
                <a:ext uri="{FF2B5EF4-FFF2-40B4-BE49-F238E27FC236}">
                  <a16:creationId xmlns:a16="http://schemas.microsoft.com/office/drawing/2014/main" id="{D748DFFD-12A2-49AB-8A5F-72F32EBDB933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B2E08C9-6A17-401B-B4CC-C737FE5341E0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D735B5F-42E7-4210-9C0F-59CD890C786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3777F0C-E8CA-412E-97CC-02AFF5424FB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B1DAB74-378D-4ED9-8311-866D22893B9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EDDF4DF-2E27-4083-BD3A-5F9BB332884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65D44FB-98E3-448C-B20A-93F2215E84A8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9C7AEAF-B0E4-4547-9F7F-615424A1B60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4788307-FE81-45CB-8164-AF5B308DD79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03" name="Rectangle 102">
            <a:extLst>
              <a:ext uri="{FF2B5EF4-FFF2-40B4-BE49-F238E27FC236}">
                <a16:creationId xmlns:a16="http://schemas.microsoft.com/office/drawing/2014/main" id="{2CEE3D8B-4FE9-4CE7-9617-479ED2277DF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4" name="object 40">
            <a:extLst>
              <a:ext uri="{FF2B5EF4-FFF2-40B4-BE49-F238E27FC236}">
                <a16:creationId xmlns:a16="http://schemas.microsoft.com/office/drawing/2014/main" id="{7CC6F661-E1CA-485A-9DB9-80C4347879A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9021279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1E385E25-DBBF-4A09-8DBA-BC8218F25768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63F04730-5862-4D3A-AD2C-A99F556F087E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7CC3A82-DA8B-4DEA-BAAD-4ED9191ACFF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AF25BAE-2EF3-41C0-A964-4BEF6D7FFF2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BED614F5-7CAA-4FD2-9687-7AF32571F02B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075417D-7DF6-499C-A7CC-21522B0D921B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2662403-4F86-46FC-B136-B998F287E100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AD710BC-1DC4-4C50-A96C-041BCAEE0A99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DDEF13-69D7-4E2E-9887-BE5FCBC1D730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98BE1AB-498B-4186-8342-8F61D0D0B9EF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36521E2-7C70-419E-B57E-737BB7020AAF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94274E-7209-4C7E-A26C-40D612674306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4AD26D0-9127-40BB-8ED7-ACCD695FB00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4E7211F-2ED8-4B3B-A324-9F54836348DE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E7D13E5-3151-4E37-9B14-27DC6F05EF9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6FAAC29-3119-4B47-B9AE-CE8A24DD9E4E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527095-E1A3-4D75-AA59-4F4164AC2119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3017C09-2E48-4316-AE62-E9190342B42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7DA0489B-5EE3-46DF-96E9-D125DDD2BED4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298A76D-2071-42EC-B5EF-26CC36C4B5BD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AC650F3-AB33-467A-B1CC-867721001B5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104D419-93CE-4BBD-AA96-21D988678A79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ECCE82E-8070-4F27-804D-6B2EBECA4AC3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7C63025-3BD2-4CF7-8066-B3EBF2367711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A5CA8E1-545D-47BD-A252-CB6B2190B530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20B379D-AD91-4E8B-9002-5A6B8DEDBC0A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5434002D-D188-43D2-BDD3-5A8CFBE7A236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ED2542D-C1C1-4B25-B447-2AD461BE9ACC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3CB81B8-16AD-46D3-B5BC-70B9BAB4807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A17AB43-06F6-431A-937B-71C73185D5F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619E11-3835-4680-8642-4A391C0BA41B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31E3FD-76D4-43B9-904A-EE10BF9AD993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5B445E0-B20F-4DEA-A490-0033BC1C892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DF4172A-41B8-4AFF-AF74-BB55BE52EA08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E031B3-145A-47A9-A849-3CDAB58A774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096071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30">
            <a:extLst>
              <a:ext uri="{FF2B5EF4-FFF2-40B4-BE49-F238E27FC236}">
                <a16:creationId xmlns:a16="http://schemas.microsoft.com/office/drawing/2014/main" id="{F3E58897-BA3E-43AB-888F-7FF40C61B85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1651C1D4-3771-4B58-B171-54233AF4278A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73AF85D-1B00-42C8-8B3C-1CC979917C2D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ABC793EF-066E-4690-8AF7-B407B584EC88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72D3ECB-7E75-4B80-BC8F-6D53CC6C8E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2333BED-DFAE-4B09-B0CA-1D290A0E3924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55E350D-96EF-4A50-A015-57AF2BBB07EA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DD466DC-899C-4CD5-AF4A-2E4896D9C5BF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767F5AC-6DAC-42B0-9BD9-96BF49FE2EEF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2213A89-54E6-4F5C-8CB0-3968C017B4EB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A288893C-CCD6-4B4A-96B5-8FDEF23B7C25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8F61318-10BD-4089-B462-1AE822FF3CF2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9B6D3BF-8701-4110-A40F-91BD8AA11A0E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4F61524-D957-4D0B-A2EF-290685B0E5C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C58C1BC-94A3-485C-913A-9D4C36FC549C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A1A4525-AE65-443D-A1B4-4516D0F0165C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2171D29-E409-4D25-8B0C-EA4B9B6EFA8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8F9181E-F9EC-42E2-9329-F3D024B120D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47" name="Graphic 3">
              <a:extLst>
                <a:ext uri="{FF2B5EF4-FFF2-40B4-BE49-F238E27FC236}">
                  <a16:creationId xmlns:a16="http://schemas.microsoft.com/office/drawing/2014/main" id="{E2885634-2EF6-4071-AC8F-EEE13817679B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699D7E7-8327-4E18-83FB-C15EE82E523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8E11C50-A21C-4DEA-8766-35580B8F12C6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DABE1CD-9ECD-48DD-A08B-9868A6218351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3EFCC64-9B81-4CF2-A8E8-DB395889DADB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7F4002D-9BE7-4BE9-A3F2-61FA7CE5BC79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1422A9E8-FC0B-4AE4-975C-D347849CF3D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E7DCAEE6-66FE-4649-BE96-77682E2AC3C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48" name="Graphic 3">
              <a:extLst>
                <a:ext uri="{FF2B5EF4-FFF2-40B4-BE49-F238E27FC236}">
                  <a16:creationId xmlns:a16="http://schemas.microsoft.com/office/drawing/2014/main" id="{E2B8577E-E848-4580-8288-F8005BEAE0A3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8D99BC-228A-4DAC-9967-5B553DABFBC1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6A3104E-5FB2-4BBC-97CC-488161296662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6D6C548D-76B1-4D4A-8B7E-F27D7E11D9E1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24964FE-89C1-4A7E-A2D8-013B482A927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32E7372-701A-477F-B5EC-51E902CBF9F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3BC74AEB-3DBB-4B96-8BDE-A61A342A904A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DE1FB41-900A-42D0-BE95-B615D901143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2959B18-BF30-451B-B41F-D2B224FDEE36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910429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0F214F34-879D-487F-8E4D-B41288B25B46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B5216490-C10B-4373-BCDF-9DE06C8FA098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BFA7361-24A5-471B-BBA6-9702CE9746EE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1F654FD4-F6EE-4445-941E-CFC2ED49F9F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B1EE16E-920B-457B-AD81-046FD1F5A277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D7AC78E-328C-4A66-B158-C7E33DA32697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06DF18B-3C03-4DF7-93FB-77799C6C93C3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865327C-8EA8-446C-8674-3A90E0BBC488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7245DA1-6443-4E13-A03B-03572103662A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2666780-576D-48D3-AAFB-40599C217E1C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CCC8284-9618-475A-A79A-ECF095AA7CA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9C1B31F-337F-44C8-B13C-7C538060DE10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EC18D1-355C-4E21-8B16-51782CA89814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461BB85-E7A7-43D6-9637-6CEF392E03F1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72032F7-8D15-4C4F-89E5-E96327C02462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ED3EF0D-301C-435D-AEB5-E8C2945BA5E9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A43D253-A9A4-4300-B11D-09F9BD569B34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A79DB9-538E-4A11-9005-52FC0EFA41A9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F376CAB5-FD3E-4A5A-A509-7150C9044565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6E1D8CE-18AE-4540-80B4-BD94B757FA50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7DB85BC-2905-47E1-929B-6149397CADC0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EDB4105-2564-4296-8C24-6A9C6AC394D2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ACE3B68-857A-41BD-8980-853841927504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0C93B58-AFDD-4E1D-936E-C9321927E2E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0E7FD19-8FE1-4C23-AEDD-7C49F29F72C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126279F-D883-4B21-9B68-19A01F535CCF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E11B47A0-B8A4-4CD1-BC34-A6DC5FF1279D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AD02E78-EF66-4E17-9160-480FA70105C2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153DB54-D8FA-4EA6-96B8-FC3BE1BE606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C1C9B69-35FE-4EEF-9CB6-07E5DFDA8E36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4CF5270-E633-4A8B-AFDA-E07BA3999F0C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72CE18B-9428-4120-8BFB-C807E1B740FD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2975808-6B71-4A8B-BA47-C5C2715CB07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55800BE-BDCE-4458-A5C1-B9BBEACDECD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9915D8F1-5166-436E-95EE-B13B18950944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9726764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40EC1833-1C4D-49CB-B977-24E94EFCF93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969F305-7730-4690-9A3D-8BCEFBF328D3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C906343-AAE7-4D6B-8C00-F96F36E104E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6CE1EED8-15F1-4087-B02E-F63C295E039F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6526293-558D-41BA-B920-C82B74224095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E6D141F-5B04-478E-9B19-462E696350A6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82D1304-2768-4536-AB16-34AEBB2D374A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34ECCF9-8009-4A98-B448-F6A2AA86D781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6097E9-CE5F-422D-AABA-8304A575017C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42AE249-459D-4FC3-8091-A8E920BC861C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BADB2E0-F1A4-49DF-83A3-A054BC23FCB1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EEE3DED-5016-42B5-A26E-DA556D01E8BB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0750C1A-AA7F-4576-B1CF-BF8A00256ED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105FD61-73E1-467D-85B5-65E99F738F2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D291708-FAEA-4CD0-9525-6EFD2589C7D8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28FE225-7F6D-4172-BFDC-E48289ECC7D7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5066744-25FD-4FC0-AC42-95DFFEF58CAD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361EDD3-6A72-48E2-9117-D7F1FCD620A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BD1378B9-BE91-4EB3-A833-C22121F6D373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CCF45EB-B3A8-4295-BE04-3B6D5A59C33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0A1BD82-12DF-49A9-B868-3D64FD64D8FA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E60F14A-5E59-41B1-89AD-9F80E8E5D81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FEA0103-5D9A-4BEC-9EAC-B64ECE5B1081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03D5F7A-43B9-428A-8A7E-9E5B3DEE5022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816BAD5-5A9B-47D3-9C22-103E9B3B4214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79425B6-F0EA-470D-99C8-94DA03BB9FF5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02E155BF-6DEF-4855-B045-FA5DBA47F3C2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ED209B7-EBC6-4802-8EAA-872EB7A1AED5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46E7B63-EF85-47AB-9E23-FCBF6CA03CFF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B97C5E3-CC85-4813-9682-BCCB39D2E770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F5D054D-DB6C-4661-A2A7-53D7FCB53DAD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DE6A402-CB78-49B7-A8EF-4563D4E8DEBE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7B42117-00B9-4096-8960-5422E66B3F0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C892D6E-3D88-4890-857F-08DDE37672E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5513B3C-D4C2-4780-8226-ABD1D264BAFD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417413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2907CBCF-2093-481E-AA0F-FB5F49CFB9E9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3DB06D8D-A330-4E70-8896-9FBF52E84C97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F4A4F87-17E0-4E25-BF74-C6513C72800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1F946CB-E37B-4472-875D-C581E1247F3E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33E3D8FE-8CC9-466C-8A6D-C0E9B264719C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78C9B1E-2CEC-4D3E-B9A9-B63529085300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A1465CA-4FED-4CF6-B2AB-115296FF756F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0E8A6DF-C51C-42BF-9A82-DC0FDE714656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823104-ADE6-49C1-95B0-A1742FB2BF99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7D8F198-18B0-4960-B492-B93DEE100079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16316F4-764C-47E7-9BD9-B3D92DE91AD4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CFF8492-A2E2-4484-AEE1-E1EB613B6237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5F78D9-9276-4470-A88A-F0526F227FAF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13954CF-2F0B-481E-B0EF-6D6E353CD800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319B1BD-007C-45E7-921A-464D13DFC06A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C07CD2-ED4F-4FFF-BDC4-8660118B1649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BF96ED6-A539-4DAD-8C27-194049E21E2B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9D8EBEF-28E6-45AE-8E9C-96C10FCB069F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A2A735AA-A6F0-42E1-8444-D8EC040F2B5A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0B0A30-51AC-441F-BCEA-9CFC542ED165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9559E9E-D76A-4821-9523-A185B5517DCE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D46AF58-3F06-4ACD-94DC-E1F98725CB3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74177E0-8D58-493A-B09E-D9EE8B7573C8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65936E1-8661-4847-8A96-7B46BBBF718E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ACEC8F3-E17C-41D4-9052-588ACA471CE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502FE03-742D-4879-B7C4-D0FA27FCEA56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9C1F8357-A7AE-4946-943C-62234F0DEEF2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D1DD1E9-39EA-4429-9678-BC358248ED89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B7C0893-86C3-43B2-8AB3-B5D216B79BBA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6012F66-7D00-4450-9E7C-ABDCE161DB74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3191D45-AC2C-4B3B-8A50-6E384DC999D8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FC527E0-4DC0-44D9-9BE8-6CBA9E928B34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1A57507-C819-449C-A869-D8950A2EA82E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118440-2215-497F-8093-8E221155CA36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CD4CDD1-5744-4F56-A6FC-8428D157EDF8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1129665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6BBC54BD-A747-4E6E-956D-385F22E31398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EB8AC889-5CB0-4EB0-AC24-3934B8033886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85577FC-6D34-4D1A-A31B-771B90635F8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4BB700A1-905E-4B05-9A6B-AC7B5FB5413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C324399-3FEF-49BC-BB5F-35353E5DA0F1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FCDC82-F9B8-467D-AAFC-B4DC62D05200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AFEC183-8F4B-4D24-95CB-416FC90885BE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347C8FF-B03B-42BE-99F3-3013781197EA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E94C73C-3388-413B-B0BA-79BFCC3394BE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670951D-CB86-44BC-8077-BF05C1DF416D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65A65E5-F367-480E-83C1-9DD916333044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1E8200F-577D-42B0-AB38-5FF8C2FB0064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D8C56D7-07B7-40D8-AFC3-0EDA60E0BD4A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A6DABE4-CE98-4D12-9F8E-A3AEA281545B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B59B12C-963E-4DAB-B3F9-A93235D1EDD3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58EECE-8858-40F2-A0F5-A618E71C2F48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7494F05-CD6E-4DD4-A7E8-66A0A2E19CD1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0196417-57DC-4221-91EB-BD7C4944EF02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B435EE0E-3D65-468E-92FA-3C501FE41F60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739A6D8-3F68-4004-B327-A172D5C86AC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0E8C139-3BF4-47F3-8579-BAD7E6EE291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BADAE68-2889-4F81-B670-32753A452E4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3970561-3A05-40FE-A4EB-1557A407C7C1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1F3B7A8-6545-4A13-8A03-FFE6EEFD1190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4A756C22-B752-48CE-97E3-19D4B321CD72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EE305FD-477E-47B9-8923-89FA5E9E524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2F931B1A-8507-4B52-A2D9-65ECDBF3FEF3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DC793BC-9BDD-4282-B128-B9F221CA31AE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03589C2-FA68-4BF3-9444-A733CA59B923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D1EBF04-4FFC-40FD-8D5C-9FDF15D19259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72FABED-EC51-4A93-8FEF-A7D465B4169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B490C145-0796-4D6A-BAD5-D324E09A9EB7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965B78-1B52-4043-B4E1-AF03FCB4BA3B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716A2A5-0FFA-4326-9C7C-4C6F3BD44A4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E5E713A-5FDB-42ED-95FE-27A66D258300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05811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64" name="object 40">
            <a:extLst>
              <a:ext uri="{FF2B5EF4-FFF2-40B4-BE49-F238E27FC236}">
                <a16:creationId xmlns:a16="http://schemas.microsoft.com/office/drawing/2014/main" id="{BB5636C7-2942-49C7-BE4B-623F78704F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6343A90-7E5E-4669-B445-0975A1018642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7" name="Picture 6" descr="Text&#10;&#10;Description automatically generated">
              <a:extLst>
                <a:ext uri="{FF2B5EF4-FFF2-40B4-BE49-F238E27FC236}">
                  <a16:creationId xmlns:a16="http://schemas.microsoft.com/office/drawing/2014/main" id="{8C26DDB4-8EF9-4DCC-860D-36CB1DDE015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8" name="Picture 7" descr="Text&#10;&#10;Description automatically generated">
              <a:extLst>
                <a:ext uri="{FF2B5EF4-FFF2-40B4-BE49-F238E27FC236}">
                  <a16:creationId xmlns:a16="http://schemas.microsoft.com/office/drawing/2014/main" id="{D8741A7F-9C97-4319-A35F-DF06CFFCD3C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439444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A104C956-3AAB-45EF-8A36-1B1419A109B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BE52AF4-AFED-4F52-ACEF-401CBC68B4E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D35CDDA-B26D-456C-8308-26332CF92BEC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A5437DEF-79EB-4F06-984A-8F1E50C10CF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677B6B8-6677-4E8D-89A5-BC50D221A373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32994C7-24A2-4045-B27E-817D5813BBD8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F996D20-3438-4DDF-B47F-A7DAA320A8B4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B7B22A4-2684-4B74-B1D0-515E66E8205B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4F93E3D-CD04-4055-A0BC-BE996585DB1D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3E4132F-23E8-49E6-9742-B6FD91EC8AA2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D27A1E6-3D1F-4859-A1D9-6476820B2B0C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019712F-2366-41DE-8472-427C02276B1A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510E563-AABA-484F-8AA2-08B659241CDA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3E500F-91E9-4FDF-AD04-7C73E665C244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5CE080C-B529-4ABA-A28D-42C26921E794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C5749DD-C173-418F-9313-D3DE7D8C092A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4FB77C5-CB57-472D-BB53-BCAC4165586A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AF18054-7EF1-4DE4-857D-CD01C7FBA3F2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03BA3C94-1582-4828-ADDC-B55C3B2F5380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FF1DAC-DC61-4875-B51D-BE395C2F439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EC86630-AE30-41E7-AAB7-381A06659F98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4D9C5D7-7130-4993-9B42-CE15B688103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1DAA4E3-3CFE-4BAD-B4A2-6813816C9A60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804C975-D74F-410A-A7E7-7FD4D8734688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7F29513-DCD3-4232-9EEB-5BC600EEB2AB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57D0EF6-1FBC-47B6-9229-B9C38E6B1414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3DE184FF-A919-449C-BA9F-71ABDA08D2EA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63D01B7-16E6-4D70-92C0-FD26B63B199A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6A1C417-8CD4-491C-93CC-7EF3E5BA92D7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E3BC278-C50A-48DB-863F-48C51949016C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FEF84B3-F286-4EF7-BF0C-1430D535C5C3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68C9815D-5592-4FE3-8E58-EF2C9A4AA41B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EA8111A-9623-4969-A55C-3BD650619634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F2C4BE3-435F-4AAB-A0C6-21C167AA2299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0CE60F9-51E0-427B-B26B-1E729F8172B8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Text Placeholder 38">
            <a:extLst>
              <a:ext uri="{FF2B5EF4-FFF2-40B4-BE49-F238E27FC236}">
                <a16:creationId xmlns:a16="http://schemas.microsoft.com/office/drawing/2014/main" id="{48CE5781-4D00-40D2-B0A0-CCA83CA91E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2" name="Text Placeholder 40">
            <a:extLst>
              <a:ext uri="{FF2B5EF4-FFF2-40B4-BE49-F238E27FC236}">
                <a16:creationId xmlns:a16="http://schemas.microsoft.com/office/drawing/2014/main" id="{74960E74-98DA-47BF-822A-E9D3DF0777F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2031075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9E1EAB32-4210-4BDB-8EDF-18F9CB0D511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7A8BA63-F8AB-4814-9429-102014D898A8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A17EC01-78FF-498D-9F1D-6F27B7875E0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5A4BDC8-BEE9-44C7-A045-CAAC5EDF243B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74D13DA-ADBD-45D7-8498-6152C0F22DF6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0690F6C-1884-4496-BB8B-EB8F1D409BEE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A64FA5B-0157-4B5D-84BE-FF0C3ADB986F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E2E6ED3-E3B3-496D-A495-4EECC5BEB537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FFE7C3-8D8C-4E61-AE3F-B3E0D789EBFF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D257E27-2160-41AD-9307-87CA2298B81A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47A889A-C6C2-4835-9094-257B127F0D53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28E430E-7B0B-4F29-B78A-C33024F59FA1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F3FD758-916C-4418-A282-BB287F3398C0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E2E5A01-F9B1-404E-B843-0BED12AECE22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96DA80B-4C1F-4664-B0A9-0E45C4EC9E32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6730C5F-D7E1-4C3D-BB82-20E6BF470C2B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1C0E908-904B-4433-9A24-C0BBBC418E2B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4AD8A27-466B-4EA7-9927-FAEE1D1291C1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8E654248-D946-495E-80A0-B3562F2DD944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74E361E-A282-434D-A6A7-B10D9CFC69D9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4572AD2-8C12-4E35-B653-6180E6219AD1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6305E87-88F9-418F-9307-9F795AC6927C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5412B83-6D4A-43A1-8FF8-065CBBB5D9F5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1F270F8-CD17-42CC-AF79-2B7CFFAEB9A2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053144F-DC4D-4CFE-8247-87A94981EC6F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BC9B067-4591-4022-B234-35FB2333DD1D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2ADFD7FB-FC67-4AF2-97EB-BE48EF57D7B7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4F466F8-4BC9-487D-BFBF-528511C2765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6165125-F929-4BD8-80FE-10A21CCB81A2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2124CB-B347-449D-B0CD-C5104A8CA7A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A047047-57D9-4566-9CAD-B518275AAAA2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3602EBA-2C2D-4EA3-BE92-5D84776EE89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437BAFF-F974-4F82-97D6-2E048CA9480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9D2E257-E7F0-4D59-AE29-006C305459B1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C22A8F9-A9EC-4E50-8816-E2981931252A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Text Placeholder 38">
            <a:extLst>
              <a:ext uri="{FF2B5EF4-FFF2-40B4-BE49-F238E27FC236}">
                <a16:creationId xmlns:a16="http://schemas.microsoft.com/office/drawing/2014/main" id="{97FF3E4C-FD22-4F88-9487-081A42D041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2" name="Text Placeholder 40">
            <a:extLst>
              <a:ext uri="{FF2B5EF4-FFF2-40B4-BE49-F238E27FC236}">
                <a16:creationId xmlns:a16="http://schemas.microsoft.com/office/drawing/2014/main" id="{69A7F7AD-6366-4B1A-A8F5-AFA621505F2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228633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30">
            <a:extLst>
              <a:ext uri="{FF2B5EF4-FFF2-40B4-BE49-F238E27FC236}">
                <a16:creationId xmlns:a16="http://schemas.microsoft.com/office/drawing/2014/main" id="{F255EC7D-4641-4197-AE3E-4B109227CDA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A06B826-502F-4954-8343-4C1BC1C51DF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5B9B865-DBA3-4DBE-9AF1-A54B2D00F5B6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C988BF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8A4C559E-E8D8-438E-833D-479378B0D407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541FDCC2-0014-46B5-9F18-89A3BE975290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246413" y="1085793"/>
            <a:chExt cx="1445019" cy="498880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C394F36-D320-431D-9B05-C5A3F3C9CD11}"/>
                </a:ext>
              </a:extLst>
            </p:cNvPr>
            <p:cNvSpPr/>
            <p:nvPr/>
          </p:nvSpPr>
          <p:spPr>
            <a:xfrm>
              <a:off x="246413" y="1085793"/>
              <a:ext cx="110007" cy="126508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04ABFA7-98A1-43D6-BD6D-5F4100BF8D81}"/>
                </a:ext>
              </a:extLst>
            </p:cNvPr>
            <p:cNvSpPr/>
            <p:nvPr/>
          </p:nvSpPr>
          <p:spPr>
            <a:xfrm>
              <a:off x="371683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71C4169-06DC-41DF-A0E8-5D19A75CFCEB}"/>
                </a:ext>
              </a:extLst>
            </p:cNvPr>
            <p:cNvSpPr/>
            <p:nvPr/>
          </p:nvSpPr>
          <p:spPr>
            <a:xfrm>
              <a:off x="517827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4102A19-302A-4371-A853-DEC5156FE3BB}"/>
                </a:ext>
              </a:extLst>
            </p:cNvPr>
            <p:cNvSpPr/>
            <p:nvPr/>
          </p:nvSpPr>
          <p:spPr>
            <a:xfrm>
              <a:off x="630913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90BA926-2B05-4E73-A1EF-E7213BE2A789}"/>
                </a:ext>
              </a:extLst>
            </p:cNvPr>
            <p:cNvSpPr/>
            <p:nvPr/>
          </p:nvSpPr>
          <p:spPr>
            <a:xfrm>
              <a:off x="718080" y="1087883"/>
              <a:ext cx="104506" cy="122382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44A6517-864E-4ED3-B694-ADC40E1AC44E}"/>
                </a:ext>
              </a:extLst>
            </p:cNvPr>
            <p:cNvSpPr/>
            <p:nvPr/>
          </p:nvSpPr>
          <p:spPr>
            <a:xfrm>
              <a:off x="836392" y="1087883"/>
              <a:ext cx="90756" cy="122382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CD2BBB7-D0D6-441D-9CC8-DD5604AFFA38}"/>
                </a:ext>
              </a:extLst>
            </p:cNvPr>
            <p:cNvSpPr/>
            <p:nvPr/>
          </p:nvSpPr>
          <p:spPr>
            <a:xfrm>
              <a:off x="944955" y="1087883"/>
              <a:ext cx="129258" cy="122382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69917A4-FC72-4F09-8673-0DFBEB315348}"/>
                </a:ext>
              </a:extLst>
            </p:cNvPr>
            <p:cNvSpPr/>
            <p:nvPr/>
          </p:nvSpPr>
          <p:spPr>
            <a:xfrm>
              <a:off x="1089367" y="1087883"/>
              <a:ext cx="127883" cy="122382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ABD8836-D590-4016-9B6D-25D02956E1D8}"/>
                </a:ext>
              </a:extLst>
            </p:cNvPr>
            <p:cNvSpPr/>
            <p:nvPr/>
          </p:nvSpPr>
          <p:spPr>
            <a:xfrm>
              <a:off x="1228194" y="1087883"/>
              <a:ext cx="121007" cy="122382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3C67700-0150-4DD6-8C47-846BE83B53C0}"/>
                </a:ext>
              </a:extLst>
            </p:cNvPr>
            <p:cNvSpPr/>
            <p:nvPr/>
          </p:nvSpPr>
          <p:spPr>
            <a:xfrm>
              <a:off x="1356944" y="1087883"/>
              <a:ext cx="152634" cy="122382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3BD1515-341F-44A7-9E4E-3845ADE6BB34}"/>
                </a:ext>
              </a:extLst>
            </p:cNvPr>
            <p:cNvSpPr/>
            <p:nvPr/>
          </p:nvSpPr>
          <p:spPr>
            <a:xfrm>
              <a:off x="253495" y="1253278"/>
              <a:ext cx="1436962" cy="33139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2A036EA-B7B9-46C6-A891-38F11145026F}"/>
                </a:ext>
              </a:extLst>
            </p:cNvPr>
            <p:cNvSpPr/>
            <p:nvPr/>
          </p:nvSpPr>
          <p:spPr>
            <a:xfrm>
              <a:off x="1376538" y="1253278"/>
              <a:ext cx="314894" cy="286017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F1223B0-9C42-47E7-A9F8-4B881C6C38EB}"/>
                </a:ext>
              </a:extLst>
            </p:cNvPr>
            <p:cNvSpPr/>
            <p:nvPr/>
          </p:nvSpPr>
          <p:spPr>
            <a:xfrm>
              <a:off x="1515216" y="1542265"/>
              <a:ext cx="1375" cy="137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52366CD1-1CF7-427D-917C-6FFF1C89A848}"/>
                </a:ext>
              </a:extLst>
            </p:cNvPr>
            <p:cNvGrpSpPr/>
            <p:nvPr/>
          </p:nvGrpSpPr>
          <p:grpSpPr>
            <a:xfrm>
              <a:off x="303314" y="1284781"/>
              <a:ext cx="712293" cy="136133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6E37EBA-2EB2-4C04-99B8-1875946212A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D3C06F4-906E-44FB-B7C5-3928C95E74F4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1FF196E-149B-485C-AAE0-C037DE4FA50D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76259254-CE02-4410-88A0-B878310187D2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46C2842-CB41-4941-AB00-0866431BFC64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F2C692B-7FCD-4746-9E12-1680370B970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EBE79E2-2E90-447D-98E2-44999B6C545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048AF3B5-89DF-423A-BD9F-40C832F73E85}"/>
                </a:ext>
              </a:extLst>
            </p:cNvPr>
            <p:cNvGrpSpPr/>
            <p:nvPr/>
          </p:nvGrpSpPr>
          <p:grpSpPr>
            <a:xfrm>
              <a:off x="302764" y="1445831"/>
              <a:ext cx="470278" cy="92130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99AB718-A614-4473-80E8-247FD50352C6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DD984EB-CF54-449E-AAA9-CDF9311538F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6129A35-3D69-4A89-9E37-8F23E51D5CA8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7907ED5-05D0-485F-933B-7349059B1D47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038D5F4-8044-4A2C-8C83-E5D6B77CCA89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8FB6D20-8DEC-4D07-8489-2DF1B40AE58F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715DA8-F9FD-4972-8E8D-F5D8DA0CB870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234FB39-A937-4B56-9157-B469B7B99226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3555574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19527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14" name="Picture 1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12CCAB12-E71A-48D6-9E85-4F111F7EB3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grpSp>
        <p:nvGrpSpPr>
          <p:cNvPr id="41" name="Group 40">
            <a:extLst>
              <a:ext uri="{FF2B5EF4-FFF2-40B4-BE49-F238E27FC236}">
                <a16:creationId xmlns:a16="http://schemas.microsoft.com/office/drawing/2014/main" id="{ABAEB7F1-B4F3-4318-80D6-243D98FE8D5C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9A5877E-AA5D-4C2F-A787-DDF7888B8DD0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26DF8A-E448-4266-8777-0409BA842C61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501B52-778D-436B-B67E-960A005E6BB4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6E3EB3C-7E26-46D2-9341-3B71913A23D4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16DD170-46FB-4FE7-B176-8B56B943974C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65E0EFC-A04A-4F0D-AA24-395BCC11752D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98BEA05-05B0-4A80-BF09-412874396040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D1AFDAC-A854-4A3B-928A-181CD42313EF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304439-86FF-4133-B240-47FB79E29AF2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9EB3F37-B1EB-4C35-976C-324BABFAF19D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E47E4B3-C9DD-406A-8E54-2906D9ADA2F9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F3E004B-0C86-47B5-A935-3BAED9B48B85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3693C2C-FC85-4ACA-A5A3-9E23AD7D8742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6" name="Graphic 16">
              <a:extLst>
                <a:ext uri="{FF2B5EF4-FFF2-40B4-BE49-F238E27FC236}">
                  <a16:creationId xmlns:a16="http://schemas.microsoft.com/office/drawing/2014/main" id="{83BEEA39-4D0C-4C7E-ACFE-5E55E27CEDA6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C468A8A-ACAA-49D6-9CFE-459957B9771A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8C7FD89-61FD-4FCD-9EF3-42D93DEC74CC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0A491B1-68B6-4B86-8149-48CA5A39B5D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BB9B344-E851-4835-BFB1-B557954A3CA7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5793CE2-FFC0-42A3-BD68-5C25BE2EF64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7" name="Graphic 16">
              <a:extLst>
                <a:ext uri="{FF2B5EF4-FFF2-40B4-BE49-F238E27FC236}">
                  <a16:creationId xmlns:a16="http://schemas.microsoft.com/office/drawing/2014/main" id="{54252294-EE8C-4425-BC89-7DA61E244F62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DB3257B-9ECC-4E32-914B-3773B4775572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04D302E-66E4-4C3D-A9A7-F3BF4BDA876F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F26779E-F581-42F0-A181-ACEAFEA09AA3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8DB29B4-5748-4F36-8960-06C4622A8F2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6B224E2-C562-4D67-9326-F601C3101CB8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7627C34-6A88-4515-BF54-5638F4EDCA9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D7DE575-0E6C-47D7-90EC-232CC307817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0BD962A4-C129-46B8-9353-5DF1A593C61F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7620858C-38F0-4F6D-A30D-E7F4DFB4D17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235DEE7-451E-4551-8640-C0FE784D572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23687487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14" name="Picture 1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12CCAB12-E71A-48D6-9E85-4F111F7EB3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grpSp>
        <p:nvGrpSpPr>
          <p:cNvPr id="41" name="Group 40">
            <a:extLst>
              <a:ext uri="{FF2B5EF4-FFF2-40B4-BE49-F238E27FC236}">
                <a16:creationId xmlns:a16="http://schemas.microsoft.com/office/drawing/2014/main" id="{D07C0788-EFF0-4ED5-A958-CEEE91E71C40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FF830EB-D683-41F2-9680-138B6C80FA27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DCBE6C1-1383-4FC4-A5C6-E7B62128B0E4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7D19A9C-20DA-409C-9E2F-56CD9D302CBF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8B3DEF-8C55-45FA-A892-85D7FBD923C2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4C3A86B-29E7-4CB9-B376-EC368D2D800E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1CDA5E6-42F7-424D-B38D-FEA7A642D7AB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DAA54C-2D70-471F-B76F-C3CB4B1DD4D2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9ED6C08-7964-4B63-8E4E-B4F97BB181E6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C8EA520-963D-4A6F-B1C2-1F7B08EF7A7B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B01ACEC-3A4D-45E0-8037-EDAC2A37BFFC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DA9CBDE-29F5-49AD-B203-FA63DC6D383C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EA308C7-8768-4310-8EEF-3133C57A792C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9043D99-8A9B-4E75-83DF-39D5B525668E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6" name="Graphic 16">
              <a:extLst>
                <a:ext uri="{FF2B5EF4-FFF2-40B4-BE49-F238E27FC236}">
                  <a16:creationId xmlns:a16="http://schemas.microsoft.com/office/drawing/2014/main" id="{D02BE064-096F-4074-ACD0-4D92BAD11BD0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7870C66-1B10-4845-A562-9CE2FA3D720E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C45C8DC-2291-4632-854B-96019168D80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AB5A793-AC37-41F9-BF20-B7B906FA5EF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FADD857-7245-4B5D-BBC9-8A5B37C7F366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2F9EE30-C56D-4F16-B104-A8857AF4DADC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7" name="Graphic 16">
              <a:extLst>
                <a:ext uri="{FF2B5EF4-FFF2-40B4-BE49-F238E27FC236}">
                  <a16:creationId xmlns:a16="http://schemas.microsoft.com/office/drawing/2014/main" id="{9E500B96-DFB0-4AB7-A845-91B529FDE2FB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7FA4D8A-2886-46F8-A4CD-4D47F28DCFF1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D6A3C30-1CCF-407C-9084-9374D7C3962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536AE99-3C14-44B6-A119-2E5F262BF426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129E7A8-7E92-4FBA-A4F8-8C4A10AA11E7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84096F9-3684-4FB6-91F2-32907B7CE412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672A18E-A023-4F17-B361-2430A33711A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CD69194-9497-40D0-B2B3-87461F4E047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88C819D-6D2D-4793-8BCF-1054B6E293F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D466F757-8375-4CCA-84C6-85D901F36A7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D3AA4D0-B79B-4E0F-9BEB-4EF135EB089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05368788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2301688080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9D63647-69BF-48B5-B936-C3226624B75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905BBED2-43BD-4F2B-8940-C59C4F46D7A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568977579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457953B-A474-4FF8-AD7C-799953787EE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A41EB4D9-0D01-43BD-BEFE-A7285DC6823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20019771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EB0029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F0FD218-9B1E-446E-BB47-2E7B4D0CA452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D04A966-DE59-4B91-8FAF-6358B8A83B3A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30F925D-430C-4027-90F9-B5E1F7BFA35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10EBADC-64D2-44DA-B094-57F36E13DF7E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0CF8544-10DE-4386-B239-0F7680F9A402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48D3D22-AC5D-4787-A6C9-278DCA5201C7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27CBEA2-A8B0-4944-B0AA-8EDA7D2ABF2F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442EDBE-4DD7-41A0-AABA-E7C704F3198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B4D0C3-3DB8-4295-BEF9-8A2C4854F84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D833D3C-6518-4139-AB32-13F4CF555AEC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74E064-5EF7-4963-84EC-BD3568727165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3494C6E-C4AC-4B8C-B572-FFC7EE57806F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0DA63D2-18E8-4F8A-A149-783BD2FD5C5A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8F83A6C-E43A-4823-8CB9-DDF8F2C78392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16">
              <a:extLst>
                <a:ext uri="{FF2B5EF4-FFF2-40B4-BE49-F238E27FC236}">
                  <a16:creationId xmlns:a16="http://schemas.microsoft.com/office/drawing/2014/main" id="{E6D28F91-7265-42DF-9588-863F5337503E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A263712-FF75-4017-A297-514125599138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60E04C38-FF7C-4240-BC93-A31897E96C9C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6D4811-A9FF-46D3-BC68-B717070D75CA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230B728D-5426-47FC-AA3A-14F225B1E3F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42F3646-05DE-4EBF-8F7F-1FC3025B9920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16">
              <a:extLst>
                <a:ext uri="{FF2B5EF4-FFF2-40B4-BE49-F238E27FC236}">
                  <a16:creationId xmlns:a16="http://schemas.microsoft.com/office/drawing/2014/main" id="{5043EDA2-86C7-4343-A5C9-74D445D29F09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CE41B9A-109E-49A5-B2A2-726439B0A8DA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1313F39-6B47-4E3C-AE96-65FE1979C2CC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004B74E-74BC-4970-B70A-B6DB8A37B8D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2320126-800C-429D-89AF-7B381920569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97707D8-0925-4D9A-BE09-B6B6E13F5592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957DB05-EE0D-4A3B-8FAA-75FA1B4404AE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E922ADF0-E17F-46B8-84FC-5E560D142D2D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B177E39-0418-4DBF-8644-2B4C92499461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8D9FDB4F-5488-4A89-9B24-98038ADA105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7F4F52DB-2421-4EB4-970B-DC0B9B8D2F5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512152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39" name="Title 2">
            <a:extLst>
              <a:ext uri="{FF2B5EF4-FFF2-40B4-BE49-F238E27FC236}">
                <a16:creationId xmlns:a16="http://schemas.microsoft.com/office/drawing/2014/main" id="{AAD0C646-1AD3-40DC-AC4F-31E5C58488C7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09EFE47F-AB9C-4B00-9849-6416FFB52C3B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40">
            <a:extLst>
              <a:ext uri="{FF2B5EF4-FFF2-40B4-BE49-F238E27FC236}">
                <a16:creationId xmlns:a16="http://schemas.microsoft.com/office/drawing/2014/main" id="{954D734F-E992-44AC-96EA-5B5A194F2C7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5EA0B-3985-47E5-AE6B-6BB5DF04233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3" name="Picture 4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BF5A18F-0288-421E-964B-3E63A2427D0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038272C-7DD2-474C-A914-9AE85358A78C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5238E02-EF08-4B83-B69C-62ACFDD61B2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626866D-1489-403B-A9FC-FDAA95062B5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F2DCDC0-7442-467B-8A5C-43A7D67673EF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5E8307A-A9DF-460E-B314-8AB30197E01A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D8BCAA4-5126-4C1A-A03F-E8F14BBEF06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0C014DC-C742-4FE6-BFC4-73E600FF58F6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722FB26-4431-4FE5-AB55-5D1DC9EE2D64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1085A09-F815-4C2F-B9F9-608889A8EA3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EE1DF2F-4742-43C8-B79E-E7CD45A18311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BD67BAD-DB61-4BEC-9500-3BBAC3B30D97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72B60C7-2195-41FF-9660-5FDAAE65275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5F88728-0663-4A96-B383-62D3ADCDADA2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3D83585-00F3-4158-85FA-360AFDFD4245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8" name="Graphic 39">
                <a:extLst>
                  <a:ext uri="{FF2B5EF4-FFF2-40B4-BE49-F238E27FC236}">
                    <a16:creationId xmlns:a16="http://schemas.microsoft.com/office/drawing/2014/main" id="{A9F3DE49-19F9-42A1-B83D-C97ED9DC529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95F09650-4C13-483D-8FF7-A3E7FFC4AF13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1E59C4A-EE64-4042-B5E8-9D14F22F03B5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F26FC16B-5C9D-48C9-9D87-426120B30FE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E2C84CB7-2195-428C-A027-B39C719EBD9D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5A73630F-6D76-49FB-A036-46EC4AFA1CFB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99E3CD7F-9A35-4712-8DC7-E03287205343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5C3E830-7512-4B53-9F1A-C932184E2C9E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A078A6AB-D942-47F7-A3E8-6FBF50F81DEE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C1D9539-F608-49EF-8F5E-B4BC1A380AC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DC106AA-2440-4023-A444-9563BC656369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9" name="Graphic 39">
                <a:extLst>
                  <a:ext uri="{FF2B5EF4-FFF2-40B4-BE49-F238E27FC236}">
                    <a16:creationId xmlns:a16="http://schemas.microsoft.com/office/drawing/2014/main" id="{34B479E8-E03C-4E23-A5D0-F2F3C1D3CD10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55524890-4833-4604-A8FB-80453C4B7A94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FFD4E64-0F21-4F54-B4F7-00336D67AE3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53A4374-C850-4BB8-9ECD-7EAABB0D5B8E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B3DD0EE3-C40C-4D2F-8A62-B4ED6BB76209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F4A973F-0E54-4E92-A44A-C80265F4E6F5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3B93D950-7725-4A8F-BF8E-B0BC4BBE81E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50E0887B-9FB4-47B9-980C-DC4D3778488C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1DBA7218-1530-4952-B7BD-A9D77B63966A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1407206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C19F3B1E-1211-4608-9043-71A743D46C7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86B9D27-3622-415C-8FB6-9C22FE1B799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bject 40">
            <a:extLst>
              <a:ext uri="{FF2B5EF4-FFF2-40B4-BE49-F238E27FC236}">
                <a16:creationId xmlns:a16="http://schemas.microsoft.com/office/drawing/2014/main" id="{10564437-0770-41FE-A418-6A152531E04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732131860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EB0029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E3C7312-DC26-42D6-9DEA-9E4EFFF127B4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8EEDBA-78DB-4E81-9080-FAB72157736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E8262C8-670D-4F66-BD10-BC6A483A62D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E4DC4DC-9BC3-402E-B128-A5064A87E656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0222D88-3753-4D2D-A066-77F6DD4096FF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E844DEE-E6C4-4A51-9ED9-B6F88B505E1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463A82F-69DF-4D2F-9FEA-0078E84E82E5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9645BC-0453-44C5-9B11-0A128EFDBA9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FE7663-3A9F-489E-BA90-2DB7BBEDC34B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EFBA23-A878-4F8B-97DE-8311960FEEF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F9DE6AA-866B-4B18-AFE4-8DC49C74586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0488F09-EB41-4E92-8C94-84C02532F7BE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D528D3-D026-4D7D-89B2-7051D9A0EA71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C682F4-653B-4124-BA6D-84105121921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ABE65B6B-66DC-4166-8DB1-C5C54E1CAF2B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ABFEB7A-7A56-4CD4-8C8C-DCFC8DB07E4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3C1E928-C991-43E6-8C2E-0F06827CC935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1D617FA-1E26-40FD-8831-8583C5FA841D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D50EB55-914F-4049-921A-638FEC97DD4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C52EF47-6CAC-4072-B354-88CF8F0BEA4B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3" name="Graphic 16">
              <a:extLst>
                <a:ext uri="{FF2B5EF4-FFF2-40B4-BE49-F238E27FC236}">
                  <a16:creationId xmlns:a16="http://schemas.microsoft.com/office/drawing/2014/main" id="{248A2A58-ACAC-4802-A642-256838E89DC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992D507-62F2-4030-B712-F4B2D70613E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8AC448D-57EA-49F2-AB1C-BB2E5B4A00E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3479241-AF7A-4696-BAC8-9B640433EDB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037D3B5-E2A5-4E2C-80F9-D6D96C7FA90A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E74A2F1-CF14-4DE1-BCE2-A3542C0C2B7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FE25F64-19C0-4FDA-B4D0-A31CE5305BF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6828750-5655-4C70-BA9E-F08689242ED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E266540-1D64-4E29-ADDA-AB211ADFD4D6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ABF6125-DD4F-427C-A7D8-1FAC3D57B02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bject 40">
            <a:extLst>
              <a:ext uri="{FF2B5EF4-FFF2-40B4-BE49-F238E27FC236}">
                <a16:creationId xmlns:a16="http://schemas.microsoft.com/office/drawing/2014/main" id="{A4646FA0-3448-4CE9-B245-7890A4BE19D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6513988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EB0029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E3C7312-DC26-42D6-9DEA-9E4EFFF127B4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8EEDBA-78DB-4E81-9080-FAB72157736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E8262C8-670D-4F66-BD10-BC6A483A62D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E4DC4DC-9BC3-402E-B128-A5064A87E656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0222D88-3753-4D2D-A066-77F6DD4096FF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E844DEE-E6C4-4A51-9ED9-B6F88B505E1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463A82F-69DF-4D2F-9FEA-0078E84E82E5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B9645BC-0453-44C5-9B11-0A128EFDBA9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FE7663-3A9F-489E-BA90-2DB7BBEDC34B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EFBA23-A878-4F8B-97DE-8311960FEEF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F9DE6AA-866B-4B18-AFE4-8DC49C74586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0488F09-EB41-4E92-8C94-84C02532F7BE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1D528D3-D026-4D7D-89B2-7051D9A0EA71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C682F4-653B-4124-BA6D-84105121921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ABE65B6B-66DC-4166-8DB1-C5C54E1CAF2B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ABFEB7A-7A56-4CD4-8C8C-DCFC8DB07E4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3C1E928-C991-43E6-8C2E-0F06827CC935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1D617FA-1E26-40FD-8831-8583C5FA841D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D50EB55-914F-4049-921A-638FEC97DD4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C52EF47-6CAC-4072-B354-88CF8F0BEA4B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3" name="Graphic 16">
              <a:extLst>
                <a:ext uri="{FF2B5EF4-FFF2-40B4-BE49-F238E27FC236}">
                  <a16:creationId xmlns:a16="http://schemas.microsoft.com/office/drawing/2014/main" id="{248A2A58-ACAC-4802-A642-256838E89DC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992D507-62F2-4030-B712-F4B2D70613E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8AC448D-57EA-49F2-AB1C-BB2E5B4A00E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3479241-AF7A-4696-BAC8-9B640433EDB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037D3B5-E2A5-4E2C-80F9-D6D96C7FA90A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E74A2F1-CF14-4DE1-BCE2-A3542C0C2B7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FE25F64-19C0-4FDA-B4D0-A31CE5305BF3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6828750-5655-4C70-BA9E-F08689242ED8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E266540-1D64-4E29-ADDA-AB211ADFD4D6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8C3C6561-8312-4125-A110-04A99A088DA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bject 40">
            <a:extLst>
              <a:ext uri="{FF2B5EF4-FFF2-40B4-BE49-F238E27FC236}">
                <a16:creationId xmlns:a16="http://schemas.microsoft.com/office/drawing/2014/main" id="{E6AD215E-652D-4C9B-B60E-F570CC93D6E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34759716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F307123A-6697-4495-856C-1A167F48068E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2CD84F8-10FB-446B-B4E6-5BE04C7F9947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A38E346-BCD6-4562-9E28-3F3F56ECE320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4015A5E-45B2-4912-A7ED-931DCF678BB0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65632E0-D66F-4054-A559-91A7904E9F64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BB9CC14-037F-43D7-BAAE-C8A8459365B5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E5DA24A-AB15-4012-8F37-CAE43C3D9E92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A2B5448-FFB0-4E6A-9D49-08CCBA855C13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31A016B-F892-478E-A93D-7D9810F2C36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4A04CCD-F2C9-4E89-AB80-EDB91D66ACA9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19622B-C2AC-49AA-8151-0FA61D5C589D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D6B8675-16F6-4391-96A1-47021A3CBFD3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5CE83BC-2F0A-48DD-B3A8-CE9B236F73C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57D150E-DC69-401E-B1B1-B2DE5517CA29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1" name="Graphic 16">
              <a:extLst>
                <a:ext uri="{FF2B5EF4-FFF2-40B4-BE49-F238E27FC236}">
                  <a16:creationId xmlns:a16="http://schemas.microsoft.com/office/drawing/2014/main" id="{D839250E-7F75-4CAC-8D98-051823F0ED32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652887E-2615-4DAE-B2B6-5ECEADE5978E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4FCDE2A-4F50-46E6-B97C-7B1293B6B2D9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7F95093-CEB2-4933-9E66-A38613BFA03C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2264EA2-C012-4E97-AA59-B59FCF11004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ADB0A87-FBEB-4852-9B5B-0BDDE45B16F9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2" name="Graphic 16">
              <a:extLst>
                <a:ext uri="{FF2B5EF4-FFF2-40B4-BE49-F238E27FC236}">
                  <a16:creationId xmlns:a16="http://schemas.microsoft.com/office/drawing/2014/main" id="{9193888B-710C-4512-8924-13FBB683DD91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F3A19B8-16EA-4FA4-8C95-FC199F3C001D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44A0036-F2D6-4A3C-A059-8E45DA43FDEE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31F1C98-29B6-4EE8-9387-F1620D94349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56AE656-DEE2-4270-9A57-DFE0A2840916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3F40614-1AD6-44AA-AECB-22EDEA7E562E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29739D9-1510-4BD3-A2F5-98E84D471607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E8A7354-291F-47DE-8A6B-1A7290BDDFC1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158294A-B005-450E-8B4C-D1600D3BCBB2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03E2AEBA-70A7-4F20-9311-8D06DFB022B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object 40">
            <a:extLst>
              <a:ext uri="{FF2B5EF4-FFF2-40B4-BE49-F238E27FC236}">
                <a16:creationId xmlns:a16="http://schemas.microsoft.com/office/drawing/2014/main" id="{12FAA696-3679-4C92-B403-63D5724A2CD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4690251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4800B1-8530-4303-A5B7-D9E4740005DB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3FAFF70-EAC2-407B-8223-5BADE84AB710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439B09E-9FA6-4933-B4A6-81E33C38D0E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EF04AA6-73B1-44A3-B2E7-1639F4DF989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86ACB39-2645-473E-8024-C67D6924318B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E8017D1-34EF-4FD3-8D5D-3ABDB0F64333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9992C72-B885-409D-8C2A-29071A70ADF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4F4D3BC-E45B-421A-AC2B-D64BD7717143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771CB36-3778-4903-BD1C-63703FFFAE33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6C6ABE7-1903-4512-9F11-F462537EE3B2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26D7C97-BAE9-4725-ADD2-D92085C09F52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A707F4A-4958-4668-A7A9-110CA21997B9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4590F1D-B89B-48AF-A34A-2AECFEB49C75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A13A61A-704E-4CA2-8F9D-F912E38BD79A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3" name="Graphic 16">
              <a:extLst>
                <a:ext uri="{FF2B5EF4-FFF2-40B4-BE49-F238E27FC236}">
                  <a16:creationId xmlns:a16="http://schemas.microsoft.com/office/drawing/2014/main" id="{A3662C90-D480-4EC3-9501-306F59B375E5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0320509-E73D-46DF-A37F-6FE573BFDF02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EFBFB1F-D556-4E97-A7FB-BB9B077A1854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D08AD22-106A-4ED7-8822-A0CBE4E8B2CF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43EF6BD-C37C-4CFD-BC76-84B7167A742D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E83751C-932E-45D9-B218-1A58CB67588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4" name="Graphic 16">
              <a:extLst>
                <a:ext uri="{FF2B5EF4-FFF2-40B4-BE49-F238E27FC236}">
                  <a16:creationId xmlns:a16="http://schemas.microsoft.com/office/drawing/2014/main" id="{9BE0E770-DD28-4DDB-B740-75FD07D2F6DD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75F9194-0FEE-4BC4-9157-F96CFBDDAE99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91E4F12-7792-4630-B237-250E890E5CE4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B2E9168-084F-40E4-A1D4-24F90862B9B8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0659F43-C529-4C5F-BAD5-9DE14888C08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9635C9E-488B-4C5E-9517-73FFD34F258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38F4061-4678-4243-8A85-92DF13D09B3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470330B-31E3-4FAB-94F5-2FB6565C3C4C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3180F76-CC25-4A04-9E09-790AF3B80E9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4EEBAE15-A535-46C8-9BE9-F8032CFDA31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27B820EB-A652-4728-9F89-BFD60FE43AA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5328468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C243ABBC-F721-4353-A43B-16EE237D0D4F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36FFF74-7A4C-4075-908D-6A644D8B3A4A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C26CFFD-92AB-4B6B-843C-EED1F2D37A4D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919AD96-1FEF-42EC-B61D-855F77C1E6C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0274872-A1CF-4681-AB36-331E7DB4DAE1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4D1645A-DFF9-4CC8-A6DD-E78640A0D498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AC838E4-A45A-439A-AE3D-62041DB2BF89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256CDAC-FA40-4DF8-8424-397B0072168F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747E8C3-A4C8-4372-A58B-8FB461DD8BA8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FF6BDE9-ED69-427F-8F8D-EAC2FA07579B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37FDE4F-EAB3-4EC7-B04B-662FA9C7D014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14A2050-6787-46F9-947C-C473F7B18285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C9BD060-6DED-457D-8E04-FA2E95ACA9E7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F57AC19-EBC9-4C24-8D7C-2505E40D1AC7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12" name="Graphic 16">
              <a:extLst>
                <a:ext uri="{FF2B5EF4-FFF2-40B4-BE49-F238E27FC236}">
                  <a16:creationId xmlns:a16="http://schemas.microsoft.com/office/drawing/2014/main" id="{E37FD5EE-AA2F-46F4-A7E1-C9115C34C083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AC8030B-A05D-41BC-86B2-6A2D297BFF6B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0119E18-5389-4354-A002-B0AA41BAD2C7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60C92F-6863-4D2B-A491-5BDAB8B3187E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CFBD871-DD0E-4C0B-86EA-16DC95F132EC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AEFAB54-6F87-4CC1-8629-E2A835D7C1E4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13" name="Graphic 16">
              <a:extLst>
                <a:ext uri="{FF2B5EF4-FFF2-40B4-BE49-F238E27FC236}">
                  <a16:creationId xmlns:a16="http://schemas.microsoft.com/office/drawing/2014/main" id="{23557F77-AE46-475B-8BA5-A3931B45694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6A8BF98-3E08-4754-87C5-83E847BF975A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B50FBE3-74A1-4E2A-A093-33CE858BC693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590DFA7-7DD6-4E2C-BC1D-D94F13F0ED2A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4B6F8E5-C0DE-44C5-A9FE-C1669EC65CD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FE063B9-ADCC-4715-A822-EF8D788CCCD5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405D55E-8CC6-4A98-957F-AED4D713229A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6C4116E-3F0B-4C1D-87CA-85F9CDB0D841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A4102E-34E7-48DC-ACC5-E138D94A9658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B90527AC-8BEE-4C56-9446-C2979183A0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object 40">
            <a:extLst>
              <a:ext uri="{FF2B5EF4-FFF2-40B4-BE49-F238E27FC236}">
                <a16:creationId xmlns:a16="http://schemas.microsoft.com/office/drawing/2014/main" id="{14481E7D-5D35-485A-BEEE-3525831BCA9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968878470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EB0029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rgbClr val="EB0029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rgbClr val="EB0029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rgbClr val="EB0029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rgbClr val="EB002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rgbClr val="EB0029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AE35D662-934A-409E-A891-D1BA458C608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71C045CE-B5FC-450B-BE01-ED6AE6A49CC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B5C2CD6-8429-4216-A10E-E39BB4EAAA43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F5EF664-5A21-4C14-9F90-9BBA58A19A1E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BC24549-0203-4843-BCCB-ED4994A9A741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BE5DA61-6804-446F-9723-01FE86016F83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FCD3081-FB62-4DEB-81C8-C6DEFB8E39FE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404CFF1-4DD4-4EF1-ACEF-1E92A4CD212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CD2033B-67CA-4386-94AB-6394A2B5A7DC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9736F6-36F6-4530-9CB3-85EDBCD5749E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B1DEE20-79DD-48AC-A675-C7ADB86DF381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441E7BA-8272-41C2-9D23-B2818B56C82E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BAC17CC-04B7-4AA3-8F3D-AA4BEAFF374D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5686A0D-86A1-443D-B8C3-77E24C7B12CB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AB6DFB7-5A64-48B9-8F2E-621AE30FF64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4430706-5D5E-451E-8D9D-43C64D26561A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7" name="Graphic 16">
              <a:extLst>
                <a:ext uri="{FF2B5EF4-FFF2-40B4-BE49-F238E27FC236}">
                  <a16:creationId xmlns:a16="http://schemas.microsoft.com/office/drawing/2014/main" id="{C377F874-0F7D-44C0-BF30-4096D7F931F1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7D2684A-B1C2-48D2-ACD3-1C5DDBAB8EA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969E765-7A4C-44CF-83FA-6E36FCF8F19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68637E6-FF03-4B08-923C-D702457531DE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9BFF7DC-FEA5-4ACB-AE88-B11423727DB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5090B2A-4E72-4082-B225-3AFA08101A6E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8" name="Graphic 16">
              <a:extLst>
                <a:ext uri="{FF2B5EF4-FFF2-40B4-BE49-F238E27FC236}">
                  <a16:creationId xmlns:a16="http://schemas.microsoft.com/office/drawing/2014/main" id="{0273A79D-2C72-49B8-9EF0-3B8479C116CA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B01A884-2CA9-4285-B9F0-47372B4CA362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C3BE281-9736-43AF-8B3B-CED73A904CF2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9405F9F-3E89-4C75-9500-ED53DED98803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E9F01AA-E535-414D-BBBC-5C072CB0731F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31702F-BF62-41D1-9B74-ACE5C0532630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BB4D6C0-B1BE-4ACF-AF65-C16383F6AB70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16C045A-95EB-4356-9990-016329A0756D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10CAD0E-7D6A-4E48-8BCF-512CBEBD67AA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8881037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rgbClr val="EB0029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rgbClr val="EB0029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rgbClr val="EB0029"/>
          </a:solidFill>
          <a:ln w="9525" cap="flat">
            <a:solidFill>
              <a:srgbClr val="EB0029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EB0029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BA2B0CE-10C8-44AD-841F-D380810E276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211E0E17-F70D-410B-BDB4-2E5270CFD4A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061F9C0-CF1A-4E76-AF95-DA2F7A88A21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05B5740-43A3-4BE9-B372-8FC5967D2ED3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1D8635-EB53-44F0-B7B1-C19B0FFBDE4D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AE6928C-D333-469C-9996-A2B535DB3D67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2A9A65-1137-4961-874D-0FBE3F6C710C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3171A2-2A40-49C6-94CE-F1F6C6E52782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BAB6594-9748-4371-A95F-C92104E246E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E04CD63-44D5-4A29-8E65-83D0F7A81443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6252958-91B1-42E0-AC73-5D663BD91059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1ED6A76-6B80-4B57-83DA-BE6C3AB4425B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49BCCF1-A732-4FF6-9085-9643069E607A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419E786-2482-4428-9E84-F53D2EAD1686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1E22A5D-D0F7-4DD3-B4FF-DA857380D549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C07AB3-AEA1-4E0E-8684-158D104C90B5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C8AB8723-1368-4977-BCE1-C824CFFBF20E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4A57152-BC39-4FA8-A956-7FD78DC5CD71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4D2FCF7-F8D8-4C5E-BACD-8D412EB36E7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3B08383-EA92-412C-8943-1DC2FA87CCF1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30EC30F-A723-4E95-B888-3FDE9C85FB2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F69C60A-0253-4BA8-9439-FBCEB6BE489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41142070-DE24-4959-A3EC-A4582B95BED6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CFA561A-86EE-4A0C-A61D-F4EEE5CFE3F0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CC3B665-420A-4E3C-943D-CFCF67F2868E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3492517-A908-49C0-964C-8998FEB5AFD5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1F5F0F6-2841-4A2F-AF99-8ECFA23F623F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5542E3F-A450-42F6-9D62-32466B2F2A8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B1C14CC-DB5D-4353-949A-E95717541FBF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F7E9B6F-4205-4F1E-9A41-45CFD27EEEAA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ECFBA07-5623-41F9-8BAC-2052ED636198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14380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A4CE234-41CD-4CF6-B527-3C437F9083E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04800" y="287338"/>
            <a:ext cx="9758363" cy="6985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829BFB7-4A1D-4799-B819-67595EF08D3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bject 40">
            <a:extLst>
              <a:ext uri="{FF2B5EF4-FFF2-40B4-BE49-F238E27FC236}">
                <a16:creationId xmlns:a16="http://schemas.microsoft.com/office/drawing/2014/main" id="{668AE3B9-843D-4FE6-8289-A9DCD27CE14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9520773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A5639FB-EEEE-4507-BE5D-2BE7444A9EEF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BF1A1CC-B4BE-48B0-BCE7-5F7B6C30EA4F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80FEB7A-0FD6-4F51-9626-9FCC3EA9382C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6ACE13-23E3-4D15-825A-4C90DC55A9B8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CB96B70-1337-4D39-A5BC-E44FFC9DDD32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D4A96FE-7C27-4621-BB75-C857A7C6275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DBD0E12-D8CA-49ED-9FC4-AEF790B396AF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5FAD0F8-7F12-4F89-9976-548B6832A832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DEE87FB-12AE-412D-8443-7634424B6D43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0DF1990-FF93-4EFB-9836-7FD8E4CC4222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6359D42-2033-4914-9294-2BB8AC384E6C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CF6A812-4C9F-4C91-ADF3-6B1642DED287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3179BEB-DC63-45B9-9CC2-DD1FFA31231D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B32822-D673-4761-8760-5C9E2F472CE2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2" name="Graphic 16">
              <a:extLst>
                <a:ext uri="{FF2B5EF4-FFF2-40B4-BE49-F238E27FC236}">
                  <a16:creationId xmlns:a16="http://schemas.microsoft.com/office/drawing/2014/main" id="{B308E284-50BD-4824-AE10-2A6A72C3E4E6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286A971-9B55-4F75-A3DD-959E51881FA1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30695B7-A8C0-43BC-9874-202CBC650BA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C7F2EA3-CF64-4902-9C06-65ACCBDC290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1DC7047-AA4B-4911-8686-81DB8AC96369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8EE076C-399F-408F-835F-9675862CDBF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3" name="Graphic 16">
              <a:extLst>
                <a:ext uri="{FF2B5EF4-FFF2-40B4-BE49-F238E27FC236}">
                  <a16:creationId xmlns:a16="http://schemas.microsoft.com/office/drawing/2014/main" id="{5BE93580-478C-469E-B941-F8D2FB8A93F1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0C600BE-7689-4198-8461-91850099E0AC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F13A3C9-0588-48F2-BD7F-CD202861391D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09C0A87-2765-4281-9016-D2E36F7E63BE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073F63F-FDE4-44C9-B005-FFCC2EB8BA10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E6540B6-3439-4FD7-9105-AB72EE1592D7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48C7434-82A2-4FE7-87DC-49D493A74B25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EA92D6F-9A77-4973-B49B-0EEE3516C26F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8CADE6C-3471-4EF9-834D-03C9FCAA9091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97" name="Rectangle 96">
            <a:extLst>
              <a:ext uri="{FF2B5EF4-FFF2-40B4-BE49-F238E27FC236}">
                <a16:creationId xmlns:a16="http://schemas.microsoft.com/office/drawing/2014/main" id="{22E8A8B4-6CAE-4C5F-A5B3-F043B2D2756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8" name="object 40">
            <a:extLst>
              <a:ext uri="{FF2B5EF4-FFF2-40B4-BE49-F238E27FC236}">
                <a16:creationId xmlns:a16="http://schemas.microsoft.com/office/drawing/2014/main" id="{711B95DC-3D49-41AA-A2DB-3AAD5446436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94794004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EF762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8138189-9801-4F8A-A206-DED1FBC11A5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object 40">
            <a:extLst>
              <a:ext uri="{FF2B5EF4-FFF2-40B4-BE49-F238E27FC236}">
                <a16:creationId xmlns:a16="http://schemas.microsoft.com/office/drawing/2014/main" id="{5BDA9A34-988A-4F4B-97E4-4F0A53C4773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04EF8F-D327-41B8-9FC2-96981D133208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5" name="Picture 14" descr="Text&#10;&#10;Description automatically generated">
              <a:extLst>
                <a:ext uri="{FF2B5EF4-FFF2-40B4-BE49-F238E27FC236}">
                  <a16:creationId xmlns:a16="http://schemas.microsoft.com/office/drawing/2014/main" id="{D9DFD255-8EB2-4395-86FB-C2276CC9BB4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6" name="Picture 15" descr="Text&#10;&#10;Description automatically generated">
              <a:extLst>
                <a:ext uri="{FF2B5EF4-FFF2-40B4-BE49-F238E27FC236}">
                  <a16:creationId xmlns:a16="http://schemas.microsoft.com/office/drawing/2014/main" id="{95C3E5CB-C521-4028-B3F5-6D7AA24782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308793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44541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1529051E-C12D-4F5B-907B-7A247AA9183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0390053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rgbClr val="EB0029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B0029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116972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r>
              <a:rPr kumimoji="0" lang="en-GB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s |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2019 </a:t>
            </a:r>
            <a:r>
              <a:rPr kumimoji="0" sz="105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–</a:t>
            </a:r>
            <a:r>
              <a:rPr kumimoji="0" sz="1050" b="1" i="0" u="none" strike="noStrike" kern="1200" cap="none" spc="-127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</a:t>
            </a:r>
            <a:r>
              <a:rPr kumimoji="0" sz="1050" b="1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2021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4607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29" name="object 40">
            <a:extLst>
              <a:ext uri="{FF2B5EF4-FFF2-40B4-BE49-F238E27FC236}">
                <a16:creationId xmlns:a16="http://schemas.microsoft.com/office/drawing/2014/main" id="{006750F1-0035-4189-8FF4-59625D30B51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ED8554-6F69-4967-B384-BA21D92DEF00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171C7-3174-4886-A353-706EFDA50827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80EDEA0-6B8E-4E01-906E-A305285D9523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B967B54-8625-4669-B134-5B84D4E389B7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189A08-5D37-4BE2-843A-9A35649FEB1A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33DF4A3-D4E8-4EC3-8E35-44C802278880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59AB121-F1B1-4A4B-90C3-B3096CDE313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E0EA9C-D04C-42DC-B88B-C667808152C5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B960042-9537-4282-ABC5-429A6136D37A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C172D1E-27C1-4FD7-9D24-6C2405B0205D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2ABAA2C-5577-4E00-A6BE-FE8A6F8EB6B3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D88CF1E-F631-4087-A65D-BF358E27BD62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9B1864C-64A0-490D-BE89-6CBC03267F58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49D2594-078B-4815-B89B-25E46B0FEA7C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16">
              <a:extLst>
                <a:ext uri="{FF2B5EF4-FFF2-40B4-BE49-F238E27FC236}">
                  <a16:creationId xmlns:a16="http://schemas.microsoft.com/office/drawing/2014/main" id="{550C246E-F741-4125-BEB1-B623AE51C91C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383151-41D1-46EA-823B-60FF2C338F42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28643F2-E23D-41D8-84FC-4C99CFF1909F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75038A1-02C5-4B47-873B-441D6CD82756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7A160BF-C03F-4E73-B475-A45B906D5F6B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29F1A3E-5318-45DB-8D8F-344CB2FACC6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16">
              <a:extLst>
                <a:ext uri="{FF2B5EF4-FFF2-40B4-BE49-F238E27FC236}">
                  <a16:creationId xmlns:a16="http://schemas.microsoft.com/office/drawing/2014/main" id="{1ED85C11-9843-4225-9B7D-45839962E2E0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AC1B07F-6243-4002-A448-3CC095773060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0B84B41-3FEF-4F1A-8F30-2D6AA7783473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17FE27-E714-4F32-B123-D5C828051FF2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1F187DC-EE5C-40B8-A221-259FFCA5094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2B24C29-9BFC-4E09-B38E-02ED838B64B6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20C2C15-F8DF-498B-8723-9F594879BCC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D804522-03CA-4E05-ABF5-CA5C625BC91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01190E5-34E1-43DE-A17F-F2F3C1933E3A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340928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" name="object 40">
            <a:extLst>
              <a:ext uri="{FF2B5EF4-FFF2-40B4-BE49-F238E27FC236}">
                <a16:creationId xmlns:a16="http://schemas.microsoft.com/office/drawing/2014/main" id="{A301FACD-3345-4ACF-9A1F-612DF27084C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9E28FB3-FBE9-4089-AF40-905511C277D1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624541" y="727727"/>
            <a:chExt cx="1465550" cy="50664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5D18D21-9008-4EF1-A62C-21DFC5E882E6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491ACCE-263E-4099-86BF-AA35AE07CB6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54BFFD3-669A-44B9-96CE-3043D83D3034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F19579-BAE8-4E4E-B17C-390DA708F91A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07D50-F8DF-472B-BD43-E359D4CD90FB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70035E4-AEF4-4BA1-8AC1-0D71A75C6257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0036296-342D-4B16-9B74-26FE2C706B77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5B25481-E885-40DE-A536-93400F06BC8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F1E8FDF-7520-48B0-B16C-85DD282D34D9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BE3EFE-E053-42FE-ACF3-9F9B7B7FFE09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765DF8-BF0F-43B8-AD97-6D26500E4B22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6D48E28-D970-49CD-8822-418FA090F330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4966C1E-5365-4B14-BAE9-25ABF96678CD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16">
              <a:extLst>
                <a:ext uri="{FF2B5EF4-FFF2-40B4-BE49-F238E27FC236}">
                  <a16:creationId xmlns:a16="http://schemas.microsoft.com/office/drawing/2014/main" id="{3AB8B6A7-DF96-42C9-BE50-33430533FC12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4A21DF6-DB3C-43D8-9973-B42BBBC48ED5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81AA9F7-7146-4887-8C17-6B135D86264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50BD85-BAB4-4254-81B4-25E360077069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FE74623-29AA-4412-B08D-E1244416ACFA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4BE7828-E963-482B-906A-B6F5BBFF9C9D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16">
              <a:extLst>
                <a:ext uri="{FF2B5EF4-FFF2-40B4-BE49-F238E27FC236}">
                  <a16:creationId xmlns:a16="http://schemas.microsoft.com/office/drawing/2014/main" id="{7E0F06C3-11A6-4EE9-B340-F84A5241700F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323A2B1-DCDE-4091-A8D8-8F1708D04C6B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5C3C02C-E83A-463F-81F3-A669DAE9B6D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6E5B34F-0BD9-40F6-A60D-F7A7A8CA9F64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822773A-83DF-4860-AAFB-B907672A628E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B0BB2BF-1DFC-4AEA-8C4F-2BECFA0037B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2D9B5E5-5D89-47B6-9D1F-ECFA820901E2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7361B5B-F2B2-4FF2-A545-33CFA7C1EC12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FF0C1E8-2FAE-44DF-BF6D-41F4550EB9A2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4" name="Title 2">
            <a:extLst>
              <a:ext uri="{FF2B5EF4-FFF2-40B4-BE49-F238E27FC236}">
                <a16:creationId xmlns:a16="http://schemas.microsoft.com/office/drawing/2014/main" id="{7DAB1037-EEFD-4B0F-907D-60A405C57C84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77EF8FC-F617-40C4-96D2-342F1171550E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666927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EB0029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84BC32F-CA62-4406-AF60-09A5FE6FC2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82B3F3F-0E83-4E0D-B7BD-E783F6CC3BBE}"/>
              </a:ext>
            </a:extLst>
          </p:cNvPr>
          <p:cNvSpPr txBox="1"/>
          <p:nvPr userDrawn="1"/>
        </p:nvSpPr>
        <p:spPr>
          <a:xfrm>
            <a:off x="644185" y="1271878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chemeClr val="bg1"/>
                </a:solidFill>
              </a:rPr>
              <a:t>in association with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2CD8E21-6436-4F0B-B777-B12DF642C03F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383553-6844-40DC-A7D7-995E3157C12B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0DAE08-3407-4ED5-BB86-2FD68E5B2E70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61E3032-C464-4936-BE80-7FE768A54791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52E1C0C-35B9-41AE-8BD8-D12D48C644F5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1CEAB5-9FC9-448B-B625-F45B570D95FE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A3D655-BCDD-48F4-B669-408712CD3BE7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C2D52E0-D672-4EC6-B21A-CF4FCC7575BB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D852341-AB78-450C-8466-311BB7BBE425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094EBD-2288-4E38-B828-ACB0EE4B5F94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E8E77FE-E8FD-4BBF-9189-62B39CE1378F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434938-BBB3-4289-A588-4DB971E79AF7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15754E-0929-4FEB-9F0C-7A00AFCA4874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8451CC-4234-4F29-8D72-8EE43B9E6966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1" name="Graphic 16">
              <a:extLst>
                <a:ext uri="{FF2B5EF4-FFF2-40B4-BE49-F238E27FC236}">
                  <a16:creationId xmlns:a16="http://schemas.microsoft.com/office/drawing/2014/main" id="{07EDF103-0301-48D5-B136-0EC273F5A08F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DCF1CD6-5345-4E40-9392-8B0DD802DBC6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770C615-3E27-431B-A0C1-0BE6D72C2FB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0F172A7-1982-471A-9186-A7BE50831CE1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05994D5-7AE5-4AA0-ACBC-2AD3B441695F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85D98BF-D5DA-4426-91AD-267BEEFC1F6E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7" name="Graphic 16">
              <a:extLst>
                <a:ext uri="{FF2B5EF4-FFF2-40B4-BE49-F238E27FC236}">
                  <a16:creationId xmlns:a16="http://schemas.microsoft.com/office/drawing/2014/main" id="{6025CF35-6B13-49F2-8BBB-57A4B135504C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3B2978A-22DA-41D3-A3A2-6F1DF390AA4F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7420934-E514-4E3B-A0E5-F469F0A9E024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4A3A20A-AA94-4FF8-9A2E-1B7D044647F3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E8F16A5-706C-4F4E-8012-BA87A9DE7096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8F6E9F4-A993-4915-8106-474DE0CFAD04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5609BE0-49DA-4561-A38A-00A97FDD23FA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4C91D0C-02AE-4DCD-ABBC-E5E7779676FD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1CC8E51-DDE9-496D-86CB-EA69EB83C56A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DA0E56F8-5742-4D6F-B101-50BC1ADAAB3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bject 40">
            <a:extLst>
              <a:ext uri="{FF2B5EF4-FFF2-40B4-BE49-F238E27FC236}">
                <a16:creationId xmlns:a16="http://schemas.microsoft.com/office/drawing/2014/main" id="{F7902A7E-34ED-449B-906E-1C88C34B2F0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54581986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ADB9B6FB-7B07-4D27-973B-E00B843AFD8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70D464B-4CF4-40A1-BDE9-BE26162897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8146534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6C3A95B-C7DD-4BD7-86C0-C4822AA6FD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52C927-FD29-43D8-B876-B666F60B6910}"/>
              </a:ext>
            </a:extLst>
          </p:cNvPr>
          <p:cNvSpPr txBox="1"/>
          <p:nvPr/>
        </p:nvSpPr>
        <p:spPr>
          <a:xfrm>
            <a:off x="644185" y="1301374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69661BE2-35EE-4EDE-806E-351F3904AB4C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4E9F32E-C3FF-4097-85D9-3419421EDA25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7F3B5EA-2B12-4FC1-8E80-BFC797C446A5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8717001-B8FA-48E1-B8C1-22EBD08E397D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FAC60C7-642B-40BB-A223-35199A9D15F7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F0DC86C-FF52-44A8-A7BF-DCFF889D3661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FB452A7-D01C-4112-9C7D-F4B7A64FBD74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9AE1EF-C7E6-4F9A-801C-3B3924F37F94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46436B2-D93F-4379-ADB1-975CE63A99CF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4D18FBA-4ADE-4309-9664-FD7D2CA224FD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A58A011-A6AE-4B6E-B0B7-B0080D8F3F01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68BF7A3-8CCF-4E22-9623-5F2F5A5EB501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600106E-8F8F-4E34-A5F7-DC59FFCEA7C2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9113C3-BD9E-4AE6-B269-4CA9D706D6CC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8" name="Graphic 16">
              <a:extLst>
                <a:ext uri="{FF2B5EF4-FFF2-40B4-BE49-F238E27FC236}">
                  <a16:creationId xmlns:a16="http://schemas.microsoft.com/office/drawing/2014/main" id="{56169339-09BA-4CC4-8F31-77808AF462F6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BC7240E4-304D-452E-9E44-F44F7A5F8B6C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2541B50E-6779-4960-93EB-EAD8CB2511CF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A8D3584-6463-47C1-A2BA-BCAF65843DE0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C3AC744-03BD-4A52-84C7-BE4FEFC017A5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F647244-1EA2-46C8-923B-CB599A49E683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09" name="Graphic 16">
              <a:extLst>
                <a:ext uri="{FF2B5EF4-FFF2-40B4-BE49-F238E27FC236}">
                  <a16:creationId xmlns:a16="http://schemas.microsoft.com/office/drawing/2014/main" id="{60E4B4EF-3195-4414-8B7D-08ED33128769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4F8F0D62-BEC1-4992-ADAB-42A30787DA73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D7DD586-721F-4E84-9F9F-BDFE07CAC671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4BE00DB-25C4-4841-8B3B-82598A165044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E6F57D8-0695-4035-9E1E-94768E541A79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DE9AF48-ED18-4D4F-B82B-684D93AF1011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20D6A08-CB27-4C2B-B10B-B7A9FC60B28B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FD9D147-456C-445F-B671-8560871D2113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78C3C6-4CF3-40CA-9E5B-8CA2E90E988B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094476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6C3A95B-C7DD-4BD7-86C0-C4822AA6FD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52C927-FD29-43D8-B876-B666F60B6910}"/>
              </a:ext>
            </a:extLst>
          </p:cNvPr>
          <p:cNvSpPr txBox="1"/>
          <p:nvPr/>
        </p:nvSpPr>
        <p:spPr>
          <a:xfrm>
            <a:off x="644185" y="1301374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EB0029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EB0029"/>
                </a:solidFill>
                <a:cs typeface="MuseoSlab-500"/>
              </a:rPr>
              <a:t> </a:t>
            </a:r>
            <a:r>
              <a:rPr sz="1050" spc="-14">
                <a:solidFill>
                  <a:srgbClr val="EB0029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EB0029"/>
                </a:solidFill>
                <a:cs typeface="MuseoSlab-500"/>
              </a:rPr>
              <a:t>2021</a:t>
            </a:r>
            <a:endParaRPr sz="1050" b="1">
              <a:solidFill>
                <a:srgbClr val="EB0029"/>
              </a:solidFill>
              <a:cs typeface="MuseoSlab-50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BC77DA61-CF29-455D-BD74-DEEE976EF4AF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FA310B3-B64D-4B97-88C5-EB7CE4A8528B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676564-8C57-45AD-96E2-FB4A5C764288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1BEDDDB-5AD1-453F-8FA9-1F889C0ACB2E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1652EA3-959E-42CA-BC1D-188CB84391E1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A92FD4B-E35A-49C1-A1C9-3F42ABCCA31A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00B76D-853C-453F-9148-BE57812B0F7E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F568E3-BA1C-4686-AD30-3B77772BCCC5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3D4B2FE-C18B-4E50-A832-1F4E52CEE399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4C79709-76B7-4170-9287-941B8B627770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D3BF054-CD4F-4400-B878-2E593D7FC1F7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A5C3DCC-8067-4522-AE1F-5362C75EDE06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C44D494-72BE-4796-8908-4404706CE15D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EE6BAEA-197A-4866-914C-2FAC0C77141A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8" name="Graphic 16">
              <a:extLst>
                <a:ext uri="{FF2B5EF4-FFF2-40B4-BE49-F238E27FC236}">
                  <a16:creationId xmlns:a16="http://schemas.microsoft.com/office/drawing/2014/main" id="{1FDE55E8-AA35-4DEC-8FBD-76E9ABD86C9A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09F8EC4-6CF5-452F-93C4-1955A710B04B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063584B-39E6-4759-B7A6-CDDD1B00DCE7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D7A4862-95E4-427E-8D6D-1D5BE0A79233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468A6E6-1BDF-4243-A443-9A4C25C15A27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2631228-EDDD-4A84-B4B4-6BEBB94CCD33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09" name="Graphic 16">
              <a:extLst>
                <a:ext uri="{FF2B5EF4-FFF2-40B4-BE49-F238E27FC236}">
                  <a16:creationId xmlns:a16="http://schemas.microsoft.com/office/drawing/2014/main" id="{6C0BEB20-68CC-4CA8-BE69-CE67052EB905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3BC766A-070D-4DE2-B932-AD9DDC55401E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8007449-B2E3-4600-8768-71A145D51228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A4CB1C4-7C06-45A2-9D4F-D9DA8C06D0C8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74F4D7B-5547-4A87-BA60-A7524071F1F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2137E08-067F-46B5-A6D4-5516B0A404A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06940A1-171D-4999-949F-460B2B59E13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A3BBD6A-8B1E-411D-A9CC-653BDDFB23FF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CE604CA-6D03-4C20-A4E1-46D3C931CA77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10340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303EE15-B622-401A-850A-2A0A4864C0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6" name="object 40">
            <a:extLst>
              <a:ext uri="{FF2B5EF4-FFF2-40B4-BE49-F238E27FC236}">
                <a16:creationId xmlns:a16="http://schemas.microsoft.com/office/drawing/2014/main" id="{97DEED07-FFB2-44A0-99A1-34FC44DC2DB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8376787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8B66D98-F6D9-4194-A808-6777118BC2C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40">
            <a:extLst>
              <a:ext uri="{FF2B5EF4-FFF2-40B4-BE49-F238E27FC236}">
                <a16:creationId xmlns:a16="http://schemas.microsoft.com/office/drawing/2014/main" id="{ED4A40C9-A08C-4ED3-881E-52034CCB80A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15465663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4356B5B1-8345-4CE4-802C-37D3710D0BA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object 40">
            <a:extLst>
              <a:ext uri="{FF2B5EF4-FFF2-40B4-BE49-F238E27FC236}">
                <a16:creationId xmlns:a16="http://schemas.microsoft.com/office/drawing/2014/main" id="{102A7F44-2D27-42D8-B954-41F35137783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353629605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7EA367E-AFC9-478F-9617-85DF92EBD6DE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54" name="Picture 5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88DDD34A-262C-49F1-A9B4-C6BBC6481E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pic>
        <p:nvPicPr>
          <p:cNvPr id="55" name="Picture 54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544B15E8-2512-4EF5-BE99-88FD91ADF8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4" y="695715"/>
            <a:ext cx="1798273" cy="242593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3D0F58B6-CA4C-44E8-AB83-267F43DD6CEF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43B9EC0-862D-44C8-B744-88BE7D87F846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8E9F813-8494-4943-93D7-3D8429D75135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EEF934C-4185-45EE-ADF7-A4E96DFCB68D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AAA8971-264A-4508-B7E1-DC69FC5399B9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0BB4CD3-A95A-4DF7-A8A3-D470C1D22B2A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8B8DF7-AC65-4C8A-9182-D90DBB7F67F4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1A438A3-AF55-4E5A-8148-C0A9B1AD366A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541A5B3-467E-4CC2-BD2F-8422C0F7359D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F656179-206A-4C3E-A52B-9E06486D09DF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8FA6ACC-AE2C-49C5-BC92-2C44E4A0128E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2608A43-64FA-4AD6-A1DF-D0E0D00C5E9C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B8B5BD7-D227-4575-A08F-2C1085D87A3F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F653C1-AF80-4F13-A9D5-4EDF2EC6EE5F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FB8A66D2-799E-4A7E-80AE-B27218AB9A65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24C7C38-9CBF-4F30-9C28-545C071A8550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32F6D87-576D-499B-9A3B-77FC2CE95950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AEE46C8-CA75-446D-8B11-2E836038FC8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97E2A6E1-2281-4BA8-A927-839A11B887D4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1797C51-D216-4777-AC3E-9B855ED5548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03D1A547-15C0-4B70-8DFC-6B778647B282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E4BFB42-1794-48F7-BCD1-7CE00D3E2C90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9D7F966-BD1B-4779-9E70-89520C9755A0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326E860-2742-4A1C-B984-938E4B19D599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63FE8C8-A914-44FE-8007-414B59B6A7C1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B168173-01F0-4820-AAE1-0224B7E67BBE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CDBF257-D269-4427-AB8C-C338732D1314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72A9B1C-5259-4EC8-BC6E-E8AE1BFB924E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271A1D8-9581-4769-BDC8-814E27E73503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85" name="Picture 84">
            <a:extLst>
              <a:ext uri="{FF2B5EF4-FFF2-40B4-BE49-F238E27FC236}">
                <a16:creationId xmlns:a16="http://schemas.microsoft.com/office/drawing/2014/main" id="{AB79E2A3-F126-4030-8B25-D2F35973CB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6275" t="40222" r="5050" b="40619"/>
          <a:stretch/>
        </p:blipFill>
        <p:spPr>
          <a:xfrm>
            <a:off x="615169" y="2342706"/>
            <a:ext cx="1798274" cy="388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444022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B002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B0029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B0029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B0029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B0029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B0029"/>
                </a:solidFill>
                <a:cs typeface="MuseoSlab-500"/>
              </a:rPr>
              <a:t>2021</a:t>
            </a:r>
            <a:endParaRPr lang="en-GB" sz="1050" b="1">
              <a:solidFill>
                <a:srgbClr val="EB0029"/>
              </a:solidFill>
              <a:cs typeface="MuseoSlab-50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8963E7D-B743-4551-8CD0-DAAB98049E96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pic>
        <p:nvPicPr>
          <p:cNvPr id="54" name="Picture 53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18824D5A-E2CD-49BE-A5C2-1C93ADDD23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6" y="695715"/>
            <a:ext cx="1798273" cy="242593"/>
          </a:xfrm>
          <a:prstGeom prst="rect">
            <a:avLst/>
          </a:prstGeom>
        </p:spPr>
      </p:pic>
      <p:pic>
        <p:nvPicPr>
          <p:cNvPr id="55" name="Picture 54" descr="A picture containing drawing, cup&#10;&#10;Description automatically generated">
            <a:extLst>
              <a:ext uri="{FF2B5EF4-FFF2-40B4-BE49-F238E27FC236}">
                <a16:creationId xmlns:a16="http://schemas.microsoft.com/office/drawing/2014/main" id="{5E7CB560-D2CA-4494-827E-FB38A4EBF2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"/>
          <a:stretch/>
        </p:blipFill>
        <p:spPr>
          <a:xfrm>
            <a:off x="605644" y="695715"/>
            <a:ext cx="1798273" cy="242593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C29CC873-35D7-4F56-8E6A-A80F60969CCC}"/>
              </a:ext>
            </a:extLst>
          </p:cNvPr>
          <p:cNvGrpSpPr/>
          <p:nvPr userDrawn="1"/>
        </p:nvGrpSpPr>
        <p:grpSpPr>
          <a:xfrm>
            <a:off x="605643" y="1086359"/>
            <a:ext cx="2912931" cy="1007015"/>
            <a:chOff x="-2549862" y="1780896"/>
            <a:chExt cx="1465550" cy="506648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7613F79-6A2B-465D-AAB5-99F7A693E55A}"/>
                </a:ext>
              </a:extLst>
            </p:cNvPr>
            <p:cNvSpPr/>
            <p:nvPr/>
          </p:nvSpPr>
          <p:spPr>
            <a:xfrm>
              <a:off x="-1403812" y="1949556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50C3CD7-23FA-4CBD-AB84-0C3C6C912252}"/>
                </a:ext>
              </a:extLst>
            </p:cNvPr>
            <p:cNvSpPr/>
            <p:nvPr/>
          </p:nvSpPr>
          <p:spPr>
            <a:xfrm>
              <a:off x="-1263117" y="2176950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C933D46-E995-4C0E-934A-07726633EF49}"/>
                </a:ext>
              </a:extLst>
            </p:cNvPr>
            <p:cNvSpPr/>
            <p:nvPr/>
          </p:nvSpPr>
          <p:spPr>
            <a:xfrm>
              <a:off x="-2549862" y="1780896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26E6740-000B-45B6-977D-8FD772A90F64}"/>
                </a:ext>
              </a:extLst>
            </p:cNvPr>
            <p:cNvSpPr/>
            <p:nvPr/>
          </p:nvSpPr>
          <p:spPr>
            <a:xfrm>
              <a:off x="-2422850" y="1783031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1BE315A-09E9-4596-B220-C5A25A74CE5C}"/>
                </a:ext>
              </a:extLst>
            </p:cNvPr>
            <p:cNvSpPr/>
            <p:nvPr/>
          </p:nvSpPr>
          <p:spPr>
            <a:xfrm>
              <a:off x="-2274612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A8D9EAA-6373-4723-891D-76715332B433}"/>
                </a:ext>
              </a:extLst>
            </p:cNvPr>
            <p:cNvSpPr/>
            <p:nvPr/>
          </p:nvSpPr>
          <p:spPr>
            <a:xfrm>
              <a:off x="-2159948" y="1783031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07D24E-B277-4D7F-BD9C-862B61578D3F}"/>
                </a:ext>
              </a:extLst>
            </p:cNvPr>
            <p:cNvSpPr/>
            <p:nvPr/>
          </p:nvSpPr>
          <p:spPr>
            <a:xfrm>
              <a:off x="-2071513" y="1783031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B47101B-96AA-4442-972B-8B252C03E2D7}"/>
                </a:ext>
              </a:extLst>
            </p:cNvPr>
            <p:cNvSpPr/>
            <p:nvPr/>
          </p:nvSpPr>
          <p:spPr>
            <a:xfrm>
              <a:off x="-1951575" y="1783031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6AE1D1-296C-4872-9EFE-1DD523FAF692}"/>
                </a:ext>
              </a:extLst>
            </p:cNvPr>
            <p:cNvSpPr/>
            <p:nvPr/>
          </p:nvSpPr>
          <p:spPr>
            <a:xfrm>
              <a:off x="-1841448" y="1783031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65E199D-7C0D-47DC-A5CA-4932E3AA1B6E}"/>
                </a:ext>
              </a:extLst>
            </p:cNvPr>
            <p:cNvSpPr/>
            <p:nvPr/>
          </p:nvSpPr>
          <p:spPr>
            <a:xfrm>
              <a:off x="-1695013" y="1783031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E3B45ED-7C1C-4775-874E-5B528ADF4A69}"/>
                </a:ext>
              </a:extLst>
            </p:cNvPr>
            <p:cNvSpPr/>
            <p:nvPr/>
          </p:nvSpPr>
          <p:spPr>
            <a:xfrm>
              <a:off x="-1554251" y="1783031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1283545-50B4-457B-93E9-D17B421D54BA}"/>
                </a:ext>
              </a:extLst>
            </p:cNvPr>
            <p:cNvSpPr/>
            <p:nvPr/>
          </p:nvSpPr>
          <p:spPr>
            <a:xfrm>
              <a:off x="-1423701" y="1783031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F709294-EB11-4DC0-BE0E-7DCEC3EB0045}"/>
                </a:ext>
              </a:extLst>
            </p:cNvPr>
            <p:cNvSpPr/>
            <p:nvPr/>
          </p:nvSpPr>
          <p:spPr>
            <a:xfrm>
              <a:off x="-2542654" y="1950691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0" name="Graphic 16">
              <a:extLst>
                <a:ext uri="{FF2B5EF4-FFF2-40B4-BE49-F238E27FC236}">
                  <a16:creationId xmlns:a16="http://schemas.microsoft.com/office/drawing/2014/main" id="{238D1578-06E3-4571-8D81-EB027151B8E1}"/>
                </a:ext>
              </a:extLst>
            </p:cNvPr>
            <p:cNvGrpSpPr/>
            <p:nvPr/>
          </p:nvGrpSpPr>
          <p:grpSpPr>
            <a:xfrm>
              <a:off x="-2493130" y="1984930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D779A32-67F4-4769-A504-401436711E37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2F3ABBE-1BEF-404D-A397-DFF397ADEC9B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2391303-8EE3-4622-95BC-1CE451B5CACB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DB54E79-318C-45F7-BA49-065D63372511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024DB6F-1346-4F28-866B-36C635307CA9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024B68B2-CA03-455D-98D4-1E515AEA2754}"/>
                </a:ext>
              </a:extLst>
            </p:cNvPr>
            <p:cNvGrpSpPr/>
            <p:nvPr/>
          </p:nvGrpSpPr>
          <p:grpSpPr>
            <a:xfrm>
              <a:off x="-2492730" y="2145982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254899E-1889-42B8-AE09-917AD29109BC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E9EAD98-0CA9-4FC2-97F2-87B911A9DF9B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324C543-E132-4FF0-9A9B-50AC90DA4F1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7537CDC-E889-45CE-9E8F-2A14448A17D8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601B329-2EE9-462F-BB3C-FC86BA74A1DB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C424C5A-297C-479B-A6DE-FD898CF373B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E75B399-4F9F-4CFE-BAEE-E59E06DC632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E746B33-3F1D-481D-A26F-D94DFBBF71EF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pic>
        <p:nvPicPr>
          <p:cNvPr id="85" name="Picture 84">
            <a:extLst>
              <a:ext uri="{FF2B5EF4-FFF2-40B4-BE49-F238E27FC236}">
                <a16:creationId xmlns:a16="http://schemas.microsoft.com/office/drawing/2014/main" id="{BF90CA6D-804C-44AB-B22E-B42317BF584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6275" t="40222" r="5050" b="40619"/>
          <a:stretch/>
        </p:blipFill>
        <p:spPr>
          <a:xfrm>
            <a:off x="615169" y="2342706"/>
            <a:ext cx="1798274" cy="388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947901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EB00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57598D36-DA62-47C7-A901-AB8AB7C233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object 40">
            <a:extLst>
              <a:ext uri="{FF2B5EF4-FFF2-40B4-BE49-F238E27FC236}">
                <a16:creationId xmlns:a16="http://schemas.microsoft.com/office/drawing/2014/main" id="{3C5B928E-F433-435F-8B4A-359E5CCFB9C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07AA24F-CA4D-4D9D-A1DE-04DE2236C9C8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3643B9E-C953-4268-9F05-AB36F2CA4F84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0605CCC-CBCC-4072-9DA8-5178441F06E6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4DDF01-FF70-4C5B-AD3D-CBC85335738C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7241554-89C8-4553-A2CC-7B0C61F2FB35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F6CC2F2-1C93-45D0-9AFB-DD11B3173C8F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D43C2B-9A45-4D71-8D40-CF2027723CEA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E292F39-BCC7-41D7-BF39-2460D0F2EECB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1C02873-4A9C-4F75-A953-79766E81A484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5B05A2-7E94-4C70-B1EA-1472D72D47EF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1AD2526-1B4E-4E85-A31F-FE74658EEB6D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D6D9CAC-B67D-4C36-9195-C39AF6ABB9C6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6838C7F-994B-4912-8E01-6C85F584AF5E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69A9BE5-3732-408D-88B3-67706E8D74FA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16">
              <a:extLst>
                <a:ext uri="{FF2B5EF4-FFF2-40B4-BE49-F238E27FC236}">
                  <a16:creationId xmlns:a16="http://schemas.microsoft.com/office/drawing/2014/main" id="{CDE31C4F-04D6-4CB5-935F-0A6F27AC0B66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5920637-5247-466D-A863-BAE62B5AB47F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B92F9CE-C6C4-42FD-8162-C46F73F3E472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6566DCD-3590-4C08-A86D-3DBCE3F0EF15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C618711-A055-4BF1-A9D9-DCBA2D967165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D9C04F98-45E9-400B-983B-68BB863EC214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16">
              <a:extLst>
                <a:ext uri="{FF2B5EF4-FFF2-40B4-BE49-F238E27FC236}">
                  <a16:creationId xmlns:a16="http://schemas.microsoft.com/office/drawing/2014/main" id="{FF392238-DB73-49FD-BA27-E75581E04181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241BD7C-3E1F-45A0-B43A-EE874EB9ACE5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55BF589-EB25-485F-B729-8B605931A2C7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96A9F4F-C7A9-4F55-A683-2086CFC0AF81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D985005-2E1A-4B82-ABCE-A9C64C605F1F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BDC5DF6-9327-47CC-A884-099698141979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BE701DC-8B22-41E6-8A54-5F6FE48DF4EE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8DB347F-70A0-4E20-953B-4ED899E7F987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47EAE05-E66B-4D46-8654-41065B0EAF3C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7" name="Text Placeholder 31">
            <a:extLst>
              <a:ext uri="{FF2B5EF4-FFF2-40B4-BE49-F238E27FC236}">
                <a16:creationId xmlns:a16="http://schemas.microsoft.com/office/drawing/2014/main" id="{CE143CCE-F7DF-4771-9C21-3A19F5A0456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88740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202905" y="3368843"/>
            <a:ext cx="2854339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202905" y="2780328"/>
            <a:ext cx="2854339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7432CADD-4ABA-48DA-AE8F-29678CB3905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28650" y="1479427"/>
            <a:ext cx="1005272" cy="271423"/>
          </a:xfrm>
          <a:prstGeom prst="rect">
            <a:avLst/>
          </a:prstGeom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id="{DA1598F1-5177-4374-BDC7-6217FD18CF3C}"/>
              </a:ext>
            </a:extLst>
          </p:cNvPr>
          <p:cNvSpPr txBox="1"/>
          <p:nvPr userDrawn="1"/>
        </p:nvSpPr>
        <p:spPr>
          <a:xfrm>
            <a:off x="644185" y="1271878"/>
            <a:ext cx="1099875" cy="20005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700">
                <a:solidFill>
                  <a:schemeClr val="bg1"/>
                </a:solidFill>
              </a:rPr>
              <a:t>in association with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2E11C67-4892-4BB8-9C96-72911FCE2E06}"/>
              </a:ext>
            </a:extLst>
          </p:cNvPr>
          <p:cNvGrpSpPr/>
          <p:nvPr userDrawn="1"/>
        </p:nvGrpSpPr>
        <p:grpSpPr>
          <a:xfrm>
            <a:off x="628649" y="687574"/>
            <a:ext cx="1724854" cy="596291"/>
            <a:chOff x="624541" y="727727"/>
            <a:chExt cx="1465550" cy="506648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491AAEC-2062-40E2-B7E6-E72A45550D30}"/>
                </a:ext>
              </a:extLst>
            </p:cNvPr>
            <p:cNvSpPr/>
            <p:nvPr/>
          </p:nvSpPr>
          <p:spPr>
            <a:xfrm>
              <a:off x="1770591" y="896387"/>
              <a:ext cx="319500" cy="29140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808FE2-51B7-45C6-A2EB-3B13A2C10DAA}"/>
                </a:ext>
              </a:extLst>
            </p:cNvPr>
            <p:cNvSpPr/>
            <p:nvPr/>
          </p:nvSpPr>
          <p:spPr>
            <a:xfrm>
              <a:off x="1911286" y="1123781"/>
              <a:ext cx="6674" cy="6674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C2D5DA-95F7-401F-A780-58BA79313A24}"/>
                </a:ext>
              </a:extLst>
            </p:cNvPr>
            <p:cNvSpPr/>
            <p:nvPr/>
          </p:nvSpPr>
          <p:spPr>
            <a:xfrm>
              <a:off x="624541" y="727727"/>
              <a:ext cx="112796" cy="128748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9B72CA-9632-4FD9-AC8B-BB3683209B34}"/>
                </a:ext>
              </a:extLst>
            </p:cNvPr>
            <p:cNvSpPr/>
            <p:nvPr/>
          </p:nvSpPr>
          <p:spPr>
            <a:xfrm>
              <a:off x="751553" y="729862"/>
              <a:ext cx="130950" cy="124543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870CC0-BDC6-46C2-8B4A-2FE6B9BECBB6}"/>
                </a:ext>
              </a:extLst>
            </p:cNvPr>
            <p:cNvSpPr/>
            <p:nvPr/>
          </p:nvSpPr>
          <p:spPr>
            <a:xfrm>
              <a:off x="899791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15F6C4D-3D4F-44BE-90B9-A665501093A8}"/>
                </a:ext>
              </a:extLst>
            </p:cNvPr>
            <p:cNvSpPr/>
            <p:nvPr/>
          </p:nvSpPr>
          <p:spPr>
            <a:xfrm>
              <a:off x="1014455" y="729862"/>
              <a:ext cx="92106" cy="124543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2412D07-8A99-413C-8700-13FD49823DC8}"/>
                </a:ext>
              </a:extLst>
            </p:cNvPr>
            <p:cNvSpPr/>
            <p:nvPr/>
          </p:nvSpPr>
          <p:spPr>
            <a:xfrm>
              <a:off x="1102890" y="729862"/>
              <a:ext cx="106856" cy="124543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224AEE9-FA05-4810-BCB3-4161BD1BBD1C}"/>
                </a:ext>
              </a:extLst>
            </p:cNvPr>
            <p:cNvSpPr/>
            <p:nvPr/>
          </p:nvSpPr>
          <p:spPr>
            <a:xfrm>
              <a:off x="1222828" y="729862"/>
              <a:ext cx="93173" cy="124543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BB8FB64-E4EB-4C81-898C-2A0077C8D51E}"/>
                </a:ext>
              </a:extLst>
            </p:cNvPr>
            <p:cNvSpPr/>
            <p:nvPr/>
          </p:nvSpPr>
          <p:spPr>
            <a:xfrm>
              <a:off x="1332955" y="729862"/>
              <a:ext cx="131418" cy="124543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C5BD22-A2AE-46D5-A1C8-8C2A11FA7EB1}"/>
                </a:ext>
              </a:extLst>
            </p:cNvPr>
            <p:cNvSpPr/>
            <p:nvPr/>
          </p:nvSpPr>
          <p:spPr>
            <a:xfrm>
              <a:off x="1479390" y="729862"/>
              <a:ext cx="130884" cy="124543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2A4C84F-9746-4DA7-BB30-7398C864FAF9}"/>
                </a:ext>
              </a:extLst>
            </p:cNvPr>
            <p:cNvSpPr/>
            <p:nvPr/>
          </p:nvSpPr>
          <p:spPr>
            <a:xfrm>
              <a:off x="1620152" y="729862"/>
              <a:ext cx="123408" cy="124543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FE9180E-740A-4103-B40E-9F7DB75D8807}"/>
                </a:ext>
              </a:extLst>
            </p:cNvPr>
            <p:cNvSpPr/>
            <p:nvPr/>
          </p:nvSpPr>
          <p:spPr>
            <a:xfrm>
              <a:off x="1750702" y="729862"/>
              <a:ext cx="155578" cy="124476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90DC0D3-3814-4929-9C76-401BCAEE73F7}"/>
                </a:ext>
              </a:extLst>
            </p:cNvPr>
            <p:cNvSpPr/>
            <p:nvPr/>
          </p:nvSpPr>
          <p:spPr>
            <a:xfrm>
              <a:off x="631749" y="897522"/>
              <a:ext cx="1458276" cy="336853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2" name="Graphic 16">
              <a:extLst>
                <a:ext uri="{FF2B5EF4-FFF2-40B4-BE49-F238E27FC236}">
                  <a16:creationId xmlns:a16="http://schemas.microsoft.com/office/drawing/2014/main" id="{2A728A26-830C-4208-96A1-36F3ACE82757}"/>
                </a:ext>
              </a:extLst>
            </p:cNvPr>
            <p:cNvGrpSpPr/>
            <p:nvPr/>
          </p:nvGrpSpPr>
          <p:grpSpPr>
            <a:xfrm>
              <a:off x="681273" y="931761"/>
              <a:ext cx="568853" cy="137157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324FF3F-4BB7-488F-9191-3851245D6053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9F429B9-E70D-4C40-A5A6-B65A9A0538EE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6EAB05E-04B1-4C60-B5BA-3514984EC4B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85047B2-A47A-4A1B-89E2-5A6BDCE30BC0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79BE67D-B986-4D48-BA4D-1E045823AAE7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2" name="Graphic 16">
              <a:extLst>
                <a:ext uri="{FF2B5EF4-FFF2-40B4-BE49-F238E27FC236}">
                  <a16:creationId xmlns:a16="http://schemas.microsoft.com/office/drawing/2014/main" id="{0037A039-0632-4114-BBDD-CE4B692D6136}"/>
                </a:ext>
              </a:extLst>
            </p:cNvPr>
            <p:cNvGrpSpPr/>
            <p:nvPr/>
          </p:nvGrpSpPr>
          <p:grpSpPr>
            <a:xfrm>
              <a:off x="681673" y="1092813"/>
              <a:ext cx="478149" cy="94842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2FFC78D-35F2-4699-B531-33890331C174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474BB39-0910-4492-B60E-FB9B1C5F159A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4D0CC4B-94F8-45FB-A5DA-B5A8074D4B56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6AB78D1-7468-45BE-BE2D-14CD1E80D012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F6DEEAF-F826-47EE-AC93-2614ACC87DD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62940BC-97D8-4973-9239-CB03D7613112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49A7A56-048D-4E55-8800-6DD2875315F0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5340B6F-03BC-4919-9881-82995E88A65E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D786043-6D10-4F41-88A7-A70C46EFE14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B0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object 40">
            <a:extLst>
              <a:ext uri="{FF2B5EF4-FFF2-40B4-BE49-F238E27FC236}">
                <a16:creationId xmlns:a16="http://schemas.microsoft.com/office/drawing/2014/main" id="{F8348A42-9B4F-412A-A574-6CCAC6BA53E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lang="en-GB"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chemeClr val="bg1"/>
                </a:solidFill>
                <a:cs typeface="MuseoSlab-500"/>
              </a:rPr>
              <a:t>2021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011356100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9481485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248124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6339716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65809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836F7E54-8C80-4343-A11B-467A35E7C2E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4B74E088-7A66-4CD9-A36B-1C14A261C4A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41D18C0-A111-4AE4-9AA2-EEEAC201FF7E}"/>
              </a:ext>
            </a:extLst>
          </p:cNvPr>
          <p:cNvGrpSpPr/>
          <p:nvPr userDrawn="1"/>
        </p:nvGrpSpPr>
        <p:grpSpPr>
          <a:xfrm>
            <a:off x="510127" y="560220"/>
            <a:ext cx="2632466" cy="1338787"/>
            <a:chOff x="510127" y="560220"/>
            <a:chExt cx="3022836" cy="1537317"/>
          </a:xfrm>
        </p:grpSpPr>
        <p:pic>
          <p:nvPicPr>
            <p:cNvPr id="79" name="Picture 78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60404F4C-8E09-4B76-8AD6-A0811B4BE13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E8BAA4BC-1001-4F13-B5B1-D698168F8A5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2345AD9-0738-4D12-88DD-2907F4C8C26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126B96D-5D54-414B-ADE6-08907609577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B2BA115-A016-4018-9DD7-4E9DC4B7863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556C3B2-0D88-418B-8F48-9697917D5E6F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A38B31CB-89C6-46BA-A803-80851985B792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B11BAB4-30B7-4C03-8A99-E37B93821198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E7A72CE-7296-4C2D-A2D0-6B98BC7B6219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4942564-E763-4FF6-A3A8-B348B64FC5FC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ADDE470-7FFF-4087-ACE6-9DB794BF352C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8D940AA-377D-4F95-9411-DD895A6E11A1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1BFFF92-08EF-491F-ADF3-AC108D743CFB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53EDF33-6A59-444E-8601-65BF17EF27B2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1B9CF1B-27F1-48E1-9757-02A371AD5448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94" name="Graphic 39">
                <a:extLst>
                  <a:ext uri="{FF2B5EF4-FFF2-40B4-BE49-F238E27FC236}">
                    <a16:creationId xmlns:a16="http://schemas.microsoft.com/office/drawing/2014/main" id="{5ECBFCFE-BCFB-4C77-8982-A01EB0CA641E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5D7E2B46-3772-4D8C-8D63-E5E8134F48AC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00EC121A-28FD-4395-9DD4-D2915912CE3E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2DF713AE-7120-4152-A01C-D5D3E051EC26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463161AE-4743-4F17-818C-80F95D08D036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8CCFEA4B-34DF-40CC-B496-1C1E5F494DE6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04FAED11-1FC2-4139-9C88-88409F9FC829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5E4D76D3-71FB-408F-8B6D-DC9F87AB62C6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7465318-ACDE-4DB9-B71B-F3157ADF428A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0DF91C7F-0343-496B-A0DD-6672A51BD74C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05DC592-D50E-4760-8F71-A68ABD13F323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95" name="Graphic 39">
                <a:extLst>
                  <a:ext uri="{FF2B5EF4-FFF2-40B4-BE49-F238E27FC236}">
                    <a16:creationId xmlns:a16="http://schemas.microsoft.com/office/drawing/2014/main" id="{69BE4E39-1FCF-4891-8685-5EBEC11CCBF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5CA3C357-F57C-4EDF-B115-BC7070230B9D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4CCB024C-48E4-41E8-BF2A-2FE5B116F649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8D03C253-6405-45BB-912E-F0C704148E96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D5AB5E31-A437-42BA-97CE-C94861FF725A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C44030B-A374-40CC-B9CD-C762FBB762A1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D1C0974-4551-423C-A36A-0B4FA0C4F40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D191AC8-A2BE-4604-BE54-C4542F541499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B6F3E58-B7C7-498C-955A-D462D4E3B14F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780456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4C7D77B3-8F8E-426F-9AD8-9BF5436AB1D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4CF8C04-326C-4664-BAD8-7FED5CA7395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0" name="Picture 3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877BD471-72AC-4CD1-875B-0037F45B793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CF7B26D2-6022-4791-9668-B9FA08F9CE7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0BE8FF7-DF13-440D-981C-E03B30242549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4C2EAA8-27AA-4A06-BEB1-793481321FF1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96652D9-5C6D-4A49-8308-B057DAD08BA9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5E65C2D-9577-4B39-B40B-E5C26EF04383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EA4F49E-CB8E-4150-9B56-09AFD2583FCB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3CC3BBC-2EDC-452F-9FBF-793D6074FB87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2CACBF-29B8-4B9B-A20A-4D48866E7E68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E2CF473-23FC-4482-B9E5-B0A3CDAFFD3C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3BFF02E-3B65-4202-955D-A858699DA0C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E996BCB-D536-42AF-AAF8-67A6008C0012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898BADB-61C7-488E-8A71-58A6AA6B8316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6B092C7-CD63-47A6-94C6-C4E8CA6DA075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BE29C-672C-4AE2-9B5D-2BEF52E1EE70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7" name="Graphic 39">
                <a:extLst>
                  <a:ext uri="{FF2B5EF4-FFF2-40B4-BE49-F238E27FC236}">
                    <a16:creationId xmlns:a16="http://schemas.microsoft.com/office/drawing/2014/main" id="{4395B3D4-B150-4EB8-B5A6-4D05F3E15580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C8A2C1F-6B08-4EB1-AE00-ACF314BE620B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C9A12879-E560-400D-9667-E98260AE79DF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21DFB16-03E2-42C3-9434-B12CC1D9B68D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BF4172E-8984-4437-BBA9-B86D3D75B71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E01200BC-1A33-44DF-AB3F-3684E69884B8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D3BF5FA-406C-4A41-A1A1-3EEEA5FC13F2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C85CA0F-10BA-4FBE-9DBC-AF515ED85D8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373567D1-CAD9-428C-AD97-6717B2A9A96B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D57E2BB-B77F-4EE2-9FAF-5D6B813521C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9680C05E-64F7-4AAE-A02A-4DE55CCD5D4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8" name="Graphic 39">
                <a:extLst>
                  <a:ext uri="{FF2B5EF4-FFF2-40B4-BE49-F238E27FC236}">
                    <a16:creationId xmlns:a16="http://schemas.microsoft.com/office/drawing/2014/main" id="{AF11FB95-1FE5-4D30-B0CE-7C701FAA4F3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59A3387-98B3-4A26-9935-57B3C796AB66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BEB2439C-A480-471C-A9E7-3C57D0A5A87D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A8A8D1C-605B-4BD8-9633-78BA95A56826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EEF34CB-11EF-4DB9-8C4F-95CF6A97F8B7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5B05C0FC-6850-4E68-B147-BFAEBBA72EC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86FD0F4-57DA-47F4-A151-AC587057515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DE6502A-4542-40C9-AC85-0EA470D7CAE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6F089D78-AFFD-4B92-9680-F1473E98D300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54171582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5250169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2110220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621353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267801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BE4B73C2-5C0C-4259-A3B4-EF154D6C9539}"/>
              </a:ext>
            </a:extLst>
          </p:cNvPr>
          <p:cNvGrpSpPr/>
          <p:nvPr userDrawn="1"/>
        </p:nvGrpSpPr>
        <p:grpSpPr>
          <a:xfrm>
            <a:off x="624541" y="727727"/>
            <a:ext cx="1465550" cy="506648"/>
            <a:chOff x="2078137" y="8554835"/>
            <a:chExt cx="2091498" cy="72304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1D8D779-3DA7-4DA1-9BEB-EFF1F35F0A0E}"/>
                </a:ext>
              </a:extLst>
            </p:cNvPr>
            <p:cNvSpPr/>
            <p:nvPr/>
          </p:nvSpPr>
          <p:spPr>
            <a:xfrm>
              <a:off x="3713674" y="8795531"/>
              <a:ext cx="455961" cy="415861"/>
            </a:xfrm>
            <a:custGeom>
              <a:avLst/>
              <a:gdLst>
                <a:gd name="connsiteX0" fmla="*/ 6953 w 455961"/>
                <a:gd name="connsiteY0" fmla="*/ 232220 h 415861"/>
                <a:gd name="connsiteX1" fmla="*/ 2762 w 455961"/>
                <a:gd name="connsiteY1" fmla="*/ 236029 h 415861"/>
                <a:gd name="connsiteX2" fmla="*/ 0 w 455961"/>
                <a:gd name="connsiteY2" fmla="*/ 244126 h 415861"/>
                <a:gd name="connsiteX3" fmla="*/ 13525 w 455961"/>
                <a:gd name="connsiteY3" fmla="*/ 257556 h 415861"/>
                <a:gd name="connsiteX4" fmla="*/ 15716 w 455961"/>
                <a:gd name="connsiteY4" fmla="*/ 257366 h 415861"/>
                <a:gd name="connsiteX5" fmla="*/ 17526 w 455961"/>
                <a:gd name="connsiteY5" fmla="*/ 256889 h 415861"/>
                <a:gd name="connsiteX6" fmla="*/ 17717 w 455961"/>
                <a:gd name="connsiteY6" fmla="*/ 256794 h 415861"/>
                <a:gd name="connsiteX7" fmla="*/ 19526 w 455961"/>
                <a:gd name="connsiteY7" fmla="*/ 256032 h 415861"/>
                <a:gd name="connsiteX8" fmla="*/ 20764 w 455961"/>
                <a:gd name="connsiteY8" fmla="*/ 255461 h 415861"/>
                <a:gd name="connsiteX9" fmla="*/ 80963 w 455961"/>
                <a:gd name="connsiteY9" fmla="*/ 239268 h 415861"/>
                <a:gd name="connsiteX10" fmla="*/ 111347 w 455961"/>
                <a:gd name="connsiteY10" fmla="*/ 243173 h 415861"/>
                <a:gd name="connsiteX11" fmla="*/ 202120 w 455961"/>
                <a:gd name="connsiteY11" fmla="*/ 360045 h 415861"/>
                <a:gd name="connsiteX12" fmla="*/ 201930 w 455961"/>
                <a:gd name="connsiteY12" fmla="*/ 366522 h 415861"/>
                <a:gd name="connsiteX13" fmla="*/ 201835 w 455961"/>
                <a:gd name="connsiteY13" fmla="*/ 368332 h 415861"/>
                <a:gd name="connsiteX14" fmla="*/ 201454 w 455961"/>
                <a:gd name="connsiteY14" fmla="*/ 372999 h 415861"/>
                <a:gd name="connsiteX15" fmla="*/ 201168 w 455961"/>
                <a:gd name="connsiteY15" fmla="*/ 374999 h 415861"/>
                <a:gd name="connsiteX16" fmla="*/ 200501 w 455961"/>
                <a:gd name="connsiteY16" fmla="*/ 379476 h 415861"/>
                <a:gd name="connsiteX17" fmla="*/ 200215 w 455961"/>
                <a:gd name="connsiteY17" fmla="*/ 381286 h 415861"/>
                <a:gd name="connsiteX18" fmla="*/ 199358 w 455961"/>
                <a:gd name="connsiteY18" fmla="*/ 385858 h 415861"/>
                <a:gd name="connsiteX19" fmla="*/ 198977 w 455961"/>
                <a:gd name="connsiteY19" fmla="*/ 387382 h 415861"/>
                <a:gd name="connsiteX20" fmla="*/ 197739 w 455961"/>
                <a:gd name="connsiteY20" fmla="*/ 392144 h 415861"/>
                <a:gd name="connsiteX21" fmla="*/ 197358 w 455961"/>
                <a:gd name="connsiteY21" fmla="*/ 393383 h 415861"/>
                <a:gd name="connsiteX22" fmla="*/ 195739 w 455961"/>
                <a:gd name="connsiteY22" fmla="*/ 398431 h 415861"/>
                <a:gd name="connsiteX23" fmla="*/ 195453 w 455961"/>
                <a:gd name="connsiteY23" fmla="*/ 399288 h 415861"/>
                <a:gd name="connsiteX24" fmla="*/ 193453 w 455961"/>
                <a:gd name="connsiteY24" fmla="*/ 404622 h 415861"/>
                <a:gd name="connsiteX25" fmla="*/ 193262 w 455961"/>
                <a:gd name="connsiteY25" fmla="*/ 405098 h 415861"/>
                <a:gd name="connsiteX26" fmla="*/ 188309 w 455961"/>
                <a:gd name="connsiteY26" fmla="*/ 415862 h 415861"/>
                <a:gd name="connsiteX27" fmla="*/ 188500 w 455961"/>
                <a:gd name="connsiteY27" fmla="*/ 415576 h 415861"/>
                <a:gd name="connsiteX28" fmla="*/ 188309 w 455961"/>
                <a:gd name="connsiteY28" fmla="*/ 415862 h 415861"/>
                <a:gd name="connsiteX29" fmla="*/ 455962 w 455961"/>
                <a:gd name="connsiteY29" fmla="*/ 0 h 41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961" h="415861">
                  <a:moveTo>
                    <a:pt x="6953" y="232220"/>
                  </a:moveTo>
                  <a:cubicBezTo>
                    <a:pt x="5239" y="233172"/>
                    <a:pt x="3715" y="234601"/>
                    <a:pt x="2762" y="236029"/>
                  </a:cubicBezTo>
                  <a:cubicBezTo>
                    <a:pt x="952" y="238411"/>
                    <a:pt x="0" y="241173"/>
                    <a:pt x="0" y="244126"/>
                  </a:cubicBezTo>
                  <a:cubicBezTo>
                    <a:pt x="0" y="251555"/>
                    <a:pt x="6096" y="257556"/>
                    <a:pt x="13525" y="257556"/>
                  </a:cubicBezTo>
                  <a:cubicBezTo>
                    <a:pt x="14288" y="257556"/>
                    <a:pt x="14954" y="257461"/>
                    <a:pt x="15716" y="257366"/>
                  </a:cubicBezTo>
                  <a:cubicBezTo>
                    <a:pt x="16288" y="257270"/>
                    <a:pt x="16954" y="257080"/>
                    <a:pt x="17526" y="256889"/>
                  </a:cubicBezTo>
                  <a:cubicBezTo>
                    <a:pt x="17621" y="256889"/>
                    <a:pt x="17717" y="256889"/>
                    <a:pt x="17717" y="256794"/>
                  </a:cubicBezTo>
                  <a:cubicBezTo>
                    <a:pt x="18288" y="256603"/>
                    <a:pt x="18955" y="256318"/>
                    <a:pt x="19526" y="256032"/>
                  </a:cubicBezTo>
                  <a:cubicBezTo>
                    <a:pt x="19907" y="255842"/>
                    <a:pt x="20383" y="255651"/>
                    <a:pt x="20764" y="255461"/>
                  </a:cubicBezTo>
                  <a:cubicBezTo>
                    <a:pt x="39243" y="244983"/>
                    <a:pt x="60579" y="239268"/>
                    <a:pt x="80963" y="239268"/>
                  </a:cubicBezTo>
                  <a:cubicBezTo>
                    <a:pt x="91249" y="239268"/>
                    <a:pt x="101441" y="240601"/>
                    <a:pt x="111347" y="243173"/>
                  </a:cubicBezTo>
                  <a:cubicBezTo>
                    <a:pt x="164782" y="256794"/>
                    <a:pt x="202120" y="304895"/>
                    <a:pt x="202120" y="360045"/>
                  </a:cubicBezTo>
                  <a:cubicBezTo>
                    <a:pt x="202120" y="362236"/>
                    <a:pt x="202025" y="364426"/>
                    <a:pt x="201930" y="366522"/>
                  </a:cubicBezTo>
                  <a:cubicBezTo>
                    <a:pt x="201930" y="367094"/>
                    <a:pt x="201835" y="367760"/>
                    <a:pt x="201835" y="368332"/>
                  </a:cubicBezTo>
                  <a:cubicBezTo>
                    <a:pt x="201739" y="369856"/>
                    <a:pt x="201644" y="371475"/>
                    <a:pt x="201454" y="372999"/>
                  </a:cubicBezTo>
                  <a:cubicBezTo>
                    <a:pt x="201359" y="373666"/>
                    <a:pt x="201263" y="374333"/>
                    <a:pt x="201168" y="374999"/>
                  </a:cubicBezTo>
                  <a:cubicBezTo>
                    <a:pt x="200977" y="376523"/>
                    <a:pt x="200787" y="377952"/>
                    <a:pt x="200501" y="379476"/>
                  </a:cubicBezTo>
                  <a:cubicBezTo>
                    <a:pt x="200406" y="380047"/>
                    <a:pt x="200311" y="380714"/>
                    <a:pt x="200215" y="381286"/>
                  </a:cubicBezTo>
                  <a:cubicBezTo>
                    <a:pt x="199930" y="382810"/>
                    <a:pt x="199644" y="384334"/>
                    <a:pt x="199358" y="385858"/>
                  </a:cubicBezTo>
                  <a:cubicBezTo>
                    <a:pt x="199263" y="386429"/>
                    <a:pt x="199072" y="386906"/>
                    <a:pt x="198977" y="387382"/>
                  </a:cubicBezTo>
                  <a:cubicBezTo>
                    <a:pt x="198596" y="389001"/>
                    <a:pt x="198215" y="390525"/>
                    <a:pt x="197739" y="392144"/>
                  </a:cubicBezTo>
                  <a:cubicBezTo>
                    <a:pt x="197644" y="392525"/>
                    <a:pt x="197548" y="393001"/>
                    <a:pt x="197358" y="393383"/>
                  </a:cubicBezTo>
                  <a:cubicBezTo>
                    <a:pt x="196882" y="395097"/>
                    <a:pt x="196405" y="396716"/>
                    <a:pt x="195739" y="398431"/>
                  </a:cubicBezTo>
                  <a:cubicBezTo>
                    <a:pt x="195643" y="398716"/>
                    <a:pt x="195548" y="399002"/>
                    <a:pt x="195453" y="399288"/>
                  </a:cubicBezTo>
                  <a:cubicBezTo>
                    <a:pt x="194786" y="401098"/>
                    <a:pt x="194215" y="402812"/>
                    <a:pt x="193453" y="404622"/>
                  </a:cubicBezTo>
                  <a:cubicBezTo>
                    <a:pt x="193357" y="404812"/>
                    <a:pt x="193357" y="404908"/>
                    <a:pt x="193262" y="405098"/>
                  </a:cubicBezTo>
                  <a:cubicBezTo>
                    <a:pt x="192500" y="407003"/>
                    <a:pt x="189167" y="413957"/>
                    <a:pt x="188309" y="415862"/>
                  </a:cubicBezTo>
                  <a:lnTo>
                    <a:pt x="188500" y="415576"/>
                  </a:lnTo>
                  <a:lnTo>
                    <a:pt x="188309" y="415862"/>
                  </a:lnTo>
                  <a:lnTo>
                    <a:pt x="455962" y="0"/>
                  </a:lnTo>
                </a:path>
              </a:pathLst>
            </a:custGeom>
            <a:solidFill>
              <a:srgbClr val="FF85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D78BEB-F195-4268-8FCE-3FFFB032F8B2}"/>
                </a:ext>
              </a:extLst>
            </p:cNvPr>
            <p:cNvSpPr/>
            <p:nvPr/>
          </p:nvSpPr>
          <p:spPr>
            <a:xfrm>
              <a:off x="3914461" y="912004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AF1024-3FBD-4EEA-9124-7E875E082A01}"/>
                </a:ext>
              </a:extLst>
            </p:cNvPr>
            <p:cNvSpPr/>
            <p:nvPr/>
          </p:nvSpPr>
          <p:spPr>
            <a:xfrm>
              <a:off x="2078137" y="8554835"/>
              <a:ext cx="160972" cy="183737"/>
            </a:xfrm>
            <a:custGeom>
              <a:avLst/>
              <a:gdLst>
                <a:gd name="connsiteX0" fmla="*/ 90869 w 160972"/>
                <a:gd name="connsiteY0" fmla="*/ 0 h 183737"/>
                <a:gd name="connsiteX1" fmla="*/ 158591 w 160972"/>
                <a:gd name="connsiteY1" fmla="*/ 35243 h 183737"/>
                <a:gd name="connsiteX2" fmla="*/ 158591 w 160972"/>
                <a:gd name="connsiteY2" fmla="*/ 56864 h 183737"/>
                <a:gd name="connsiteX3" fmla="*/ 135160 w 160972"/>
                <a:gd name="connsiteY3" fmla="*/ 56864 h 183737"/>
                <a:gd name="connsiteX4" fmla="*/ 135160 w 160972"/>
                <a:gd name="connsiteY4" fmla="*/ 43053 h 183737"/>
                <a:gd name="connsiteX5" fmla="*/ 91821 w 160972"/>
                <a:gd name="connsiteY5" fmla="*/ 21622 h 183737"/>
                <a:gd name="connsiteX6" fmla="*/ 25813 w 160972"/>
                <a:gd name="connsiteY6" fmla="*/ 89821 h 183737"/>
                <a:gd name="connsiteX7" fmla="*/ 93250 w 160972"/>
                <a:gd name="connsiteY7" fmla="*/ 161830 h 183737"/>
                <a:gd name="connsiteX8" fmla="*/ 137541 w 160972"/>
                <a:gd name="connsiteY8" fmla="*/ 140970 h 183737"/>
                <a:gd name="connsiteX9" fmla="*/ 137541 w 160972"/>
                <a:gd name="connsiteY9" fmla="*/ 127159 h 183737"/>
                <a:gd name="connsiteX10" fmla="*/ 160973 w 160972"/>
                <a:gd name="connsiteY10" fmla="*/ 127159 h 183737"/>
                <a:gd name="connsiteX11" fmla="*/ 160973 w 160972"/>
                <a:gd name="connsiteY11" fmla="*/ 148781 h 183737"/>
                <a:gd name="connsiteX12" fmla="*/ 91726 w 160972"/>
                <a:gd name="connsiteY12" fmla="*/ 183737 h 183737"/>
                <a:gd name="connsiteX13" fmla="*/ 0 w 160972"/>
                <a:gd name="connsiteY13" fmla="*/ 90869 h 183737"/>
                <a:gd name="connsiteX14" fmla="*/ 90869 w 160972"/>
                <a:gd name="connsiteY14" fmla="*/ 0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972" h="183737">
                  <a:moveTo>
                    <a:pt x="90869" y="0"/>
                  </a:moveTo>
                  <a:cubicBezTo>
                    <a:pt x="112300" y="0"/>
                    <a:pt x="158591" y="7811"/>
                    <a:pt x="158591" y="35243"/>
                  </a:cubicBezTo>
                  <a:lnTo>
                    <a:pt x="158591" y="56864"/>
                  </a:lnTo>
                  <a:lnTo>
                    <a:pt x="135160" y="56864"/>
                  </a:lnTo>
                  <a:lnTo>
                    <a:pt x="135160" y="43053"/>
                  </a:lnTo>
                  <a:cubicBezTo>
                    <a:pt x="135160" y="27432"/>
                    <a:pt x="108204" y="21622"/>
                    <a:pt x="91821" y="21622"/>
                  </a:cubicBezTo>
                  <a:cubicBezTo>
                    <a:pt x="53816" y="21622"/>
                    <a:pt x="25813" y="49530"/>
                    <a:pt x="25813" y="89821"/>
                  </a:cubicBezTo>
                  <a:cubicBezTo>
                    <a:pt x="25813" y="131826"/>
                    <a:pt x="54483" y="161830"/>
                    <a:pt x="93250" y="161830"/>
                  </a:cubicBezTo>
                  <a:cubicBezTo>
                    <a:pt x="105823" y="161830"/>
                    <a:pt x="137541" y="157258"/>
                    <a:pt x="137541" y="140970"/>
                  </a:cubicBezTo>
                  <a:lnTo>
                    <a:pt x="137541" y="127159"/>
                  </a:lnTo>
                  <a:lnTo>
                    <a:pt x="160973" y="127159"/>
                  </a:lnTo>
                  <a:lnTo>
                    <a:pt x="160973" y="148781"/>
                  </a:lnTo>
                  <a:cubicBezTo>
                    <a:pt x="160973" y="174974"/>
                    <a:pt x="116396" y="183737"/>
                    <a:pt x="91726" y="183737"/>
                  </a:cubicBezTo>
                  <a:cubicBezTo>
                    <a:pt x="38481" y="183737"/>
                    <a:pt x="0" y="142780"/>
                    <a:pt x="0" y="90869"/>
                  </a:cubicBezTo>
                  <a:cubicBezTo>
                    <a:pt x="0" y="38767"/>
                    <a:pt x="39529" y="0"/>
                    <a:pt x="90869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0C34825-6E92-4AC0-AC2F-3E693B7CDC70}"/>
                </a:ext>
              </a:extLst>
            </p:cNvPr>
            <p:cNvSpPr/>
            <p:nvPr/>
          </p:nvSpPr>
          <p:spPr>
            <a:xfrm>
              <a:off x="2259397" y="8557882"/>
              <a:ext cx="186880" cy="177736"/>
            </a:xfrm>
            <a:custGeom>
              <a:avLst/>
              <a:gdLst>
                <a:gd name="connsiteX0" fmla="*/ 0 w 186880"/>
                <a:gd name="connsiteY0" fmla="*/ 158115 h 177736"/>
                <a:gd name="connsiteX1" fmla="*/ 22193 w 186880"/>
                <a:gd name="connsiteY1" fmla="*/ 158115 h 177736"/>
                <a:gd name="connsiteX2" fmla="*/ 22193 w 186880"/>
                <a:gd name="connsiteY2" fmla="*/ 19336 h 177736"/>
                <a:gd name="connsiteX3" fmla="*/ 0 w 186880"/>
                <a:gd name="connsiteY3" fmla="*/ 19336 h 177736"/>
                <a:gd name="connsiteX4" fmla="*/ 0 w 186880"/>
                <a:gd name="connsiteY4" fmla="*/ 0 h 177736"/>
                <a:gd name="connsiteX5" fmla="*/ 69818 w 186880"/>
                <a:gd name="connsiteY5" fmla="*/ 0 h 177736"/>
                <a:gd name="connsiteX6" fmla="*/ 69818 w 186880"/>
                <a:gd name="connsiteY6" fmla="*/ 19336 h 177736"/>
                <a:gd name="connsiteX7" fmla="*/ 47339 w 186880"/>
                <a:gd name="connsiteY7" fmla="*/ 19336 h 177736"/>
                <a:gd name="connsiteX8" fmla="*/ 47339 w 186880"/>
                <a:gd name="connsiteY8" fmla="*/ 78486 h 177736"/>
                <a:gd name="connsiteX9" fmla="*/ 139541 w 186880"/>
                <a:gd name="connsiteY9" fmla="*/ 78486 h 177736"/>
                <a:gd name="connsiteX10" fmla="*/ 139541 w 186880"/>
                <a:gd name="connsiteY10" fmla="*/ 19336 h 177736"/>
                <a:gd name="connsiteX11" fmla="*/ 117062 w 186880"/>
                <a:gd name="connsiteY11" fmla="*/ 19336 h 177736"/>
                <a:gd name="connsiteX12" fmla="*/ 117062 w 186880"/>
                <a:gd name="connsiteY12" fmla="*/ 0 h 177736"/>
                <a:gd name="connsiteX13" fmla="*/ 186881 w 186880"/>
                <a:gd name="connsiteY13" fmla="*/ 0 h 177736"/>
                <a:gd name="connsiteX14" fmla="*/ 186881 w 186880"/>
                <a:gd name="connsiteY14" fmla="*/ 19336 h 177736"/>
                <a:gd name="connsiteX15" fmla="*/ 164687 w 186880"/>
                <a:gd name="connsiteY15" fmla="*/ 19336 h 177736"/>
                <a:gd name="connsiteX16" fmla="*/ 164687 w 186880"/>
                <a:gd name="connsiteY16" fmla="*/ 158115 h 177736"/>
                <a:gd name="connsiteX17" fmla="*/ 186881 w 186880"/>
                <a:gd name="connsiteY17" fmla="*/ 158115 h 177736"/>
                <a:gd name="connsiteX18" fmla="*/ 186881 w 186880"/>
                <a:gd name="connsiteY18" fmla="*/ 177737 h 177736"/>
                <a:gd name="connsiteX19" fmla="*/ 117062 w 186880"/>
                <a:gd name="connsiteY19" fmla="*/ 177737 h 177736"/>
                <a:gd name="connsiteX20" fmla="*/ 117062 w 186880"/>
                <a:gd name="connsiteY20" fmla="*/ 158115 h 177736"/>
                <a:gd name="connsiteX21" fmla="*/ 139541 w 186880"/>
                <a:gd name="connsiteY21" fmla="*/ 158115 h 177736"/>
                <a:gd name="connsiteX22" fmla="*/ 139541 w 186880"/>
                <a:gd name="connsiteY22" fmla="*/ 99155 h 177736"/>
                <a:gd name="connsiteX23" fmla="*/ 47339 w 186880"/>
                <a:gd name="connsiteY23" fmla="*/ 99155 h 177736"/>
                <a:gd name="connsiteX24" fmla="*/ 47339 w 186880"/>
                <a:gd name="connsiteY24" fmla="*/ 158115 h 177736"/>
                <a:gd name="connsiteX25" fmla="*/ 69818 w 186880"/>
                <a:gd name="connsiteY25" fmla="*/ 158115 h 177736"/>
                <a:gd name="connsiteX26" fmla="*/ 69818 w 186880"/>
                <a:gd name="connsiteY26" fmla="*/ 177737 h 177736"/>
                <a:gd name="connsiteX27" fmla="*/ 0 w 186880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880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818" y="0"/>
                  </a:lnTo>
                  <a:lnTo>
                    <a:pt x="69818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541" y="78486"/>
                  </a:lnTo>
                  <a:lnTo>
                    <a:pt x="139541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881" y="0"/>
                  </a:lnTo>
                  <a:lnTo>
                    <a:pt x="186881" y="19336"/>
                  </a:lnTo>
                  <a:lnTo>
                    <a:pt x="164687" y="19336"/>
                  </a:lnTo>
                  <a:lnTo>
                    <a:pt x="164687" y="158115"/>
                  </a:lnTo>
                  <a:lnTo>
                    <a:pt x="186881" y="158115"/>
                  </a:lnTo>
                  <a:lnTo>
                    <a:pt x="186881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541" y="158115"/>
                  </a:lnTo>
                  <a:lnTo>
                    <a:pt x="139541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818" y="158115"/>
                  </a:lnTo>
                  <a:lnTo>
                    <a:pt x="69818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34270C7-B182-456F-AEB3-194B50CE5BE3}"/>
                </a:ext>
              </a:extLst>
            </p:cNvPr>
            <p:cNvSpPr/>
            <p:nvPr/>
          </p:nvSpPr>
          <p:spPr>
            <a:xfrm>
              <a:off x="2470948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299 w 132968"/>
                <a:gd name="connsiteY11" fmla="*/ 77724 h 177736"/>
                <a:gd name="connsiteX12" fmla="*/ 110299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299" y="77724"/>
                  </a:lnTo>
                  <a:lnTo>
                    <a:pt x="110299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0B5E6A2-050E-44EC-88E4-758DCCE4AE3D}"/>
                </a:ext>
              </a:extLst>
            </p:cNvPr>
            <p:cNvSpPr/>
            <p:nvPr/>
          </p:nvSpPr>
          <p:spPr>
            <a:xfrm>
              <a:off x="2634587" y="8557882"/>
              <a:ext cx="131445" cy="177736"/>
            </a:xfrm>
            <a:custGeom>
              <a:avLst/>
              <a:gdLst>
                <a:gd name="connsiteX0" fmla="*/ 0 w 131445"/>
                <a:gd name="connsiteY0" fmla="*/ 158115 h 177736"/>
                <a:gd name="connsiteX1" fmla="*/ 22193 w 131445"/>
                <a:gd name="connsiteY1" fmla="*/ 158115 h 177736"/>
                <a:gd name="connsiteX2" fmla="*/ 22193 w 131445"/>
                <a:gd name="connsiteY2" fmla="*/ 20669 h 177736"/>
                <a:gd name="connsiteX3" fmla="*/ 0 w 131445"/>
                <a:gd name="connsiteY3" fmla="*/ 20669 h 177736"/>
                <a:gd name="connsiteX4" fmla="*/ 0 w 131445"/>
                <a:gd name="connsiteY4" fmla="*/ 0 h 177736"/>
                <a:gd name="connsiteX5" fmla="*/ 69723 w 131445"/>
                <a:gd name="connsiteY5" fmla="*/ 0 h 177736"/>
                <a:gd name="connsiteX6" fmla="*/ 69723 w 131445"/>
                <a:gd name="connsiteY6" fmla="*/ 20669 h 177736"/>
                <a:gd name="connsiteX7" fmla="*/ 47339 w 131445"/>
                <a:gd name="connsiteY7" fmla="*/ 20669 h 177736"/>
                <a:gd name="connsiteX8" fmla="*/ 47339 w 131445"/>
                <a:gd name="connsiteY8" fmla="*/ 157067 h 177736"/>
                <a:gd name="connsiteX9" fmla="*/ 109252 w 131445"/>
                <a:gd name="connsiteY9" fmla="*/ 157067 h 177736"/>
                <a:gd name="connsiteX10" fmla="*/ 109252 w 131445"/>
                <a:gd name="connsiteY10" fmla="*/ 128397 h 177736"/>
                <a:gd name="connsiteX11" fmla="*/ 131445 w 131445"/>
                <a:gd name="connsiteY11" fmla="*/ 128397 h 177736"/>
                <a:gd name="connsiteX12" fmla="*/ 131445 w 131445"/>
                <a:gd name="connsiteY12" fmla="*/ 177737 h 177736"/>
                <a:gd name="connsiteX13" fmla="*/ 0 w 131445"/>
                <a:gd name="connsiteY13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445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20669"/>
                  </a:lnTo>
                  <a:lnTo>
                    <a:pt x="0" y="20669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20669"/>
                  </a:lnTo>
                  <a:lnTo>
                    <a:pt x="47339" y="20669"/>
                  </a:lnTo>
                  <a:lnTo>
                    <a:pt x="47339" y="157067"/>
                  </a:lnTo>
                  <a:lnTo>
                    <a:pt x="109252" y="157067"/>
                  </a:lnTo>
                  <a:lnTo>
                    <a:pt x="109252" y="128397"/>
                  </a:lnTo>
                  <a:lnTo>
                    <a:pt x="131445" y="128397"/>
                  </a:lnTo>
                  <a:lnTo>
                    <a:pt x="131445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26DC08-7C8D-4624-998E-22E7876E54D3}"/>
                </a:ext>
              </a:extLst>
            </p:cNvPr>
            <p:cNvSpPr/>
            <p:nvPr/>
          </p:nvSpPr>
          <p:spPr>
            <a:xfrm>
              <a:off x="2760793" y="8557882"/>
              <a:ext cx="152495" cy="177736"/>
            </a:xfrm>
            <a:custGeom>
              <a:avLst/>
              <a:gdLst>
                <a:gd name="connsiteX0" fmla="*/ 41243 w 152495"/>
                <a:gd name="connsiteY0" fmla="*/ 158115 h 177736"/>
                <a:gd name="connsiteX1" fmla="*/ 63627 w 152495"/>
                <a:gd name="connsiteY1" fmla="*/ 158115 h 177736"/>
                <a:gd name="connsiteX2" fmla="*/ 63627 w 152495"/>
                <a:gd name="connsiteY2" fmla="*/ 20669 h 177736"/>
                <a:gd name="connsiteX3" fmla="*/ 21812 w 152495"/>
                <a:gd name="connsiteY3" fmla="*/ 20669 h 177736"/>
                <a:gd name="connsiteX4" fmla="*/ 21812 w 152495"/>
                <a:gd name="connsiteY4" fmla="*/ 48292 h 177736"/>
                <a:gd name="connsiteX5" fmla="*/ 0 w 152495"/>
                <a:gd name="connsiteY5" fmla="*/ 48292 h 177736"/>
                <a:gd name="connsiteX6" fmla="*/ 0 w 152495"/>
                <a:gd name="connsiteY6" fmla="*/ 0 h 177736"/>
                <a:gd name="connsiteX7" fmla="*/ 152495 w 152495"/>
                <a:gd name="connsiteY7" fmla="*/ 0 h 177736"/>
                <a:gd name="connsiteX8" fmla="*/ 152495 w 152495"/>
                <a:gd name="connsiteY8" fmla="*/ 48292 h 177736"/>
                <a:gd name="connsiteX9" fmla="*/ 130588 w 152495"/>
                <a:gd name="connsiteY9" fmla="*/ 48292 h 177736"/>
                <a:gd name="connsiteX10" fmla="*/ 130588 w 152495"/>
                <a:gd name="connsiteY10" fmla="*/ 20669 h 177736"/>
                <a:gd name="connsiteX11" fmla="*/ 88868 w 152495"/>
                <a:gd name="connsiteY11" fmla="*/ 20669 h 177736"/>
                <a:gd name="connsiteX12" fmla="*/ 88868 w 152495"/>
                <a:gd name="connsiteY12" fmla="*/ 158115 h 177736"/>
                <a:gd name="connsiteX13" fmla="*/ 111252 w 152495"/>
                <a:gd name="connsiteY13" fmla="*/ 158115 h 177736"/>
                <a:gd name="connsiteX14" fmla="*/ 111252 w 152495"/>
                <a:gd name="connsiteY14" fmla="*/ 177737 h 177736"/>
                <a:gd name="connsiteX15" fmla="*/ 41243 w 152495"/>
                <a:gd name="connsiteY15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95" h="177736">
                  <a:moveTo>
                    <a:pt x="41243" y="158115"/>
                  </a:moveTo>
                  <a:lnTo>
                    <a:pt x="63627" y="158115"/>
                  </a:lnTo>
                  <a:lnTo>
                    <a:pt x="63627" y="20669"/>
                  </a:lnTo>
                  <a:lnTo>
                    <a:pt x="21812" y="20669"/>
                  </a:lnTo>
                  <a:lnTo>
                    <a:pt x="21812" y="48292"/>
                  </a:lnTo>
                  <a:lnTo>
                    <a:pt x="0" y="48292"/>
                  </a:lnTo>
                  <a:lnTo>
                    <a:pt x="0" y="0"/>
                  </a:lnTo>
                  <a:lnTo>
                    <a:pt x="152495" y="0"/>
                  </a:lnTo>
                  <a:lnTo>
                    <a:pt x="152495" y="48292"/>
                  </a:lnTo>
                  <a:lnTo>
                    <a:pt x="130588" y="48292"/>
                  </a:lnTo>
                  <a:lnTo>
                    <a:pt x="130588" y="20669"/>
                  </a:lnTo>
                  <a:lnTo>
                    <a:pt x="88868" y="20669"/>
                  </a:lnTo>
                  <a:lnTo>
                    <a:pt x="88868" y="158115"/>
                  </a:lnTo>
                  <a:lnTo>
                    <a:pt x="111252" y="158115"/>
                  </a:lnTo>
                  <a:lnTo>
                    <a:pt x="111252" y="177737"/>
                  </a:lnTo>
                  <a:lnTo>
                    <a:pt x="41243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78A73D-0F6D-47CB-915E-A7F502BEDBC3}"/>
                </a:ext>
              </a:extLst>
            </p:cNvPr>
            <p:cNvSpPr/>
            <p:nvPr/>
          </p:nvSpPr>
          <p:spPr>
            <a:xfrm>
              <a:off x="2931957" y="8557882"/>
              <a:ext cx="132968" cy="177736"/>
            </a:xfrm>
            <a:custGeom>
              <a:avLst/>
              <a:gdLst>
                <a:gd name="connsiteX0" fmla="*/ 0 w 132968"/>
                <a:gd name="connsiteY0" fmla="*/ 158115 h 177736"/>
                <a:gd name="connsiteX1" fmla="*/ 22193 w 132968"/>
                <a:gd name="connsiteY1" fmla="*/ 158115 h 177736"/>
                <a:gd name="connsiteX2" fmla="*/ 22193 w 132968"/>
                <a:gd name="connsiteY2" fmla="*/ 19336 h 177736"/>
                <a:gd name="connsiteX3" fmla="*/ 0 w 132968"/>
                <a:gd name="connsiteY3" fmla="*/ 19336 h 177736"/>
                <a:gd name="connsiteX4" fmla="*/ 0 w 132968"/>
                <a:gd name="connsiteY4" fmla="*/ 0 h 177736"/>
                <a:gd name="connsiteX5" fmla="*/ 128683 w 132968"/>
                <a:gd name="connsiteY5" fmla="*/ 0 h 177736"/>
                <a:gd name="connsiteX6" fmla="*/ 128683 w 132968"/>
                <a:gd name="connsiteY6" fmla="*/ 41243 h 177736"/>
                <a:gd name="connsiteX7" fmla="*/ 106775 w 132968"/>
                <a:gd name="connsiteY7" fmla="*/ 41243 h 177736"/>
                <a:gd name="connsiteX8" fmla="*/ 106775 w 132968"/>
                <a:gd name="connsiteY8" fmla="*/ 20669 h 177736"/>
                <a:gd name="connsiteX9" fmla="*/ 47339 w 132968"/>
                <a:gd name="connsiteY9" fmla="*/ 20669 h 177736"/>
                <a:gd name="connsiteX10" fmla="*/ 47339 w 132968"/>
                <a:gd name="connsiteY10" fmla="*/ 77724 h 177736"/>
                <a:gd name="connsiteX11" fmla="*/ 110300 w 132968"/>
                <a:gd name="connsiteY11" fmla="*/ 77724 h 177736"/>
                <a:gd name="connsiteX12" fmla="*/ 110300 w 132968"/>
                <a:gd name="connsiteY12" fmla="*/ 98393 h 177736"/>
                <a:gd name="connsiteX13" fmla="*/ 47339 w 132968"/>
                <a:gd name="connsiteY13" fmla="*/ 98393 h 177736"/>
                <a:gd name="connsiteX14" fmla="*/ 47339 w 132968"/>
                <a:gd name="connsiteY14" fmla="*/ 157067 h 177736"/>
                <a:gd name="connsiteX15" fmla="*/ 111062 w 132968"/>
                <a:gd name="connsiteY15" fmla="*/ 157067 h 177736"/>
                <a:gd name="connsiteX16" fmla="*/ 111062 w 132968"/>
                <a:gd name="connsiteY16" fmla="*/ 135636 h 177736"/>
                <a:gd name="connsiteX17" fmla="*/ 132969 w 132968"/>
                <a:gd name="connsiteY17" fmla="*/ 135636 h 177736"/>
                <a:gd name="connsiteX18" fmla="*/ 132969 w 132968"/>
                <a:gd name="connsiteY18" fmla="*/ 177737 h 177736"/>
                <a:gd name="connsiteX19" fmla="*/ 0 w 132968"/>
                <a:gd name="connsiteY19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968" h="177736">
                  <a:moveTo>
                    <a:pt x="0" y="158115"/>
                  </a:moveTo>
                  <a:lnTo>
                    <a:pt x="22193" y="158115"/>
                  </a:lnTo>
                  <a:lnTo>
                    <a:pt x="22193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128683" y="0"/>
                  </a:lnTo>
                  <a:lnTo>
                    <a:pt x="128683" y="41243"/>
                  </a:lnTo>
                  <a:lnTo>
                    <a:pt x="106775" y="41243"/>
                  </a:lnTo>
                  <a:lnTo>
                    <a:pt x="106775" y="20669"/>
                  </a:lnTo>
                  <a:lnTo>
                    <a:pt x="47339" y="20669"/>
                  </a:lnTo>
                  <a:lnTo>
                    <a:pt x="47339" y="77724"/>
                  </a:lnTo>
                  <a:lnTo>
                    <a:pt x="110300" y="77724"/>
                  </a:lnTo>
                  <a:lnTo>
                    <a:pt x="110300" y="98393"/>
                  </a:lnTo>
                  <a:lnTo>
                    <a:pt x="47339" y="98393"/>
                  </a:lnTo>
                  <a:lnTo>
                    <a:pt x="47339" y="157067"/>
                  </a:lnTo>
                  <a:lnTo>
                    <a:pt x="111062" y="157067"/>
                  </a:lnTo>
                  <a:lnTo>
                    <a:pt x="111062" y="135636"/>
                  </a:lnTo>
                  <a:lnTo>
                    <a:pt x="132969" y="135636"/>
                  </a:lnTo>
                  <a:lnTo>
                    <a:pt x="132969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8AC7A3E-97AA-4216-861D-41868C177337}"/>
                </a:ext>
              </a:extLst>
            </p:cNvPr>
            <p:cNvSpPr/>
            <p:nvPr/>
          </p:nvSpPr>
          <p:spPr>
            <a:xfrm>
              <a:off x="3089120" y="8557882"/>
              <a:ext cx="187547" cy="177736"/>
            </a:xfrm>
            <a:custGeom>
              <a:avLst/>
              <a:gdLst>
                <a:gd name="connsiteX0" fmla="*/ 0 w 187547"/>
                <a:gd name="connsiteY0" fmla="*/ 158115 h 177736"/>
                <a:gd name="connsiteX1" fmla="*/ 22098 w 187547"/>
                <a:gd name="connsiteY1" fmla="*/ 158115 h 177736"/>
                <a:gd name="connsiteX2" fmla="*/ 22098 w 187547"/>
                <a:gd name="connsiteY2" fmla="*/ 19336 h 177736"/>
                <a:gd name="connsiteX3" fmla="*/ 0 w 187547"/>
                <a:gd name="connsiteY3" fmla="*/ 19336 h 177736"/>
                <a:gd name="connsiteX4" fmla="*/ 0 w 187547"/>
                <a:gd name="connsiteY4" fmla="*/ 0 h 177736"/>
                <a:gd name="connsiteX5" fmla="*/ 47054 w 187547"/>
                <a:gd name="connsiteY5" fmla="*/ 0 h 177736"/>
                <a:gd name="connsiteX6" fmla="*/ 134398 w 187547"/>
                <a:gd name="connsiteY6" fmla="*/ 127349 h 177736"/>
                <a:gd name="connsiteX7" fmla="*/ 140494 w 187547"/>
                <a:gd name="connsiteY7" fmla="*/ 140208 h 177736"/>
                <a:gd name="connsiteX8" fmla="*/ 141256 w 187547"/>
                <a:gd name="connsiteY8" fmla="*/ 140208 h 177736"/>
                <a:gd name="connsiteX9" fmla="*/ 140017 w 187547"/>
                <a:gd name="connsiteY9" fmla="*/ 125825 h 177736"/>
                <a:gd name="connsiteX10" fmla="*/ 140017 w 187547"/>
                <a:gd name="connsiteY10" fmla="*/ 19336 h 177736"/>
                <a:gd name="connsiteX11" fmla="*/ 117348 w 187547"/>
                <a:gd name="connsiteY11" fmla="*/ 19336 h 177736"/>
                <a:gd name="connsiteX12" fmla="*/ 117348 w 187547"/>
                <a:gd name="connsiteY12" fmla="*/ 0 h 177736"/>
                <a:gd name="connsiteX13" fmla="*/ 187547 w 187547"/>
                <a:gd name="connsiteY13" fmla="*/ 0 h 177736"/>
                <a:gd name="connsiteX14" fmla="*/ 187547 w 187547"/>
                <a:gd name="connsiteY14" fmla="*/ 19336 h 177736"/>
                <a:gd name="connsiteX15" fmla="*/ 165164 w 187547"/>
                <a:gd name="connsiteY15" fmla="*/ 19336 h 177736"/>
                <a:gd name="connsiteX16" fmla="*/ 165164 w 187547"/>
                <a:gd name="connsiteY16" fmla="*/ 177737 h 177736"/>
                <a:gd name="connsiteX17" fmla="*/ 140494 w 187547"/>
                <a:gd name="connsiteY17" fmla="*/ 177737 h 177736"/>
                <a:gd name="connsiteX18" fmla="*/ 53054 w 187547"/>
                <a:gd name="connsiteY18" fmla="*/ 50292 h 177736"/>
                <a:gd name="connsiteX19" fmla="*/ 46958 w 187547"/>
                <a:gd name="connsiteY19" fmla="*/ 37433 h 177736"/>
                <a:gd name="connsiteX20" fmla="*/ 46292 w 187547"/>
                <a:gd name="connsiteY20" fmla="*/ 37433 h 177736"/>
                <a:gd name="connsiteX21" fmla="*/ 47339 w 187547"/>
                <a:gd name="connsiteY21" fmla="*/ 51816 h 177736"/>
                <a:gd name="connsiteX22" fmla="*/ 47339 w 187547"/>
                <a:gd name="connsiteY22" fmla="*/ 158020 h 177736"/>
                <a:gd name="connsiteX23" fmla="*/ 70294 w 187547"/>
                <a:gd name="connsiteY23" fmla="*/ 158020 h 177736"/>
                <a:gd name="connsiteX24" fmla="*/ 70294 w 187547"/>
                <a:gd name="connsiteY24" fmla="*/ 177641 h 177736"/>
                <a:gd name="connsiteX25" fmla="*/ 95 w 187547"/>
                <a:gd name="connsiteY25" fmla="*/ 17764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547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47054" y="0"/>
                  </a:lnTo>
                  <a:lnTo>
                    <a:pt x="134398" y="127349"/>
                  </a:lnTo>
                  <a:cubicBezTo>
                    <a:pt x="137446" y="132398"/>
                    <a:pt x="140494" y="140208"/>
                    <a:pt x="140494" y="140208"/>
                  </a:cubicBezTo>
                  <a:lnTo>
                    <a:pt x="141256" y="140208"/>
                  </a:lnTo>
                  <a:cubicBezTo>
                    <a:pt x="141256" y="140208"/>
                    <a:pt x="140017" y="131350"/>
                    <a:pt x="140017" y="125825"/>
                  </a:cubicBezTo>
                  <a:lnTo>
                    <a:pt x="140017" y="19336"/>
                  </a:lnTo>
                  <a:lnTo>
                    <a:pt x="117348" y="19336"/>
                  </a:lnTo>
                  <a:lnTo>
                    <a:pt x="117348" y="0"/>
                  </a:lnTo>
                  <a:lnTo>
                    <a:pt x="187547" y="0"/>
                  </a:lnTo>
                  <a:lnTo>
                    <a:pt x="187547" y="19336"/>
                  </a:lnTo>
                  <a:lnTo>
                    <a:pt x="165164" y="19336"/>
                  </a:lnTo>
                  <a:lnTo>
                    <a:pt x="165164" y="177737"/>
                  </a:lnTo>
                  <a:lnTo>
                    <a:pt x="140494" y="177737"/>
                  </a:lnTo>
                  <a:lnTo>
                    <a:pt x="53054" y="50292"/>
                  </a:lnTo>
                  <a:cubicBezTo>
                    <a:pt x="49816" y="45244"/>
                    <a:pt x="46958" y="37433"/>
                    <a:pt x="46958" y="37433"/>
                  </a:cubicBezTo>
                  <a:lnTo>
                    <a:pt x="46292" y="37433"/>
                  </a:lnTo>
                  <a:cubicBezTo>
                    <a:pt x="46292" y="37433"/>
                    <a:pt x="47530" y="46292"/>
                    <a:pt x="47339" y="51816"/>
                  </a:cubicBezTo>
                  <a:lnTo>
                    <a:pt x="47339" y="158020"/>
                  </a:lnTo>
                  <a:lnTo>
                    <a:pt x="70294" y="158020"/>
                  </a:lnTo>
                  <a:lnTo>
                    <a:pt x="70294" y="177641"/>
                  </a:lnTo>
                  <a:lnTo>
                    <a:pt x="95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5A24A0-2A41-4466-AF08-33F283A2D87F}"/>
                </a:ext>
              </a:extLst>
            </p:cNvPr>
            <p:cNvSpPr/>
            <p:nvPr/>
          </p:nvSpPr>
          <p:spPr>
            <a:xfrm>
              <a:off x="3298099" y="8557882"/>
              <a:ext cx="186785" cy="177736"/>
            </a:xfrm>
            <a:custGeom>
              <a:avLst/>
              <a:gdLst>
                <a:gd name="connsiteX0" fmla="*/ 0 w 186785"/>
                <a:gd name="connsiteY0" fmla="*/ 158115 h 177736"/>
                <a:gd name="connsiteX1" fmla="*/ 22098 w 186785"/>
                <a:gd name="connsiteY1" fmla="*/ 158115 h 177736"/>
                <a:gd name="connsiteX2" fmla="*/ 22098 w 186785"/>
                <a:gd name="connsiteY2" fmla="*/ 19336 h 177736"/>
                <a:gd name="connsiteX3" fmla="*/ 0 w 186785"/>
                <a:gd name="connsiteY3" fmla="*/ 19336 h 177736"/>
                <a:gd name="connsiteX4" fmla="*/ 0 w 186785"/>
                <a:gd name="connsiteY4" fmla="*/ 0 h 177736"/>
                <a:gd name="connsiteX5" fmla="*/ 69723 w 186785"/>
                <a:gd name="connsiteY5" fmla="*/ 0 h 177736"/>
                <a:gd name="connsiteX6" fmla="*/ 69723 w 186785"/>
                <a:gd name="connsiteY6" fmla="*/ 19336 h 177736"/>
                <a:gd name="connsiteX7" fmla="*/ 47339 w 186785"/>
                <a:gd name="connsiteY7" fmla="*/ 19336 h 177736"/>
                <a:gd name="connsiteX8" fmla="*/ 47339 w 186785"/>
                <a:gd name="connsiteY8" fmla="*/ 78486 h 177736"/>
                <a:gd name="connsiteX9" fmla="*/ 139446 w 186785"/>
                <a:gd name="connsiteY9" fmla="*/ 78486 h 177736"/>
                <a:gd name="connsiteX10" fmla="*/ 139446 w 186785"/>
                <a:gd name="connsiteY10" fmla="*/ 19336 h 177736"/>
                <a:gd name="connsiteX11" fmla="*/ 117062 w 186785"/>
                <a:gd name="connsiteY11" fmla="*/ 19336 h 177736"/>
                <a:gd name="connsiteX12" fmla="*/ 117062 w 186785"/>
                <a:gd name="connsiteY12" fmla="*/ 0 h 177736"/>
                <a:gd name="connsiteX13" fmla="*/ 186785 w 186785"/>
                <a:gd name="connsiteY13" fmla="*/ 0 h 177736"/>
                <a:gd name="connsiteX14" fmla="*/ 186785 w 186785"/>
                <a:gd name="connsiteY14" fmla="*/ 19336 h 177736"/>
                <a:gd name="connsiteX15" fmla="*/ 164592 w 186785"/>
                <a:gd name="connsiteY15" fmla="*/ 19336 h 177736"/>
                <a:gd name="connsiteX16" fmla="*/ 164592 w 186785"/>
                <a:gd name="connsiteY16" fmla="*/ 158115 h 177736"/>
                <a:gd name="connsiteX17" fmla="*/ 186785 w 186785"/>
                <a:gd name="connsiteY17" fmla="*/ 158115 h 177736"/>
                <a:gd name="connsiteX18" fmla="*/ 186785 w 186785"/>
                <a:gd name="connsiteY18" fmla="*/ 177737 h 177736"/>
                <a:gd name="connsiteX19" fmla="*/ 117062 w 186785"/>
                <a:gd name="connsiteY19" fmla="*/ 177737 h 177736"/>
                <a:gd name="connsiteX20" fmla="*/ 117062 w 186785"/>
                <a:gd name="connsiteY20" fmla="*/ 158115 h 177736"/>
                <a:gd name="connsiteX21" fmla="*/ 139446 w 186785"/>
                <a:gd name="connsiteY21" fmla="*/ 158115 h 177736"/>
                <a:gd name="connsiteX22" fmla="*/ 139446 w 186785"/>
                <a:gd name="connsiteY22" fmla="*/ 99155 h 177736"/>
                <a:gd name="connsiteX23" fmla="*/ 47339 w 186785"/>
                <a:gd name="connsiteY23" fmla="*/ 99155 h 177736"/>
                <a:gd name="connsiteX24" fmla="*/ 47339 w 186785"/>
                <a:gd name="connsiteY24" fmla="*/ 158115 h 177736"/>
                <a:gd name="connsiteX25" fmla="*/ 69723 w 186785"/>
                <a:gd name="connsiteY25" fmla="*/ 158115 h 177736"/>
                <a:gd name="connsiteX26" fmla="*/ 69723 w 186785"/>
                <a:gd name="connsiteY26" fmla="*/ 177737 h 177736"/>
                <a:gd name="connsiteX27" fmla="*/ 0 w 186785"/>
                <a:gd name="connsiteY27" fmla="*/ 177737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785" h="177736">
                  <a:moveTo>
                    <a:pt x="0" y="158115"/>
                  </a:moveTo>
                  <a:lnTo>
                    <a:pt x="22098" y="158115"/>
                  </a:lnTo>
                  <a:lnTo>
                    <a:pt x="22098" y="19336"/>
                  </a:lnTo>
                  <a:lnTo>
                    <a:pt x="0" y="19336"/>
                  </a:lnTo>
                  <a:lnTo>
                    <a:pt x="0" y="0"/>
                  </a:lnTo>
                  <a:lnTo>
                    <a:pt x="69723" y="0"/>
                  </a:lnTo>
                  <a:lnTo>
                    <a:pt x="69723" y="19336"/>
                  </a:lnTo>
                  <a:lnTo>
                    <a:pt x="47339" y="19336"/>
                  </a:lnTo>
                  <a:lnTo>
                    <a:pt x="47339" y="78486"/>
                  </a:lnTo>
                  <a:lnTo>
                    <a:pt x="139446" y="78486"/>
                  </a:lnTo>
                  <a:lnTo>
                    <a:pt x="139446" y="19336"/>
                  </a:lnTo>
                  <a:lnTo>
                    <a:pt x="117062" y="19336"/>
                  </a:lnTo>
                  <a:lnTo>
                    <a:pt x="117062" y="0"/>
                  </a:lnTo>
                  <a:lnTo>
                    <a:pt x="186785" y="0"/>
                  </a:lnTo>
                  <a:lnTo>
                    <a:pt x="186785" y="19336"/>
                  </a:lnTo>
                  <a:lnTo>
                    <a:pt x="164592" y="19336"/>
                  </a:lnTo>
                  <a:lnTo>
                    <a:pt x="164592" y="158115"/>
                  </a:lnTo>
                  <a:lnTo>
                    <a:pt x="186785" y="158115"/>
                  </a:lnTo>
                  <a:lnTo>
                    <a:pt x="186785" y="177737"/>
                  </a:lnTo>
                  <a:lnTo>
                    <a:pt x="117062" y="177737"/>
                  </a:lnTo>
                  <a:lnTo>
                    <a:pt x="117062" y="158115"/>
                  </a:lnTo>
                  <a:lnTo>
                    <a:pt x="139446" y="158115"/>
                  </a:lnTo>
                  <a:lnTo>
                    <a:pt x="139446" y="99155"/>
                  </a:lnTo>
                  <a:lnTo>
                    <a:pt x="47339" y="99155"/>
                  </a:lnTo>
                  <a:lnTo>
                    <a:pt x="47339" y="158115"/>
                  </a:lnTo>
                  <a:lnTo>
                    <a:pt x="69723" y="158115"/>
                  </a:lnTo>
                  <a:lnTo>
                    <a:pt x="69723" y="177737"/>
                  </a:lnTo>
                  <a:lnTo>
                    <a:pt x="0" y="177737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743ECCF-FBAD-4CD1-A5A1-52889B57AFA7}"/>
                </a:ext>
              </a:extLst>
            </p:cNvPr>
            <p:cNvSpPr/>
            <p:nvPr/>
          </p:nvSpPr>
          <p:spPr>
            <a:xfrm>
              <a:off x="3498981" y="8557882"/>
              <a:ext cx="176117" cy="177736"/>
            </a:xfrm>
            <a:custGeom>
              <a:avLst/>
              <a:gdLst>
                <a:gd name="connsiteX0" fmla="*/ 0 w 176117"/>
                <a:gd name="connsiteY0" fmla="*/ 158115 h 177736"/>
                <a:gd name="connsiteX1" fmla="*/ 17145 w 176117"/>
                <a:gd name="connsiteY1" fmla="*/ 158115 h 177736"/>
                <a:gd name="connsiteX2" fmla="*/ 73819 w 176117"/>
                <a:gd name="connsiteY2" fmla="*/ 0 h 177736"/>
                <a:gd name="connsiteX3" fmla="*/ 102299 w 176117"/>
                <a:gd name="connsiteY3" fmla="*/ 0 h 177736"/>
                <a:gd name="connsiteX4" fmla="*/ 158972 w 176117"/>
                <a:gd name="connsiteY4" fmla="*/ 158115 h 177736"/>
                <a:gd name="connsiteX5" fmla="*/ 176117 w 176117"/>
                <a:gd name="connsiteY5" fmla="*/ 158115 h 177736"/>
                <a:gd name="connsiteX6" fmla="*/ 176117 w 176117"/>
                <a:gd name="connsiteY6" fmla="*/ 177737 h 177736"/>
                <a:gd name="connsiteX7" fmla="*/ 114395 w 176117"/>
                <a:gd name="connsiteY7" fmla="*/ 177737 h 177736"/>
                <a:gd name="connsiteX8" fmla="*/ 114395 w 176117"/>
                <a:gd name="connsiteY8" fmla="*/ 158115 h 177736"/>
                <a:gd name="connsiteX9" fmla="*/ 133255 w 176117"/>
                <a:gd name="connsiteY9" fmla="*/ 158115 h 177736"/>
                <a:gd name="connsiteX10" fmla="*/ 119348 w 176117"/>
                <a:gd name="connsiteY10" fmla="*/ 118586 h 177736"/>
                <a:gd name="connsiteX11" fmla="*/ 56388 w 176117"/>
                <a:gd name="connsiteY11" fmla="*/ 118586 h 177736"/>
                <a:gd name="connsiteX12" fmla="*/ 42577 w 176117"/>
                <a:gd name="connsiteY12" fmla="*/ 158115 h 177736"/>
                <a:gd name="connsiteX13" fmla="*/ 61722 w 176117"/>
                <a:gd name="connsiteY13" fmla="*/ 158115 h 177736"/>
                <a:gd name="connsiteX14" fmla="*/ 61722 w 176117"/>
                <a:gd name="connsiteY14" fmla="*/ 177737 h 177736"/>
                <a:gd name="connsiteX15" fmla="*/ 0 w 176117"/>
                <a:gd name="connsiteY15" fmla="*/ 177737 h 177736"/>
                <a:gd name="connsiteX16" fmla="*/ 113062 w 176117"/>
                <a:gd name="connsiteY16" fmla="*/ 98393 h 177736"/>
                <a:gd name="connsiteX17" fmla="*/ 91440 w 176117"/>
                <a:gd name="connsiteY17" fmla="*/ 36671 h 177736"/>
                <a:gd name="connsiteX18" fmla="*/ 88392 w 176117"/>
                <a:gd name="connsiteY18" fmla="*/ 23051 h 177736"/>
                <a:gd name="connsiteX19" fmla="*/ 87630 w 176117"/>
                <a:gd name="connsiteY19" fmla="*/ 23051 h 177736"/>
                <a:gd name="connsiteX20" fmla="*/ 84582 w 176117"/>
                <a:gd name="connsiteY20" fmla="*/ 36671 h 177736"/>
                <a:gd name="connsiteX21" fmla="*/ 62675 w 176117"/>
                <a:gd name="connsiteY21" fmla="*/ 98393 h 177736"/>
                <a:gd name="connsiteX22" fmla="*/ 113062 w 176117"/>
                <a:gd name="connsiteY22" fmla="*/ 98393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117" h="177736">
                  <a:moveTo>
                    <a:pt x="0" y="158115"/>
                  </a:moveTo>
                  <a:lnTo>
                    <a:pt x="17145" y="158115"/>
                  </a:lnTo>
                  <a:lnTo>
                    <a:pt x="73819" y="0"/>
                  </a:lnTo>
                  <a:lnTo>
                    <a:pt x="102299" y="0"/>
                  </a:lnTo>
                  <a:lnTo>
                    <a:pt x="158972" y="158115"/>
                  </a:lnTo>
                  <a:lnTo>
                    <a:pt x="176117" y="158115"/>
                  </a:lnTo>
                  <a:lnTo>
                    <a:pt x="176117" y="177737"/>
                  </a:lnTo>
                  <a:lnTo>
                    <a:pt x="114395" y="177737"/>
                  </a:lnTo>
                  <a:lnTo>
                    <a:pt x="114395" y="158115"/>
                  </a:lnTo>
                  <a:lnTo>
                    <a:pt x="133255" y="158115"/>
                  </a:lnTo>
                  <a:lnTo>
                    <a:pt x="119348" y="118586"/>
                  </a:lnTo>
                  <a:lnTo>
                    <a:pt x="56388" y="118586"/>
                  </a:lnTo>
                  <a:lnTo>
                    <a:pt x="42577" y="158115"/>
                  </a:lnTo>
                  <a:lnTo>
                    <a:pt x="61722" y="158115"/>
                  </a:lnTo>
                  <a:lnTo>
                    <a:pt x="61722" y="177737"/>
                  </a:lnTo>
                  <a:lnTo>
                    <a:pt x="0" y="177737"/>
                  </a:lnTo>
                  <a:moveTo>
                    <a:pt x="113062" y="98393"/>
                  </a:moveTo>
                  <a:lnTo>
                    <a:pt x="91440" y="36671"/>
                  </a:lnTo>
                  <a:cubicBezTo>
                    <a:pt x="88963" y="29337"/>
                    <a:pt x="88392" y="23051"/>
                    <a:pt x="88392" y="23051"/>
                  </a:cubicBezTo>
                  <a:lnTo>
                    <a:pt x="87630" y="23051"/>
                  </a:lnTo>
                  <a:cubicBezTo>
                    <a:pt x="87630" y="23051"/>
                    <a:pt x="86868" y="29337"/>
                    <a:pt x="84582" y="36671"/>
                  </a:cubicBezTo>
                  <a:lnTo>
                    <a:pt x="62675" y="98393"/>
                  </a:lnTo>
                  <a:lnTo>
                    <a:pt x="113062" y="983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AE249-A160-488A-A794-EA556C29D207}"/>
                </a:ext>
              </a:extLst>
            </p:cNvPr>
            <p:cNvSpPr/>
            <p:nvPr/>
          </p:nvSpPr>
          <p:spPr>
            <a:xfrm>
              <a:off x="3685290" y="8557882"/>
              <a:ext cx="222027" cy="177641"/>
            </a:xfrm>
            <a:custGeom>
              <a:avLst/>
              <a:gdLst>
                <a:gd name="connsiteX0" fmla="*/ 95 w 222027"/>
                <a:gd name="connsiteY0" fmla="*/ 158115 h 177641"/>
                <a:gd name="connsiteX1" fmla="*/ 22193 w 222027"/>
                <a:gd name="connsiteY1" fmla="*/ 158115 h 177641"/>
                <a:gd name="connsiteX2" fmla="*/ 33528 w 222027"/>
                <a:gd name="connsiteY2" fmla="*/ 19431 h 177641"/>
                <a:gd name="connsiteX3" fmla="*/ 10858 w 222027"/>
                <a:gd name="connsiteY3" fmla="*/ 19431 h 177641"/>
                <a:gd name="connsiteX4" fmla="*/ 10858 w 222027"/>
                <a:gd name="connsiteY4" fmla="*/ 0 h 177641"/>
                <a:gd name="connsiteX5" fmla="*/ 61246 w 222027"/>
                <a:gd name="connsiteY5" fmla="*/ 0 h 177641"/>
                <a:gd name="connsiteX6" fmla="*/ 106775 w 222027"/>
                <a:gd name="connsiteY6" fmla="*/ 108204 h 177641"/>
                <a:gd name="connsiteX7" fmla="*/ 110776 w 222027"/>
                <a:gd name="connsiteY7" fmla="*/ 121063 h 177641"/>
                <a:gd name="connsiteX8" fmla="*/ 111252 w 222027"/>
                <a:gd name="connsiteY8" fmla="*/ 121063 h 177641"/>
                <a:gd name="connsiteX9" fmla="*/ 115253 w 222027"/>
                <a:gd name="connsiteY9" fmla="*/ 108204 h 177641"/>
                <a:gd name="connsiteX10" fmla="*/ 160782 w 222027"/>
                <a:gd name="connsiteY10" fmla="*/ 0 h 177641"/>
                <a:gd name="connsiteX11" fmla="*/ 211169 w 222027"/>
                <a:gd name="connsiteY11" fmla="*/ 0 h 177641"/>
                <a:gd name="connsiteX12" fmla="*/ 211169 w 222027"/>
                <a:gd name="connsiteY12" fmla="*/ 19336 h 177641"/>
                <a:gd name="connsiteX13" fmla="*/ 188500 w 222027"/>
                <a:gd name="connsiteY13" fmla="*/ 19336 h 177641"/>
                <a:gd name="connsiteX14" fmla="*/ 199835 w 222027"/>
                <a:gd name="connsiteY14" fmla="*/ 158020 h 177641"/>
                <a:gd name="connsiteX15" fmla="*/ 222028 w 222027"/>
                <a:gd name="connsiteY15" fmla="*/ 158020 h 177641"/>
                <a:gd name="connsiteX16" fmla="*/ 222028 w 222027"/>
                <a:gd name="connsiteY16" fmla="*/ 177641 h 177641"/>
                <a:gd name="connsiteX17" fmla="*/ 153543 w 222027"/>
                <a:gd name="connsiteY17" fmla="*/ 177641 h 177641"/>
                <a:gd name="connsiteX18" fmla="*/ 153543 w 222027"/>
                <a:gd name="connsiteY18" fmla="*/ 158020 h 177641"/>
                <a:gd name="connsiteX19" fmla="*/ 174974 w 222027"/>
                <a:gd name="connsiteY19" fmla="*/ 158020 h 177641"/>
                <a:gd name="connsiteX20" fmla="*/ 166878 w 222027"/>
                <a:gd name="connsiteY20" fmla="*/ 51816 h 177641"/>
                <a:gd name="connsiteX21" fmla="*/ 167640 w 222027"/>
                <a:gd name="connsiteY21" fmla="*/ 37243 h 177641"/>
                <a:gd name="connsiteX22" fmla="*/ 166878 w 222027"/>
                <a:gd name="connsiteY22" fmla="*/ 37243 h 177641"/>
                <a:gd name="connsiteX23" fmla="*/ 162878 w 222027"/>
                <a:gd name="connsiteY23" fmla="*/ 50864 h 177641"/>
                <a:gd name="connsiteX24" fmla="*/ 122111 w 222027"/>
                <a:gd name="connsiteY24" fmla="*/ 144209 h 177641"/>
                <a:gd name="connsiteX25" fmla="*/ 99917 w 222027"/>
                <a:gd name="connsiteY25" fmla="*/ 144209 h 177641"/>
                <a:gd name="connsiteX26" fmla="*/ 59150 w 222027"/>
                <a:gd name="connsiteY26" fmla="*/ 50864 h 177641"/>
                <a:gd name="connsiteX27" fmla="*/ 55150 w 222027"/>
                <a:gd name="connsiteY27" fmla="*/ 37243 h 177641"/>
                <a:gd name="connsiteX28" fmla="*/ 54388 w 222027"/>
                <a:gd name="connsiteY28" fmla="*/ 37243 h 177641"/>
                <a:gd name="connsiteX29" fmla="*/ 55150 w 222027"/>
                <a:gd name="connsiteY29" fmla="*/ 51816 h 177641"/>
                <a:gd name="connsiteX30" fmla="*/ 47054 w 222027"/>
                <a:gd name="connsiteY30" fmla="*/ 158020 h 177641"/>
                <a:gd name="connsiteX31" fmla="*/ 68485 w 222027"/>
                <a:gd name="connsiteY31" fmla="*/ 158020 h 177641"/>
                <a:gd name="connsiteX32" fmla="*/ 68485 w 222027"/>
                <a:gd name="connsiteY32" fmla="*/ 177641 h 177641"/>
                <a:gd name="connsiteX33" fmla="*/ 0 w 222027"/>
                <a:gd name="connsiteY33" fmla="*/ 177641 h 17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2027" h="177641">
                  <a:moveTo>
                    <a:pt x="95" y="158115"/>
                  </a:moveTo>
                  <a:lnTo>
                    <a:pt x="22193" y="158115"/>
                  </a:lnTo>
                  <a:lnTo>
                    <a:pt x="33528" y="19431"/>
                  </a:lnTo>
                  <a:lnTo>
                    <a:pt x="10858" y="19431"/>
                  </a:lnTo>
                  <a:lnTo>
                    <a:pt x="10858" y="0"/>
                  </a:lnTo>
                  <a:lnTo>
                    <a:pt x="61246" y="0"/>
                  </a:lnTo>
                  <a:lnTo>
                    <a:pt x="106775" y="108204"/>
                  </a:lnTo>
                  <a:cubicBezTo>
                    <a:pt x="109538" y="115538"/>
                    <a:pt x="110776" y="121063"/>
                    <a:pt x="110776" y="121063"/>
                  </a:cubicBezTo>
                  <a:lnTo>
                    <a:pt x="111252" y="121063"/>
                  </a:lnTo>
                  <a:cubicBezTo>
                    <a:pt x="111252" y="121063"/>
                    <a:pt x="112490" y="115538"/>
                    <a:pt x="115253" y="108204"/>
                  </a:cubicBezTo>
                  <a:lnTo>
                    <a:pt x="160782" y="0"/>
                  </a:lnTo>
                  <a:lnTo>
                    <a:pt x="211169" y="0"/>
                  </a:lnTo>
                  <a:lnTo>
                    <a:pt x="211169" y="19336"/>
                  </a:lnTo>
                  <a:lnTo>
                    <a:pt x="188500" y="19336"/>
                  </a:lnTo>
                  <a:lnTo>
                    <a:pt x="199835" y="158020"/>
                  </a:lnTo>
                  <a:lnTo>
                    <a:pt x="222028" y="158020"/>
                  </a:lnTo>
                  <a:lnTo>
                    <a:pt x="222028" y="177641"/>
                  </a:lnTo>
                  <a:lnTo>
                    <a:pt x="153543" y="177641"/>
                  </a:lnTo>
                  <a:lnTo>
                    <a:pt x="153543" y="158020"/>
                  </a:lnTo>
                  <a:lnTo>
                    <a:pt x="174974" y="158020"/>
                  </a:lnTo>
                  <a:lnTo>
                    <a:pt x="166878" y="51816"/>
                  </a:lnTo>
                  <a:cubicBezTo>
                    <a:pt x="166592" y="46292"/>
                    <a:pt x="167640" y="37243"/>
                    <a:pt x="167640" y="37243"/>
                  </a:cubicBezTo>
                  <a:lnTo>
                    <a:pt x="166878" y="37243"/>
                  </a:lnTo>
                  <a:cubicBezTo>
                    <a:pt x="166878" y="37243"/>
                    <a:pt x="164878" y="45815"/>
                    <a:pt x="162878" y="50864"/>
                  </a:cubicBezTo>
                  <a:lnTo>
                    <a:pt x="122111" y="144209"/>
                  </a:lnTo>
                  <a:lnTo>
                    <a:pt x="99917" y="144209"/>
                  </a:lnTo>
                  <a:lnTo>
                    <a:pt x="59150" y="50864"/>
                  </a:lnTo>
                  <a:cubicBezTo>
                    <a:pt x="57150" y="45815"/>
                    <a:pt x="55150" y="37243"/>
                    <a:pt x="55150" y="37243"/>
                  </a:cubicBezTo>
                  <a:lnTo>
                    <a:pt x="54388" y="37243"/>
                  </a:lnTo>
                  <a:cubicBezTo>
                    <a:pt x="54388" y="37243"/>
                    <a:pt x="55436" y="46292"/>
                    <a:pt x="55150" y="51816"/>
                  </a:cubicBezTo>
                  <a:lnTo>
                    <a:pt x="47054" y="158020"/>
                  </a:lnTo>
                  <a:lnTo>
                    <a:pt x="68485" y="158020"/>
                  </a:lnTo>
                  <a:lnTo>
                    <a:pt x="68485" y="177641"/>
                  </a:lnTo>
                  <a:lnTo>
                    <a:pt x="0" y="177641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3C379AB-6E1A-40FD-95B9-90342D719068}"/>
                </a:ext>
              </a:extLst>
            </p:cNvPr>
            <p:cNvSpPr/>
            <p:nvPr/>
          </p:nvSpPr>
          <p:spPr>
            <a:xfrm>
              <a:off x="2088424" y="8797151"/>
              <a:ext cx="2081117" cy="480726"/>
            </a:xfrm>
            <a:custGeom>
              <a:avLst/>
              <a:gdLst>
                <a:gd name="connsiteX0" fmla="*/ 1736503 w 2081117"/>
                <a:gd name="connsiteY0" fmla="*/ 243173 h 480726"/>
                <a:gd name="connsiteX1" fmla="*/ 1706118 w 2081117"/>
                <a:gd name="connsiteY1" fmla="*/ 239268 h 480726"/>
                <a:gd name="connsiteX2" fmla="*/ 1645920 w 2081117"/>
                <a:gd name="connsiteY2" fmla="*/ 255460 h 480726"/>
                <a:gd name="connsiteX3" fmla="*/ 1644682 w 2081117"/>
                <a:gd name="connsiteY3" fmla="*/ 256032 h 480726"/>
                <a:gd name="connsiteX4" fmla="*/ 1638681 w 2081117"/>
                <a:gd name="connsiteY4" fmla="*/ 257461 h 480726"/>
                <a:gd name="connsiteX5" fmla="*/ 1625156 w 2081117"/>
                <a:gd name="connsiteY5" fmla="*/ 243935 h 480726"/>
                <a:gd name="connsiteX6" fmla="*/ 1627918 w 2081117"/>
                <a:gd name="connsiteY6" fmla="*/ 235839 h 480726"/>
                <a:gd name="connsiteX7" fmla="*/ 1632109 w 2081117"/>
                <a:gd name="connsiteY7" fmla="*/ 232029 h 480726"/>
                <a:gd name="connsiteX8" fmla="*/ 2081117 w 2081117"/>
                <a:gd name="connsiteY8" fmla="*/ 0 h 480726"/>
                <a:gd name="connsiteX9" fmla="*/ 2019491 w 2081117"/>
                <a:gd name="connsiteY9" fmla="*/ 0 h 480726"/>
                <a:gd name="connsiteX10" fmla="*/ 0 w 2081117"/>
                <a:gd name="connsiteY10" fmla="*/ 0 h 480726"/>
                <a:gd name="connsiteX11" fmla="*/ 0 w 2081117"/>
                <a:gd name="connsiteY11" fmla="*/ 480632 h 480726"/>
                <a:gd name="connsiteX12" fmla="*/ 1650587 w 2081117"/>
                <a:gd name="connsiteY12" fmla="*/ 480632 h 480726"/>
                <a:gd name="connsiteX13" fmla="*/ 1650683 w 2081117"/>
                <a:gd name="connsiteY13" fmla="*/ 480727 h 480726"/>
                <a:gd name="connsiteX14" fmla="*/ 1706690 w 2081117"/>
                <a:gd name="connsiteY14" fmla="*/ 480727 h 480726"/>
                <a:gd name="connsiteX15" fmla="*/ 1827371 w 2081117"/>
                <a:gd name="connsiteY15" fmla="*/ 360045 h 480726"/>
                <a:gd name="connsiteX16" fmla="*/ 1736503 w 2081117"/>
                <a:gd name="connsiteY16" fmla="*/ 243173 h 4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1117" h="480726">
                  <a:moveTo>
                    <a:pt x="1736503" y="243173"/>
                  </a:moveTo>
                  <a:cubicBezTo>
                    <a:pt x="1726597" y="240602"/>
                    <a:pt x="1716405" y="239268"/>
                    <a:pt x="1706118" y="239268"/>
                  </a:cubicBezTo>
                  <a:cubicBezTo>
                    <a:pt x="1685830" y="239268"/>
                    <a:pt x="1664399" y="244983"/>
                    <a:pt x="1645920" y="255460"/>
                  </a:cubicBezTo>
                  <a:cubicBezTo>
                    <a:pt x="1645539" y="255651"/>
                    <a:pt x="1645158" y="255841"/>
                    <a:pt x="1644682" y="256032"/>
                  </a:cubicBezTo>
                  <a:cubicBezTo>
                    <a:pt x="1642777" y="256984"/>
                    <a:pt x="1640777" y="257461"/>
                    <a:pt x="1638681" y="257461"/>
                  </a:cubicBezTo>
                  <a:cubicBezTo>
                    <a:pt x="1631252" y="257461"/>
                    <a:pt x="1625156" y="251460"/>
                    <a:pt x="1625156" y="243935"/>
                  </a:cubicBezTo>
                  <a:cubicBezTo>
                    <a:pt x="1625156" y="240983"/>
                    <a:pt x="1626108" y="238220"/>
                    <a:pt x="1627918" y="235839"/>
                  </a:cubicBezTo>
                  <a:cubicBezTo>
                    <a:pt x="1628966" y="234315"/>
                    <a:pt x="1630394" y="232982"/>
                    <a:pt x="1632109" y="232029"/>
                  </a:cubicBezTo>
                  <a:lnTo>
                    <a:pt x="2081117" y="0"/>
                  </a:lnTo>
                  <a:lnTo>
                    <a:pt x="2019491" y="0"/>
                  </a:lnTo>
                  <a:lnTo>
                    <a:pt x="0" y="0"/>
                  </a:lnTo>
                  <a:lnTo>
                    <a:pt x="0" y="480632"/>
                  </a:lnTo>
                  <a:lnTo>
                    <a:pt x="1650587" y="480632"/>
                  </a:lnTo>
                  <a:lnTo>
                    <a:pt x="1650683" y="480727"/>
                  </a:lnTo>
                  <a:lnTo>
                    <a:pt x="1706690" y="480727"/>
                  </a:lnTo>
                  <a:cubicBezTo>
                    <a:pt x="1773174" y="480727"/>
                    <a:pt x="1827371" y="426625"/>
                    <a:pt x="1827371" y="360045"/>
                  </a:cubicBezTo>
                  <a:cubicBezTo>
                    <a:pt x="1827276" y="304895"/>
                    <a:pt x="1789938" y="256794"/>
                    <a:pt x="1736503" y="243173"/>
                  </a:cubicBezTo>
                </a:path>
              </a:pathLst>
            </a:custGeom>
            <a:solidFill>
              <a:srgbClr val="EB00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099" y="8846014"/>
              <a:ext cx="811815" cy="195738"/>
              <a:chOff x="2159099" y="8846014"/>
              <a:chExt cx="811815" cy="195738"/>
            </a:xfrm>
            <a:solidFill>
              <a:srgbClr val="FFFFFF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5B354FA-BF50-4B49-A8E0-96783F8A4E5D}"/>
                  </a:ext>
                </a:extLst>
              </p:cNvPr>
              <p:cNvSpPr/>
              <p:nvPr/>
            </p:nvSpPr>
            <p:spPr>
              <a:xfrm>
                <a:off x="2159099" y="8846014"/>
                <a:ext cx="246507" cy="192405"/>
              </a:xfrm>
              <a:custGeom>
                <a:avLst/>
                <a:gdLst>
                  <a:gd name="connsiteX0" fmla="*/ 0 w 246507"/>
                  <a:gd name="connsiteY0" fmla="*/ 157448 h 192405"/>
                  <a:gd name="connsiteX1" fmla="*/ 20955 w 246507"/>
                  <a:gd name="connsiteY1" fmla="*/ 157448 h 192405"/>
                  <a:gd name="connsiteX2" fmla="*/ 31147 w 246507"/>
                  <a:gd name="connsiteY2" fmla="*/ 34957 h 192405"/>
                  <a:gd name="connsiteX3" fmla="*/ 9716 w 246507"/>
                  <a:gd name="connsiteY3" fmla="*/ 34957 h 192405"/>
                  <a:gd name="connsiteX4" fmla="*/ 9716 w 246507"/>
                  <a:gd name="connsiteY4" fmla="*/ 0 h 192405"/>
                  <a:gd name="connsiteX5" fmla="*/ 85344 w 246507"/>
                  <a:gd name="connsiteY5" fmla="*/ 0 h 192405"/>
                  <a:gd name="connsiteX6" fmla="*/ 117634 w 246507"/>
                  <a:gd name="connsiteY6" fmla="*/ 95250 h 192405"/>
                  <a:gd name="connsiteX7" fmla="*/ 122968 w 246507"/>
                  <a:gd name="connsiteY7" fmla="*/ 115157 h 192405"/>
                  <a:gd name="connsiteX8" fmla="*/ 123539 w 246507"/>
                  <a:gd name="connsiteY8" fmla="*/ 115157 h 192405"/>
                  <a:gd name="connsiteX9" fmla="*/ 128969 w 246507"/>
                  <a:gd name="connsiteY9" fmla="*/ 95250 h 192405"/>
                  <a:gd name="connsiteX10" fmla="*/ 161258 w 246507"/>
                  <a:gd name="connsiteY10" fmla="*/ 0 h 192405"/>
                  <a:gd name="connsiteX11" fmla="*/ 236887 w 246507"/>
                  <a:gd name="connsiteY11" fmla="*/ 0 h 192405"/>
                  <a:gd name="connsiteX12" fmla="*/ 236887 w 246507"/>
                  <a:gd name="connsiteY12" fmla="*/ 34957 h 192405"/>
                  <a:gd name="connsiteX13" fmla="*/ 215360 w 246507"/>
                  <a:gd name="connsiteY13" fmla="*/ 34957 h 192405"/>
                  <a:gd name="connsiteX14" fmla="*/ 225552 w 246507"/>
                  <a:gd name="connsiteY14" fmla="*/ 157448 h 192405"/>
                  <a:gd name="connsiteX15" fmla="*/ 246507 w 246507"/>
                  <a:gd name="connsiteY15" fmla="*/ 157448 h 192405"/>
                  <a:gd name="connsiteX16" fmla="*/ 246507 w 246507"/>
                  <a:gd name="connsiteY16" fmla="*/ 192405 h 192405"/>
                  <a:gd name="connsiteX17" fmla="*/ 159258 w 246507"/>
                  <a:gd name="connsiteY17" fmla="*/ 192405 h 192405"/>
                  <a:gd name="connsiteX18" fmla="*/ 159258 w 246507"/>
                  <a:gd name="connsiteY18" fmla="*/ 157448 h 192405"/>
                  <a:gd name="connsiteX19" fmla="*/ 178403 w 246507"/>
                  <a:gd name="connsiteY19" fmla="*/ 157448 h 192405"/>
                  <a:gd name="connsiteX20" fmla="*/ 173831 w 246507"/>
                  <a:gd name="connsiteY20" fmla="*/ 88297 h 192405"/>
                  <a:gd name="connsiteX21" fmla="*/ 174879 w 246507"/>
                  <a:gd name="connsiteY21" fmla="*/ 66770 h 192405"/>
                  <a:gd name="connsiteX22" fmla="*/ 173831 w 246507"/>
                  <a:gd name="connsiteY22" fmla="*/ 66770 h 192405"/>
                  <a:gd name="connsiteX23" fmla="*/ 168688 w 246507"/>
                  <a:gd name="connsiteY23" fmla="*/ 87249 h 192405"/>
                  <a:gd name="connsiteX24" fmla="*/ 143351 w 246507"/>
                  <a:gd name="connsiteY24" fmla="*/ 157544 h 192405"/>
                  <a:gd name="connsiteX25" fmla="*/ 102965 w 246507"/>
                  <a:gd name="connsiteY25" fmla="*/ 157544 h 192405"/>
                  <a:gd name="connsiteX26" fmla="*/ 77629 w 246507"/>
                  <a:gd name="connsiteY26" fmla="*/ 87249 h 192405"/>
                  <a:gd name="connsiteX27" fmla="*/ 72485 w 246507"/>
                  <a:gd name="connsiteY27" fmla="*/ 66770 h 192405"/>
                  <a:gd name="connsiteX28" fmla="*/ 71438 w 246507"/>
                  <a:gd name="connsiteY28" fmla="*/ 66770 h 192405"/>
                  <a:gd name="connsiteX29" fmla="*/ 72485 w 246507"/>
                  <a:gd name="connsiteY29" fmla="*/ 88297 h 192405"/>
                  <a:gd name="connsiteX30" fmla="*/ 67913 w 246507"/>
                  <a:gd name="connsiteY30" fmla="*/ 157448 h 192405"/>
                  <a:gd name="connsiteX31" fmla="*/ 87058 w 246507"/>
                  <a:gd name="connsiteY31" fmla="*/ 157448 h 192405"/>
                  <a:gd name="connsiteX32" fmla="*/ 87058 w 246507"/>
                  <a:gd name="connsiteY32" fmla="*/ 192405 h 192405"/>
                  <a:gd name="connsiteX33" fmla="*/ 0 w 246507"/>
                  <a:gd name="connsiteY33" fmla="*/ 192405 h 192405"/>
                  <a:gd name="connsiteX34" fmla="*/ 0 w 246507"/>
                  <a:gd name="connsiteY34" fmla="*/ 157448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507" h="192405">
                    <a:moveTo>
                      <a:pt x="0" y="157448"/>
                    </a:moveTo>
                    <a:lnTo>
                      <a:pt x="20955" y="157448"/>
                    </a:lnTo>
                    <a:lnTo>
                      <a:pt x="31147" y="34957"/>
                    </a:lnTo>
                    <a:lnTo>
                      <a:pt x="9716" y="34957"/>
                    </a:lnTo>
                    <a:lnTo>
                      <a:pt x="9716" y="0"/>
                    </a:lnTo>
                    <a:lnTo>
                      <a:pt x="85344" y="0"/>
                    </a:lnTo>
                    <a:lnTo>
                      <a:pt x="117634" y="95250"/>
                    </a:lnTo>
                    <a:cubicBezTo>
                      <a:pt x="121634" y="107061"/>
                      <a:pt x="122968" y="115157"/>
                      <a:pt x="122968" y="115157"/>
                    </a:cubicBezTo>
                    <a:lnTo>
                      <a:pt x="123539" y="115157"/>
                    </a:lnTo>
                    <a:cubicBezTo>
                      <a:pt x="123539" y="115157"/>
                      <a:pt x="124873" y="107061"/>
                      <a:pt x="128969" y="95250"/>
                    </a:cubicBezTo>
                    <a:lnTo>
                      <a:pt x="161258" y="0"/>
                    </a:lnTo>
                    <a:lnTo>
                      <a:pt x="236887" y="0"/>
                    </a:lnTo>
                    <a:lnTo>
                      <a:pt x="236887" y="34957"/>
                    </a:lnTo>
                    <a:lnTo>
                      <a:pt x="215360" y="34957"/>
                    </a:lnTo>
                    <a:lnTo>
                      <a:pt x="225552" y="157448"/>
                    </a:lnTo>
                    <a:lnTo>
                      <a:pt x="246507" y="157448"/>
                    </a:lnTo>
                    <a:lnTo>
                      <a:pt x="246507" y="192405"/>
                    </a:lnTo>
                    <a:lnTo>
                      <a:pt x="159258" y="192405"/>
                    </a:lnTo>
                    <a:lnTo>
                      <a:pt x="159258" y="157448"/>
                    </a:lnTo>
                    <a:lnTo>
                      <a:pt x="178403" y="157448"/>
                    </a:lnTo>
                    <a:lnTo>
                      <a:pt x="173831" y="88297"/>
                    </a:lnTo>
                    <a:cubicBezTo>
                      <a:pt x="173260" y="80201"/>
                      <a:pt x="174879" y="66770"/>
                      <a:pt x="174879" y="66770"/>
                    </a:cubicBezTo>
                    <a:lnTo>
                      <a:pt x="173831" y="66770"/>
                    </a:lnTo>
                    <a:cubicBezTo>
                      <a:pt x="173831" y="66770"/>
                      <a:pt x="171641" y="79153"/>
                      <a:pt x="168688" y="87249"/>
                    </a:cubicBezTo>
                    <a:lnTo>
                      <a:pt x="143351" y="157544"/>
                    </a:lnTo>
                    <a:lnTo>
                      <a:pt x="102965" y="157544"/>
                    </a:lnTo>
                    <a:lnTo>
                      <a:pt x="77629" y="87249"/>
                    </a:lnTo>
                    <a:cubicBezTo>
                      <a:pt x="74676" y="79153"/>
                      <a:pt x="72485" y="66770"/>
                      <a:pt x="72485" y="66770"/>
                    </a:cubicBezTo>
                    <a:lnTo>
                      <a:pt x="71438" y="66770"/>
                    </a:lnTo>
                    <a:cubicBezTo>
                      <a:pt x="71438" y="66770"/>
                      <a:pt x="73057" y="80201"/>
                      <a:pt x="72485" y="88297"/>
                    </a:cubicBezTo>
                    <a:lnTo>
                      <a:pt x="67913" y="157448"/>
                    </a:lnTo>
                    <a:lnTo>
                      <a:pt x="87058" y="157448"/>
                    </a:lnTo>
                    <a:lnTo>
                      <a:pt x="87058" y="192405"/>
                    </a:lnTo>
                    <a:lnTo>
                      <a:pt x="0" y="192405"/>
                    </a:lnTo>
                    <a:lnTo>
                      <a:pt x="0" y="15744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372028-EFDF-4E61-8B56-2545EED450D8}"/>
                  </a:ext>
                </a:extLst>
              </p:cNvPr>
              <p:cNvSpPr/>
              <p:nvPr/>
            </p:nvSpPr>
            <p:spPr>
              <a:xfrm>
                <a:off x="2413702" y="8899925"/>
                <a:ext cx="173640" cy="141827"/>
              </a:xfrm>
              <a:custGeom>
                <a:avLst/>
                <a:gdLst>
                  <a:gd name="connsiteX0" fmla="*/ 18859 w 173640"/>
                  <a:gd name="connsiteY0" fmla="*/ 33623 h 141827"/>
                  <a:gd name="connsiteX1" fmla="*/ 0 w 173640"/>
                  <a:gd name="connsiteY1" fmla="*/ 33623 h 141827"/>
                  <a:gd name="connsiteX2" fmla="*/ 0 w 173640"/>
                  <a:gd name="connsiteY2" fmla="*/ 0 h 141827"/>
                  <a:gd name="connsiteX3" fmla="*/ 65437 w 173640"/>
                  <a:gd name="connsiteY3" fmla="*/ 0 h 141827"/>
                  <a:gd name="connsiteX4" fmla="*/ 65437 w 173640"/>
                  <a:gd name="connsiteY4" fmla="*/ 82677 h 141827"/>
                  <a:gd name="connsiteX5" fmla="*/ 80772 w 173640"/>
                  <a:gd name="connsiteY5" fmla="*/ 100965 h 141827"/>
                  <a:gd name="connsiteX6" fmla="*/ 109538 w 173640"/>
                  <a:gd name="connsiteY6" fmla="*/ 58674 h 141827"/>
                  <a:gd name="connsiteX7" fmla="*/ 109538 w 173640"/>
                  <a:gd name="connsiteY7" fmla="*/ 33623 h 141827"/>
                  <a:gd name="connsiteX8" fmla="*/ 90678 w 173640"/>
                  <a:gd name="connsiteY8" fmla="*/ 33623 h 141827"/>
                  <a:gd name="connsiteX9" fmla="*/ 90678 w 173640"/>
                  <a:gd name="connsiteY9" fmla="*/ 0 h 141827"/>
                  <a:gd name="connsiteX10" fmla="*/ 156115 w 173640"/>
                  <a:gd name="connsiteY10" fmla="*/ 0 h 141827"/>
                  <a:gd name="connsiteX11" fmla="*/ 156115 w 173640"/>
                  <a:gd name="connsiteY11" fmla="*/ 99060 h 141827"/>
                  <a:gd name="connsiteX12" fmla="*/ 162020 w 173640"/>
                  <a:gd name="connsiteY12" fmla="*/ 104966 h 141827"/>
                  <a:gd name="connsiteX13" fmla="*/ 173641 w 173640"/>
                  <a:gd name="connsiteY13" fmla="*/ 104966 h 141827"/>
                  <a:gd name="connsiteX14" fmla="*/ 173641 w 173640"/>
                  <a:gd name="connsiteY14" fmla="*/ 138589 h 141827"/>
                  <a:gd name="connsiteX15" fmla="*/ 130874 w 173640"/>
                  <a:gd name="connsiteY15" fmla="*/ 138589 h 141827"/>
                  <a:gd name="connsiteX16" fmla="*/ 111728 w 173640"/>
                  <a:gd name="connsiteY16" fmla="*/ 122968 h 141827"/>
                  <a:gd name="connsiteX17" fmla="*/ 111728 w 173640"/>
                  <a:gd name="connsiteY17" fmla="*/ 119158 h 141827"/>
                  <a:gd name="connsiteX18" fmla="*/ 112014 w 173640"/>
                  <a:gd name="connsiteY18" fmla="*/ 115157 h 141827"/>
                  <a:gd name="connsiteX19" fmla="*/ 111443 w 173640"/>
                  <a:gd name="connsiteY19" fmla="*/ 115157 h 141827"/>
                  <a:gd name="connsiteX20" fmla="*/ 64294 w 173640"/>
                  <a:gd name="connsiteY20" fmla="*/ 141827 h 141827"/>
                  <a:gd name="connsiteX21" fmla="*/ 18764 w 173640"/>
                  <a:gd name="connsiteY21" fmla="*/ 89916 h 141827"/>
                  <a:gd name="connsiteX22" fmla="*/ 18764 w 173640"/>
                  <a:gd name="connsiteY22" fmla="*/ 33623 h 14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640" h="141827">
                    <a:moveTo>
                      <a:pt x="18859" y="33623"/>
                    </a:moveTo>
                    <a:lnTo>
                      <a:pt x="0" y="33623"/>
                    </a:lnTo>
                    <a:lnTo>
                      <a:pt x="0" y="0"/>
                    </a:lnTo>
                    <a:lnTo>
                      <a:pt x="65437" y="0"/>
                    </a:lnTo>
                    <a:lnTo>
                      <a:pt x="65437" y="82677"/>
                    </a:lnTo>
                    <a:cubicBezTo>
                      <a:pt x="65437" y="95631"/>
                      <a:pt x="70580" y="100965"/>
                      <a:pt x="80772" y="100965"/>
                    </a:cubicBezTo>
                    <a:cubicBezTo>
                      <a:pt x="99060" y="100965"/>
                      <a:pt x="109538" y="79724"/>
                      <a:pt x="109538" y="58674"/>
                    </a:cubicBezTo>
                    <a:lnTo>
                      <a:pt x="109538" y="33623"/>
                    </a:lnTo>
                    <a:lnTo>
                      <a:pt x="90678" y="33623"/>
                    </a:lnTo>
                    <a:lnTo>
                      <a:pt x="90678" y="0"/>
                    </a:lnTo>
                    <a:lnTo>
                      <a:pt x="156115" y="0"/>
                    </a:lnTo>
                    <a:lnTo>
                      <a:pt x="156115" y="99060"/>
                    </a:lnTo>
                    <a:cubicBezTo>
                      <a:pt x="156115" y="102870"/>
                      <a:pt x="158305" y="104966"/>
                      <a:pt x="162020" y="104966"/>
                    </a:cubicBezTo>
                    <a:lnTo>
                      <a:pt x="173641" y="104966"/>
                    </a:lnTo>
                    <a:lnTo>
                      <a:pt x="173641" y="138589"/>
                    </a:lnTo>
                    <a:lnTo>
                      <a:pt x="130874" y="138589"/>
                    </a:lnTo>
                    <a:cubicBezTo>
                      <a:pt x="118205" y="138589"/>
                      <a:pt x="111728" y="132398"/>
                      <a:pt x="111728" y="122968"/>
                    </a:cubicBezTo>
                    <a:lnTo>
                      <a:pt x="111728" y="119158"/>
                    </a:lnTo>
                    <a:cubicBezTo>
                      <a:pt x="111728" y="117253"/>
                      <a:pt x="112014" y="115157"/>
                      <a:pt x="112014" y="115157"/>
                    </a:cubicBezTo>
                    <a:lnTo>
                      <a:pt x="111443" y="115157"/>
                    </a:lnTo>
                    <a:cubicBezTo>
                      <a:pt x="111443" y="115157"/>
                      <a:pt x="99822" y="141827"/>
                      <a:pt x="64294" y="141827"/>
                    </a:cubicBezTo>
                    <a:cubicBezTo>
                      <a:pt x="39815" y="141827"/>
                      <a:pt x="18764" y="128873"/>
                      <a:pt x="18764" y="89916"/>
                    </a:cubicBezTo>
                    <a:lnTo>
                      <a:pt x="18764" y="3362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5746F2F-E24F-4BEC-826A-D83633E43E57}"/>
                  </a:ext>
                </a:extLst>
              </p:cNvPr>
              <p:cNvSpPr/>
              <p:nvPr/>
            </p:nvSpPr>
            <p:spPr>
              <a:xfrm>
                <a:off x="2599725" y="8896592"/>
                <a:ext cx="122682" cy="145065"/>
              </a:xfrm>
              <a:custGeom>
                <a:avLst/>
                <a:gdLst>
                  <a:gd name="connsiteX0" fmla="*/ 0 w 122682"/>
                  <a:gd name="connsiteY0" fmla="*/ 92869 h 145065"/>
                  <a:gd name="connsiteX1" fmla="*/ 39053 w 122682"/>
                  <a:gd name="connsiteY1" fmla="*/ 92869 h 145065"/>
                  <a:gd name="connsiteX2" fmla="*/ 39053 w 122682"/>
                  <a:gd name="connsiteY2" fmla="*/ 99917 h 145065"/>
                  <a:gd name="connsiteX3" fmla="*/ 59246 w 122682"/>
                  <a:gd name="connsiteY3" fmla="*/ 109823 h 145065"/>
                  <a:gd name="connsiteX4" fmla="*/ 76200 w 122682"/>
                  <a:gd name="connsiteY4" fmla="*/ 101727 h 145065"/>
                  <a:gd name="connsiteX5" fmla="*/ 49054 w 122682"/>
                  <a:gd name="connsiteY5" fmla="*/ 86106 h 145065"/>
                  <a:gd name="connsiteX6" fmla="*/ 4953 w 122682"/>
                  <a:gd name="connsiteY6" fmla="*/ 41719 h 145065"/>
                  <a:gd name="connsiteX7" fmla="*/ 64484 w 122682"/>
                  <a:gd name="connsiteY7" fmla="*/ 0 h 145065"/>
                  <a:gd name="connsiteX8" fmla="*/ 117539 w 122682"/>
                  <a:gd name="connsiteY8" fmla="*/ 30194 h 145065"/>
                  <a:gd name="connsiteX9" fmla="*/ 117539 w 122682"/>
                  <a:gd name="connsiteY9" fmla="*/ 49054 h 145065"/>
                  <a:gd name="connsiteX10" fmla="*/ 78486 w 122682"/>
                  <a:gd name="connsiteY10" fmla="*/ 49054 h 145065"/>
                  <a:gd name="connsiteX11" fmla="*/ 78486 w 122682"/>
                  <a:gd name="connsiteY11" fmla="*/ 42863 h 145065"/>
                  <a:gd name="connsiteX12" fmla="*/ 64484 w 122682"/>
                  <a:gd name="connsiteY12" fmla="*/ 35338 h 145065"/>
                  <a:gd name="connsiteX13" fmla="*/ 51340 w 122682"/>
                  <a:gd name="connsiteY13" fmla="*/ 42291 h 145065"/>
                  <a:gd name="connsiteX14" fmla="*/ 75533 w 122682"/>
                  <a:gd name="connsiteY14" fmla="*/ 57341 h 145065"/>
                  <a:gd name="connsiteX15" fmla="*/ 122682 w 122682"/>
                  <a:gd name="connsiteY15" fmla="*/ 100393 h 145065"/>
                  <a:gd name="connsiteX16" fmla="*/ 59436 w 122682"/>
                  <a:gd name="connsiteY16" fmla="*/ 145066 h 145065"/>
                  <a:gd name="connsiteX17" fmla="*/ 191 w 122682"/>
                  <a:gd name="connsiteY17" fmla="*/ 111443 h 145065"/>
                  <a:gd name="connsiteX18" fmla="*/ 191 w 122682"/>
                  <a:gd name="connsiteY18" fmla="*/ 92869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2682" h="145065">
                    <a:moveTo>
                      <a:pt x="0" y="92869"/>
                    </a:moveTo>
                    <a:lnTo>
                      <a:pt x="39053" y="92869"/>
                    </a:lnTo>
                    <a:lnTo>
                      <a:pt x="39053" y="99917"/>
                    </a:lnTo>
                    <a:cubicBezTo>
                      <a:pt x="39053" y="106108"/>
                      <a:pt x="45815" y="109823"/>
                      <a:pt x="59246" y="109823"/>
                    </a:cubicBezTo>
                    <a:cubicBezTo>
                      <a:pt x="70295" y="109823"/>
                      <a:pt x="76200" y="107156"/>
                      <a:pt x="76200" y="101727"/>
                    </a:cubicBezTo>
                    <a:cubicBezTo>
                      <a:pt x="76200" y="93154"/>
                      <a:pt x="66770" y="92012"/>
                      <a:pt x="49054" y="86106"/>
                    </a:cubicBezTo>
                    <a:cubicBezTo>
                      <a:pt x="28861" y="79343"/>
                      <a:pt x="4953" y="69723"/>
                      <a:pt x="4953" y="41719"/>
                    </a:cubicBezTo>
                    <a:cubicBezTo>
                      <a:pt x="4953" y="9144"/>
                      <a:pt x="37814" y="0"/>
                      <a:pt x="64484" y="0"/>
                    </a:cubicBezTo>
                    <a:cubicBezTo>
                      <a:pt x="85725" y="0"/>
                      <a:pt x="117539" y="7525"/>
                      <a:pt x="117539" y="30194"/>
                    </a:cubicBezTo>
                    <a:lnTo>
                      <a:pt x="117539" y="49054"/>
                    </a:lnTo>
                    <a:lnTo>
                      <a:pt x="78486" y="49054"/>
                    </a:lnTo>
                    <a:lnTo>
                      <a:pt x="78486" y="42863"/>
                    </a:lnTo>
                    <a:cubicBezTo>
                      <a:pt x="78486" y="38576"/>
                      <a:pt x="74486" y="35338"/>
                      <a:pt x="64484" y="35338"/>
                    </a:cubicBezTo>
                    <a:cubicBezTo>
                      <a:pt x="56960" y="35338"/>
                      <a:pt x="51340" y="36957"/>
                      <a:pt x="51340" y="42291"/>
                    </a:cubicBezTo>
                    <a:cubicBezTo>
                      <a:pt x="51340" y="50673"/>
                      <a:pt x="62389" y="53816"/>
                      <a:pt x="75533" y="57341"/>
                    </a:cubicBezTo>
                    <a:cubicBezTo>
                      <a:pt x="96488" y="62960"/>
                      <a:pt x="122682" y="71628"/>
                      <a:pt x="122682" y="100393"/>
                    </a:cubicBezTo>
                    <a:cubicBezTo>
                      <a:pt x="122682" y="131636"/>
                      <a:pt x="92297" y="145066"/>
                      <a:pt x="59436" y="145066"/>
                    </a:cubicBezTo>
                    <a:cubicBezTo>
                      <a:pt x="34671" y="145066"/>
                      <a:pt x="191" y="134588"/>
                      <a:pt x="191" y="111443"/>
                    </a:cubicBezTo>
                    <a:lnTo>
                      <a:pt x="191" y="928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AE4829D-4C02-473A-90FB-CF947D2B7DEE}"/>
                  </a:ext>
                </a:extLst>
              </p:cNvPr>
              <p:cNvSpPr/>
              <p:nvPr/>
            </p:nvSpPr>
            <p:spPr>
              <a:xfrm>
                <a:off x="2736981" y="8846014"/>
                <a:ext cx="82962" cy="192405"/>
              </a:xfrm>
              <a:custGeom>
                <a:avLst/>
                <a:gdLst>
                  <a:gd name="connsiteX0" fmla="*/ 1333 w 82962"/>
                  <a:gd name="connsiteY0" fmla="*/ 158782 h 192405"/>
                  <a:gd name="connsiteX1" fmla="*/ 18860 w 82962"/>
                  <a:gd name="connsiteY1" fmla="*/ 158782 h 192405"/>
                  <a:gd name="connsiteX2" fmla="*/ 18860 w 82962"/>
                  <a:gd name="connsiteY2" fmla="*/ 87440 h 192405"/>
                  <a:gd name="connsiteX3" fmla="*/ 0 w 82962"/>
                  <a:gd name="connsiteY3" fmla="*/ 87440 h 192405"/>
                  <a:gd name="connsiteX4" fmla="*/ 0 w 82962"/>
                  <a:gd name="connsiteY4" fmla="*/ 53816 h 192405"/>
                  <a:gd name="connsiteX5" fmla="*/ 65437 w 82962"/>
                  <a:gd name="connsiteY5" fmla="*/ 53816 h 192405"/>
                  <a:gd name="connsiteX6" fmla="*/ 65437 w 82962"/>
                  <a:gd name="connsiteY6" fmla="*/ 158782 h 192405"/>
                  <a:gd name="connsiteX7" fmla="*/ 82963 w 82962"/>
                  <a:gd name="connsiteY7" fmla="*/ 158782 h 192405"/>
                  <a:gd name="connsiteX8" fmla="*/ 82963 w 82962"/>
                  <a:gd name="connsiteY8" fmla="*/ 192405 h 192405"/>
                  <a:gd name="connsiteX9" fmla="*/ 1429 w 82962"/>
                  <a:gd name="connsiteY9" fmla="*/ 192405 h 192405"/>
                  <a:gd name="connsiteX10" fmla="*/ 1429 w 82962"/>
                  <a:gd name="connsiteY10" fmla="*/ 158782 h 192405"/>
                  <a:gd name="connsiteX11" fmla="*/ 19431 w 82962"/>
                  <a:gd name="connsiteY11" fmla="*/ 0 h 192405"/>
                  <a:gd name="connsiteX12" fmla="*/ 64960 w 82962"/>
                  <a:gd name="connsiteY12" fmla="*/ 0 h 192405"/>
                  <a:gd name="connsiteX13" fmla="*/ 64960 w 82962"/>
                  <a:gd name="connsiteY13" fmla="*/ 36290 h 192405"/>
                  <a:gd name="connsiteX14" fmla="*/ 19431 w 82962"/>
                  <a:gd name="connsiteY14" fmla="*/ 36290 h 192405"/>
                  <a:gd name="connsiteX15" fmla="*/ 19431 w 82962"/>
                  <a:gd name="connsiteY15" fmla="*/ 0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62" h="192405">
                    <a:moveTo>
                      <a:pt x="1333" y="158782"/>
                    </a:moveTo>
                    <a:lnTo>
                      <a:pt x="18860" y="158782"/>
                    </a:lnTo>
                    <a:lnTo>
                      <a:pt x="18860" y="87440"/>
                    </a:lnTo>
                    <a:lnTo>
                      <a:pt x="0" y="87440"/>
                    </a:lnTo>
                    <a:lnTo>
                      <a:pt x="0" y="53816"/>
                    </a:lnTo>
                    <a:lnTo>
                      <a:pt x="65437" y="53816"/>
                    </a:lnTo>
                    <a:lnTo>
                      <a:pt x="65437" y="158782"/>
                    </a:lnTo>
                    <a:lnTo>
                      <a:pt x="82963" y="158782"/>
                    </a:lnTo>
                    <a:lnTo>
                      <a:pt x="82963" y="192405"/>
                    </a:lnTo>
                    <a:lnTo>
                      <a:pt x="1429" y="192405"/>
                    </a:lnTo>
                    <a:lnTo>
                      <a:pt x="1429" y="158782"/>
                    </a:lnTo>
                    <a:close/>
                    <a:moveTo>
                      <a:pt x="19431" y="0"/>
                    </a:moveTo>
                    <a:lnTo>
                      <a:pt x="64960" y="0"/>
                    </a:lnTo>
                    <a:lnTo>
                      <a:pt x="64960" y="36290"/>
                    </a:lnTo>
                    <a:lnTo>
                      <a:pt x="19431" y="36290"/>
                    </a:lnTo>
                    <a:lnTo>
                      <a:pt x="194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92D37-8D45-4F0E-B3F8-10A2310A8FF2}"/>
                  </a:ext>
                </a:extLst>
              </p:cNvPr>
              <p:cNvSpPr/>
              <p:nvPr/>
            </p:nvSpPr>
            <p:spPr>
              <a:xfrm>
                <a:off x="2831755" y="8896592"/>
                <a:ext cx="139160" cy="145065"/>
              </a:xfrm>
              <a:custGeom>
                <a:avLst/>
                <a:gdLst>
                  <a:gd name="connsiteX0" fmla="*/ 75914 w 139160"/>
                  <a:gd name="connsiteY0" fmla="*/ 0 h 145065"/>
                  <a:gd name="connsiteX1" fmla="*/ 136969 w 139160"/>
                  <a:gd name="connsiteY1" fmla="*/ 35243 h 145065"/>
                  <a:gd name="connsiteX2" fmla="*/ 136969 w 139160"/>
                  <a:gd name="connsiteY2" fmla="*/ 57341 h 145065"/>
                  <a:gd name="connsiteX3" fmla="*/ 97441 w 139160"/>
                  <a:gd name="connsiteY3" fmla="*/ 57341 h 145065"/>
                  <a:gd name="connsiteX4" fmla="*/ 97441 w 139160"/>
                  <a:gd name="connsiteY4" fmla="*/ 48958 h 145065"/>
                  <a:gd name="connsiteX5" fmla="*/ 77819 w 139160"/>
                  <a:gd name="connsiteY5" fmla="*/ 38767 h 145065"/>
                  <a:gd name="connsiteX6" fmla="*/ 46863 w 139160"/>
                  <a:gd name="connsiteY6" fmla="*/ 71342 h 145065"/>
                  <a:gd name="connsiteX7" fmla="*/ 81820 w 139160"/>
                  <a:gd name="connsiteY7" fmla="*/ 106585 h 145065"/>
                  <a:gd name="connsiteX8" fmla="*/ 123539 w 139160"/>
                  <a:gd name="connsiteY8" fmla="*/ 91249 h 145065"/>
                  <a:gd name="connsiteX9" fmla="*/ 139160 w 139160"/>
                  <a:gd name="connsiteY9" fmla="*/ 123825 h 145065"/>
                  <a:gd name="connsiteX10" fmla="*/ 78867 w 139160"/>
                  <a:gd name="connsiteY10" fmla="*/ 145066 h 145065"/>
                  <a:gd name="connsiteX11" fmla="*/ 0 w 139160"/>
                  <a:gd name="connsiteY11" fmla="*/ 72962 h 145065"/>
                  <a:gd name="connsiteX12" fmla="*/ 75914 w 139160"/>
                  <a:gd name="connsiteY12" fmla="*/ 0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160" h="145065">
                    <a:moveTo>
                      <a:pt x="75914" y="0"/>
                    </a:moveTo>
                    <a:cubicBezTo>
                      <a:pt x="103632" y="0"/>
                      <a:pt x="136969" y="9716"/>
                      <a:pt x="136969" y="35243"/>
                    </a:cubicBezTo>
                    <a:lnTo>
                      <a:pt x="136969" y="57341"/>
                    </a:lnTo>
                    <a:lnTo>
                      <a:pt x="97441" y="57341"/>
                    </a:lnTo>
                    <a:lnTo>
                      <a:pt x="97441" y="48958"/>
                    </a:lnTo>
                    <a:cubicBezTo>
                      <a:pt x="97441" y="42196"/>
                      <a:pt x="88582" y="38767"/>
                      <a:pt x="77819" y="38767"/>
                    </a:cubicBezTo>
                    <a:cubicBezTo>
                      <a:pt x="56007" y="38767"/>
                      <a:pt x="46863" y="52483"/>
                      <a:pt x="46863" y="71342"/>
                    </a:cubicBezTo>
                    <a:cubicBezTo>
                      <a:pt x="46863" y="95821"/>
                      <a:pt x="62770" y="106585"/>
                      <a:pt x="81820" y="106585"/>
                    </a:cubicBezTo>
                    <a:cubicBezTo>
                      <a:pt x="95821" y="106585"/>
                      <a:pt x="111728" y="100679"/>
                      <a:pt x="123539" y="91249"/>
                    </a:cubicBezTo>
                    <a:lnTo>
                      <a:pt x="139160" y="123825"/>
                    </a:lnTo>
                    <a:cubicBezTo>
                      <a:pt x="124396" y="137255"/>
                      <a:pt x="101251" y="145066"/>
                      <a:pt x="78867" y="145066"/>
                    </a:cubicBezTo>
                    <a:cubicBezTo>
                      <a:pt x="37719" y="145066"/>
                      <a:pt x="0" y="118110"/>
                      <a:pt x="0" y="72962"/>
                    </a:cubicBezTo>
                    <a:cubicBezTo>
                      <a:pt x="0" y="32861"/>
                      <a:pt x="30956" y="0"/>
                      <a:pt x="759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4" name="Graphic 16">
              <a:extLst>
                <a:ext uri="{FF2B5EF4-FFF2-40B4-BE49-F238E27FC236}">
                  <a16:creationId xmlns:a16="http://schemas.microsoft.com/office/drawing/2014/main" id="{B5017495-30A5-4B8E-B896-AD624BFC69FC}"/>
                </a:ext>
              </a:extLst>
            </p:cNvPr>
            <p:cNvGrpSpPr/>
            <p:nvPr/>
          </p:nvGrpSpPr>
          <p:grpSpPr>
            <a:xfrm>
              <a:off x="2159671" y="9075852"/>
              <a:ext cx="682370" cy="135350"/>
              <a:chOff x="2159671" y="9075852"/>
              <a:chExt cx="682370" cy="135350"/>
            </a:xfrm>
            <a:solidFill>
              <a:srgbClr val="FFFFFF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F95218-C327-4F57-B855-3354C91E2056}"/>
                  </a:ext>
                </a:extLst>
              </p:cNvPr>
              <p:cNvSpPr/>
              <p:nvPr/>
            </p:nvSpPr>
            <p:spPr>
              <a:xfrm>
                <a:off x="2159671" y="9075852"/>
                <a:ext cx="92106" cy="132969"/>
              </a:xfrm>
              <a:custGeom>
                <a:avLst/>
                <a:gdLst>
                  <a:gd name="connsiteX0" fmla="*/ 0 w 92106"/>
                  <a:gd name="connsiteY0" fmla="*/ 118301 h 132969"/>
                  <a:gd name="connsiteX1" fmla="*/ 16573 w 92106"/>
                  <a:gd name="connsiteY1" fmla="*/ 118301 h 132969"/>
                  <a:gd name="connsiteX2" fmla="*/ 16573 w 92106"/>
                  <a:gd name="connsiteY2" fmla="*/ 14478 h 132969"/>
                  <a:gd name="connsiteX3" fmla="*/ 0 w 92106"/>
                  <a:gd name="connsiteY3" fmla="*/ 14478 h 132969"/>
                  <a:gd name="connsiteX4" fmla="*/ 0 w 92106"/>
                  <a:gd name="connsiteY4" fmla="*/ 0 h 132969"/>
                  <a:gd name="connsiteX5" fmla="*/ 92107 w 92106"/>
                  <a:gd name="connsiteY5" fmla="*/ 0 h 132969"/>
                  <a:gd name="connsiteX6" fmla="*/ 92107 w 92106"/>
                  <a:gd name="connsiteY6" fmla="*/ 31432 h 132969"/>
                  <a:gd name="connsiteX7" fmla="*/ 75724 w 92106"/>
                  <a:gd name="connsiteY7" fmla="*/ 31432 h 132969"/>
                  <a:gd name="connsiteX8" fmla="*/ 75724 w 92106"/>
                  <a:gd name="connsiteY8" fmla="*/ 16193 h 132969"/>
                  <a:gd name="connsiteX9" fmla="*/ 35433 w 92106"/>
                  <a:gd name="connsiteY9" fmla="*/ 16193 h 132969"/>
                  <a:gd name="connsiteX10" fmla="*/ 35433 w 92106"/>
                  <a:gd name="connsiteY10" fmla="*/ 60293 h 132969"/>
                  <a:gd name="connsiteX11" fmla="*/ 81439 w 92106"/>
                  <a:gd name="connsiteY11" fmla="*/ 60293 h 132969"/>
                  <a:gd name="connsiteX12" fmla="*/ 81439 w 92106"/>
                  <a:gd name="connsiteY12" fmla="*/ 75724 h 132969"/>
                  <a:gd name="connsiteX13" fmla="*/ 35433 w 92106"/>
                  <a:gd name="connsiteY13" fmla="*/ 75724 h 132969"/>
                  <a:gd name="connsiteX14" fmla="*/ 35433 w 92106"/>
                  <a:gd name="connsiteY14" fmla="*/ 118301 h 132969"/>
                  <a:gd name="connsiteX15" fmla="*/ 53531 w 92106"/>
                  <a:gd name="connsiteY15" fmla="*/ 118301 h 132969"/>
                  <a:gd name="connsiteX16" fmla="*/ 53531 w 92106"/>
                  <a:gd name="connsiteY16" fmla="*/ 132969 h 132969"/>
                  <a:gd name="connsiteX17" fmla="*/ 0 w 92106"/>
                  <a:gd name="connsiteY17" fmla="*/ 132969 h 132969"/>
                  <a:gd name="connsiteX18" fmla="*/ 0 w 92106"/>
                  <a:gd name="connsiteY18" fmla="*/ 118301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106" h="132969">
                    <a:moveTo>
                      <a:pt x="0" y="118301"/>
                    </a:moveTo>
                    <a:lnTo>
                      <a:pt x="16573" y="118301"/>
                    </a:lnTo>
                    <a:lnTo>
                      <a:pt x="16573" y="14478"/>
                    </a:lnTo>
                    <a:lnTo>
                      <a:pt x="0" y="14478"/>
                    </a:lnTo>
                    <a:lnTo>
                      <a:pt x="0" y="0"/>
                    </a:lnTo>
                    <a:lnTo>
                      <a:pt x="92107" y="0"/>
                    </a:lnTo>
                    <a:lnTo>
                      <a:pt x="92107" y="31432"/>
                    </a:lnTo>
                    <a:lnTo>
                      <a:pt x="75724" y="31432"/>
                    </a:lnTo>
                    <a:lnTo>
                      <a:pt x="75724" y="16193"/>
                    </a:lnTo>
                    <a:lnTo>
                      <a:pt x="35433" y="16193"/>
                    </a:lnTo>
                    <a:lnTo>
                      <a:pt x="35433" y="60293"/>
                    </a:lnTo>
                    <a:lnTo>
                      <a:pt x="81439" y="60293"/>
                    </a:lnTo>
                    <a:lnTo>
                      <a:pt x="81439" y="75724"/>
                    </a:lnTo>
                    <a:lnTo>
                      <a:pt x="35433" y="75724"/>
                    </a:lnTo>
                    <a:lnTo>
                      <a:pt x="35433" y="118301"/>
                    </a:lnTo>
                    <a:lnTo>
                      <a:pt x="53531" y="118301"/>
                    </a:lnTo>
                    <a:lnTo>
                      <a:pt x="53531" y="132969"/>
                    </a:lnTo>
                    <a:lnTo>
                      <a:pt x="0" y="132969"/>
                    </a:lnTo>
                    <a:lnTo>
                      <a:pt x="0" y="11830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552BED-F4B9-4360-9EB2-44CED5319CB5}"/>
                  </a:ext>
                </a:extLst>
              </p:cNvPr>
              <p:cNvSpPr/>
              <p:nvPr/>
            </p:nvSpPr>
            <p:spPr>
              <a:xfrm>
                <a:off x="2262541" y="9111285"/>
                <a:ext cx="88963" cy="99726"/>
              </a:xfrm>
              <a:custGeom>
                <a:avLst/>
                <a:gdLst>
                  <a:gd name="connsiteX0" fmla="*/ 47720 w 88963"/>
                  <a:gd name="connsiteY0" fmla="*/ 0 h 99726"/>
                  <a:gd name="connsiteX1" fmla="*/ 88964 w 88963"/>
                  <a:gd name="connsiteY1" fmla="*/ 44672 h 99726"/>
                  <a:gd name="connsiteX2" fmla="*/ 88392 w 88963"/>
                  <a:gd name="connsiteY2" fmla="*/ 51626 h 99726"/>
                  <a:gd name="connsiteX3" fmla="*/ 18669 w 88963"/>
                  <a:gd name="connsiteY3" fmla="*/ 51626 h 99726"/>
                  <a:gd name="connsiteX4" fmla="*/ 51626 w 88963"/>
                  <a:gd name="connsiteY4" fmla="*/ 84011 h 99726"/>
                  <a:gd name="connsiteX5" fmla="*/ 80105 w 88963"/>
                  <a:gd name="connsiteY5" fmla="*/ 73247 h 99726"/>
                  <a:gd name="connsiteX6" fmla="*/ 87630 w 88963"/>
                  <a:gd name="connsiteY6" fmla="*/ 86582 h 99726"/>
                  <a:gd name="connsiteX7" fmla="*/ 50482 w 88963"/>
                  <a:gd name="connsiteY7" fmla="*/ 99727 h 99726"/>
                  <a:gd name="connsiteX8" fmla="*/ 0 w 88963"/>
                  <a:gd name="connsiteY8" fmla="*/ 49816 h 99726"/>
                  <a:gd name="connsiteX9" fmla="*/ 47720 w 88963"/>
                  <a:gd name="connsiteY9" fmla="*/ 0 h 99726"/>
                  <a:gd name="connsiteX10" fmla="*/ 70104 w 88963"/>
                  <a:gd name="connsiteY10" fmla="*/ 39910 h 99726"/>
                  <a:gd name="connsiteX11" fmla="*/ 47339 w 88963"/>
                  <a:gd name="connsiteY11" fmla="*/ 14478 h 99726"/>
                  <a:gd name="connsiteX12" fmla="*/ 19431 w 88963"/>
                  <a:gd name="connsiteY12" fmla="*/ 39910 h 99726"/>
                  <a:gd name="connsiteX13" fmla="*/ 70104 w 88963"/>
                  <a:gd name="connsiteY13" fmla="*/ 39910 h 9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63" h="99726">
                    <a:moveTo>
                      <a:pt x="47720" y="0"/>
                    </a:moveTo>
                    <a:cubicBezTo>
                      <a:pt x="74866" y="0"/>
                      <a:pt x="88964" y="20003"/>
                      <a:pt x="88964" y="44672"/>
                    </a:cubicBezTo>
                    <a:cubicBezTo>
                      <a:pt x="88964" y="47149"/>
                      <a:pt x="88392" y="51626"/>
                      <a:pt x="88392" y="51626"/>
                    </a:cubicBezTo>
                    <a:lnTo>
                      <a:pt x="18669" y="51626"/>
                    </a:lnTo>
                    <a:cubicBezTo>
                      <a:pt x="19812" y="72676"/>
                      <a:pt x="34671" y="84011"/>
                      <a:pt x="51626" y="84011"/>
                    </a:cubicBezTo>
                    <a:cubicBezTo>
                      <a:pt x="68199" y="84011"/>
                      <a:pt x="80105" y="73247"/>
                      <a:pt x="80105" y="73247"/>
                    </a:cubicBezTo>
                    <a:lnTo>
                      <a:pt x="87630" y="86582"/>
                    </a:lnTo>
                    <a:cubicBezTo>
                      <a:pt x="87630" y="86582"/>
                      <a:pt x="73342" y="99727"/>
                      <a:pt x="50482" y="99727"/>
                    </a:cubicBezTo>
                    <a:cubicBezTo>
                      <a:pt x="20574" y="99727"/>
                      <a:pt x="0" y="78105"/>
                      <a:pt x="0" y="49816"/>
                    </a:cubicBezTo>
                    <a:cubicBezTo>
                      <a:pt x="0" y="19622"/>
                      <a:pt x="20574" y="0"/>
                      <a:pt x="47720" y="0"/>
                    </a:cubicBezTo>
                    <a:close/>
                    <a:moveTo>
                      <a:pt x="70104" y="39910"/>
                    </a:moveTo>
                    <a:cubicBezTo>
                      <a:pt x="69532" y="23146"/>
                      <a:pt x="59341" y="14478"/>
                      <a:pt x="47339" y="14478"/>
                    </a:cubicBezTo>
                    <a:cubicBezTo>
                      <a:pt x="33433" y="14478"/>
                      <a:pt x="22098" y="23908"/>
                      <a:pt x="19431" y="39910"/>
                    </a:cubicBezTo>
                    <a:lnTo>
                      <a:pt x="70104" y="399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F9E6EE-D0D2-4D47-BC85-81C9F945AD50}"/>
                  </a:ext>
                </a:extLst>
              </p:cNvPr>
              <p:cNvSpPr/>
              <p:nvPr/>
            </p:nvSpPr>
            <p:spPr>
              <a:xfrm>
                <a:off x="2366934" y="9111190"/>
                <a:ext cx="75533" cy="100012"/>
              </a:xfrm>
              <a:custGeom>
                <a:avLst/>
                <a:gdLst>
                  <a:gd name="connsiteX0" fmla="*/ 0 w 75533"/>
                  <a:gd name="connsiteY0" fmla="*/ 66961 h 100012"/>
                  <a:gd name="connsiteX1" fmla="*/ 16002 w 75533"/>
                  <a:gd name="connsiteY1" fmla="*/ 66961 h 100012"/>
                  <a:gd name="connsiteX2" fmla="*/ 16002 w 75533"/>
                  <a:gd name="connsiteY2" fmla="*/ 73152 h 100012"/>
                  <a:gd name="connsiteX3" fmla="*/ 37814 w 75533"/>
                  <a:gd name="connsiteY3" fmla="*/ 85058 h 100012"/>
                  <a:gd name="connsiteX4" fmla="*/ 57055 w 75533"/>
                  <a:gd name="connsiteY4" fmla="*/ 72771 h 100012"/>
                  <a:gd name="connsiteX5" fmla="*/ 33338 w 75533"/>
                  <a:gd name="connsiteY5" fmla="*/ 55436 h 100012"/>
                  <a:gd name="connsiteX6" fmla="*/ 3620 w 75533"/>
                  <a:gd name="connsiteY6" fmla="*/ 26384 h 100012"/>
                  <a:gd name="connsiteX7" fmla="*/ 38862 w 75533"/>
                  <a:gd name="connsiteY7" fmla="*/ 0 h 100012"/>
                  <a:gd name="connsiteX8" fmla="*/ 71819 w 75533"/>
                  <a:gd name="connsiteY8" fmla="*/ 19241 h 100012"/>
                  <a:gd name="connsiteX9" fmla="*/ 71819 w 75533"/>
                  <a:gd name="connsiteY9" fmla="*/ 30766 h 100012"/>
                  <a:gd name="connsiteX10" fmla="*/ 55817 w 75533"/>
                  <a:gd name="connsiteY10" fmla="*/ 30766 h 100012"/>
                  <a:gd name="connsiteX11" fmla="*/ 55817 w 75533"/>
                  <a:gd name="connsiteY11" fmla="*/ 24575 h 100012"/>
                  <a:gd name="connsiteX12" fmla="*/ 39052 w 75533"/>
                  <a:gd name="connsiteY12" fmla="*/ 14764 h 100012"/>
                  <a:gd name="connsiteX13" fmla="*/ 22098 w 75533"/>
                  <a:gd name="connsiteY13" fmla="*/ 26289 h 100012"/>
                  <a:gd name="connsiteX14" fmla="*/ 44101 w 75533"/>
                  <a:gd name="connsiteY14" fmla="*/ 43053 h 100012"/>
                  <a:gd name="connsiteX15" fmla="*/ 75533 w 75533"/>
                  <a:gd name="connsiteY15" fmla="*/ 71914 h 100012"/>
                  <a:gd name="connsiteX16" fmla="*/ 37338 w 75533"/>
                  <a:gd name="connsiteY16" fmla="*/ 100013 h 100012"/>
                  <a:gd name="connsiteX17" fmla="*/ 0 w 75533"/>
                  <a:gd name="connsiteY17" fmla="*/ 77248 h 100012"/>
                  <a:gd name="connsiteX18" fmla="*/ 0 w 75533"/>
                  <a:gd name="connsiteY18" fmla="*/ 66961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33" h="100012">
                    <a:moveTo>
                      <a:pt x="0" y="66961"/>
                    </a:moveTo>
                    <a:lnTo>
                      <a:pt x="16002" y="66961"/>
                    </a:lnTo>
                    <a:lnTo>
                      <a:pt x="16002" y="73152"/>
                    </a:lnTo>
                    <a:cubicBezTo>
                      <a:pt x="16002" y="81248"/>
                      <a:pt x="27337" y="85058"/>
                      <a:pt x="37814" y="85058"/>
                    </a:cubicBezTo>
                    <a:cubicBezTo>
                      <a:pt x="48577" y="85058"/>
                      <a:pt x="57055" y="80677"/>
                      <a:pt x="57055" y="72771"/>
                    </a:cubicBezTo>
                    <a:cubicBezTo>
                      <a:pt x="57055" y="63151"/>
                      <a:pt x="46482" y="60103"/>
                      <a:pt x="33338" y="55436"/>
                    </a:cubicBezTo>
                    <a:cubicBezTo>
                      <a:pt x="19241" y="50197"/>
                      <a:pt x="3620" y="43720"/>
                      <a:pt x="3620" y="26384"/>
                    </a:cubicBezTo>
                    <a:cubicBezTo>
                      <a:pt x="3620" y="7525"/>
                      <a:pt x="22289" y="0"/>
                      <a:pt x="38862" y="0"/>
                    </a:cubicBezTo>
                    <a:cubicBezTo>
                      <a:pt x="52197" y="0"/>
                      <a:pt x="71819" y="5239"/>
                      <a:pt x="71819" y="19241"/>
                    </a:cubicBezTo>
                    <a:lnTo>
                      <a:pt x="71819" y="30766"/>
                    </a:lnTo>
                    <a:lnTo>
                      <a:pt x="55817" y="30766"/>
                    </a:lnTo>
                    <a:lnTo>
                      <a:pt x="55817" y="24575"/>
                    </a:lnTo>
                    <a:cubicBezTo>
                      <a:pt x="55817" y="18764"/>
                      <a:pt x="48292" y="14764"/>
                      <a:pt x="39052" y="14764"/>
                    </a:cubicBezTo>
                    <a:cubicBezTo>
                      <a:pt x="30004" y="14764"/>
                      <a:pt x="22098" y="18574"/>
                      <a:pt x="22098" y="26289"/>
                    </a:cubicBezTo>
                    <a:cubicBezTo>
                      <a:pt x="22098" y="35338"/>
                      <a:pt x="32671" y="39052"/>
                      <a:pt x="44101" y="43053"/>
                    </a:cubicBezTo>
                    <a:cubicBezTo>
                      <a:pt x="58769" y="47911"/>
                      <a:pt x="75533" y="54197"/>
                      <a:pt x="75533" y="71914"/>
                    </a:cubicBezTo>
                    <a:cubicBezTo>
                      <a:pt x="75533" y="90011"/>
                      <a:pt x="58960" y="100013"/>
                      <a:pt x="37338" y="100013"/>
                    </a:cubicBezTo>
                    <a:cubicBezTo>
                      <a:pt x="20002" y="100013"/>
                      <a:pt x="0" y="92297"/>
                      <a:pt x="0" y="77248"/>
                    </a:cubicBezTo>
                    <a:lnTo>
                      <a:pt x="0" y="669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3B3A7D8-B13B-4441-BEE1-79B42C239984}"/>
                  </a:ext>
                </a:extLst>
              </p:cNvPr>
              <p:cNvSpPr/>
              <p:nvPr/>
            </p:nvSpPr>
            <p:spPr>
              <a:xfrm>
                <a:off x="2453422" y="9087377"/>
                <a:ext cx="59054" cy="122205"/>
              </a:xfrm>
              <a:custGeom>
                <a:avLst/>
                <a:gdLst>
                  <a:gd name="connsiteX0" fmla="*/ 16002 w 59054"/>
                  <a:gd name="connsiteY0" fmla="*/ 40291 h 122205"/>
                  <a:gd name="connsiteX1" fmla="*/ 0 w 59054"/>
                  <a:gd name="connsiteY1" fmla="*/ 40291 h 122205"/>
                  <a:gd name="connsiteX2" fmla="*/ 0 w 59054"/>
                  <a:gd name="connsiteY2" fmla="*/ 26194 h 122205"/>
                  <a:gd name="connsiteX3" fmla="*/ 16383 w 59054"/>
                  <a:gd name="connsiteY3" fmla="*/ 26194 h 122205"/>
                  <a:gd name="connsiteX4" fmla="*/ 16383 w 59054"/>
                  <a:gd name="connsiteY4" fmla="*/ 0 h 122205"/>
                  <a:gd name="connsiteX5" fmla="*/ 34290 w 59054"/>
                  <a:gd name="connsiteY5" fmla="*/ 0 h 122205"/>
                  <a:gd name="connsiteX6" fmla="*/ 34290 w 59054"/>
                  <a:gd name="connsiteY6" fmla="*/ 26194 h 122205"/>
                  <a:gd name="connsiteX7" fmla="*/ 57055 w 59054"/>
                  <a:gd name="connsiteY7" fmla="*/ 26194 h 122205"/>
                  <a:gd name="connsiteX8" fmla="*/ 57055 w 59054"/>
                  <a:gd name="connsiteY8" fmla="*/ 40291 h 122205"/>
                  <a:gd name="connsiteX9" fmla="*/ 34290 w 59054"/>
                  <a:gd name="connsiteY9" fmla="*/ 40291 h 122205"/>
                  <a:gd name="connsiteX10" fmla="*/ 34290 w 59054"/>
                  <a:gd name="connsiteY10" fmla="*/ 84963 h 122205"/>
                  <a:gd name="connsiteX11" fmla="*/ 54673 w 59054"/>
                  <a:gd name="connsiteY11" fmla="*/ 106775 h 122205"/>
                  <a:gd name="connsiteX12" fmla="*/ 59055 w 59054"/>
                  <a:gd name="connsiteY12" fmla="*/ 106585 h 122205"/>
                  <a:gd name="connsiteX13" fmla="*/ 59055 w 59054"/>
                  <a:gd name="connsiteY13" fmla="*/ 121825 h 122205"/>
                  <a:gd name="connsiteX14" fmla="*/ 52483 w 59054"/>
                  <a:gd name="connsiteY14" fmla="*/ 122206 h 122205"/>
                  <a:gd name="connsiteX15" fmla="*/ 16097 w 59054"/>
                  <a:gd name="connsiteY15" fmla="*/ 86582 h 122205"/>
                  <a:gd name="connsiteX16" fmla="*/ 16097 w 59054"/>
                  <a:gd name="connsiteY16" fmla="*/ 40291 h 12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4" h="122205">
                    <a:moveTo>
                      <a:pt x="16002" y="40291"/>
                    </a:moveTo>
                    <a:lnTo>
                      <a:pt x="0" y="40291"/>
                    </a:lnTo>
                    <a:lnTo>
                      <a:pt x="0" y="26194"/>
                    </a:lnTo>
                    <a:lnTo>
                      <a:pt x="16383" y="26194"/>
                    </a:lnTo>
                    <a:lnTo>
                      <a:pt x="16383" y="0"/>
                    </a:lnTo>
                    <a:lnTo>
                      <a:pt x="34290" y="0"/>
                    </a:lnTo>
                    <a:lnTo>
                      <a:pt x="34290" y="26194"/>
                    </a:lnTo>
                    <a:lnTo>
                      <a:pt x="57055" y="26194"/>
                    </a:lnTo>
                    <a:lnTo>
                      <a:pt x="57055" y="40291"/>
                    </a:lnTo>
                    <a:lnTo>
                      <a:pt x="34290" y="40291"/>
                    </a:lnTo>
                    <a:lnTo>
                      <a:pt x="34290" y="84963"/>
                    </a:lnTo>
                    <a:cubicBezTo>
                      <a:pt x="34290" y="104394"/>
                      <a:pt x="47434" y="106775"/>
                      <a:pt x="54673" y="106775"/>
                    </a:cubicBezTo>
                    <a:cubicBezTo>
                      <a:pt x="57340" y="106775"/>
                      <a:pt x="59055" y="106585"/>
                      <a:pt x="59055" y="106585"/>
                    </a:cubicBezTo>
                    <a:lnTo>
                      <a:pt x="59055" y="121825"/>
                    </a:lnTo>
                    <a:cubicBezTo>
                      <a:pt x="59055" y="121825"/>
                      <a:pt x="56388" y="122206"/>
                      <a:pt x="52483" y="122206"/>
                    </a:cubicBezTo>
                    <a:cubicBezTo>
                      <a:pt x="40386" y="122206"/>
                      <a:pt x="16097" y="118396"/>
                      <a:pt x="16097" y="86582"/>
                    </a:cubicBezTo>
                    <a:lnTo>
                      <a:pt x="16097" y="4029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DAF3A-229F-438E-B7BC-834B1C229D5D}"/>
                  </a:ext>
                </a:extLst>
              </p:cNvPr>
              <p:cNvSpPr/>
              <p:nvPr/>
            </p:nvSpPr>
            <p:spPr>
              <a:xfrm>
                <a:off x="2525907" y="9075852"/>
                <a:ext cx="49148" cy="132969"/>
              </a:xfrm>
              <a:custGeom>
                <a:avLst/>
                <a:gdLst>
                  <a:gd name="connsiteX0" fmla="*/ 953 w 49148"/>
                  <a:gd name="connsiteY0" fmla="*/ 118872 h 132969"/>
                  <a:gd name="connsiteX1" fmla="*/ 15811 w 49148"/>
                  <a:gd name="connsiteY1" fmla="*/ 118872 h 132969"/>
                  <a:gd name="connsiteX2" fmla="*/ 15811 w 49148"/>
                  <a:gd name="connsiteY2" fmla="*/ 51816 h 132969"/>
                  <a:gd name="connsiteX3" fmla="*/ 0 w 49148"/>
                  <a:gd name="connsiteY3" fmla="*/ 51816 h 132969"/>
                  <a:gd name="connsiteX4" fmla="*/ 0 w 49148"/>
                  <a:gd name="connsiteY4" fmla="*/ 37719 h 132969"/>
                  <a:gd name="connsiteX5" fmla="*/ 34100 w 49148"/>
                  <a:gd name="connsiteY5" fmla="*/ 37719 h 132969"/>
                  <a:gd name="connsiteX6" fmla="*/ 34100 w 49148"/>
                  <a:gd name="connsiteY6" fmla="*/ 118872 h 132969"/>
                  <a:gd name="connsiteX7" fmla="*/ 49149 w 49148"/>
                  <a:gd name="connsiteY7" fmla="*/ 118872 h 132969"/>
                  <a:gd name="connsiteX8" fmla="*/ 49149 w 49148"/>
                  <a:gd name="connsiteY8" fmla="*/ 132969 h 132969"/>
                  <a:gd name="connsiteX9" fmla="*/ 953 w 49148"/>
                  <a:gd name="connsiteY9" fmla="*/ 132969 h 132969"/>
                  <a:gd name="connsiteX10" fmla="*/ 953 w 49148"/>
                  <a:gd name="connsiteY10" fmla="*/ 118872 h 132969"/>
                  <a:gd name="connsiteX11" fmla="*/ 15526 w 49148"/>
                  <a:gd name="connsiteY11" fmla="*/ 0 h 132969"/>
                  <a:gd name="connsiteX12" fmla="*/ 34766 w 49148"/>
                  <a:gd name="connsiteY12" fmla="*/ 0 h 132969"/>
                  <a:gd name="connsiteX13" fmla="*/ 34766 w 49148"/>
                  <a:gd name="connsiteY13" fmla="*/ 18669 h 132969"/>
                  <a:gd name="connsiteX14" fmla="*/ 15526 w 49148"/>
                  <a:gd name="connsiteY14" fmla="*/ 18669 h 132969"/>
                  <a:gd name="connsiteX15" fmla="*/ 15526 w 49148"/>
                  <a:gd name="connsiteY15" fmla="*/ 0 h 1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148" h="132969">
                    <a:moveTo>
                      <a:pt x="953" y="118872"/>
                    </a:moveTo>
                    <a:lnTo>
                      <a:pt x="15811" y="118872"/>
                    </a:lnTo>
                    <a:lnTo>
                      <a:pt x="15811" y="51816"/>
                    </a:lnTo>
                    <a:lnTo>
                      <a:pt x="0" y="51816"/>
                    </a:lnTo>
                    <a:lnTo>
                      <a:pt x="0" y="37719"/>
                    </a:lnTo>
                    <a:lnTo>
                      <a:pt x="34100" y="37719"/>
                    </a:lnTo>
                    <a:lnTo>
                      <a:pt x="34100" y="118872"/>
                    </a:lnTo>
                    <a:lnTo>
                      <a:pt x="49149" y="118872"/>
                    </a:lnTo>
                    <a:lnTo>
                      <a:pt x="49149" y="132969"/>
                    </a:lnTo>
                    <a:lnTo>
                      <a:pt x="953" y="132969"/>
                    </a:lnTo>
                    <a:lnTo>
                      <a:pt x="953" y="118872"/>
                    </a:lnTo>
                    <a:close/>
                    <a:moveTo>
                      <a:pt x="15526" y="0"/>
                    </a:moveTo>
                    <a:lnTo>
                      <a:pt x="34766" y="0"/>
                    </a:lnTo>
                    <a:lnTo>
                      <a:pt x="34766" y="18669"/>
                    </a:lnTo>
                    <a:lnTo>
                      <a:pt x="15526" y="18669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F28B1C-F466-4B9A-8442-45CDDB0E6096}"/>
                  </a:ext>
                </a:extLst>
              </p:cNvPr>
              <p:cNvSpPr/>
              <p:nvPr/>
            </p:nvSpPr>
            <p:spPr>
              <a:xfrm>
                <a:off x="2581152" y="9113571"/>
                <a:ext cx="106108" cy="95250"/>
              </a:xfrm>
              <a:custGeom>
                <a:avLst/>
                <a:gdLst>
                  <a:gd name="connsiteX0" fmla="*/ 0 w 106108"/>
                  <a:gd name="connsiteY0" fmla="*/ 0 h 95250"/>
                  <a:gd name="connsiteX1" fmla="*/ 42767 w 106108"/>
                  <a:gd name="connsiteY1" fmla="*/ 0 h 95250"/>
                  <a:gd name="connsiteX2" fmla="*/ 42767 w 106108"/>
                  <a:gd name="connsiteY2" fmla="*/ 14097 h 95250"/>
                  <a:gd name="connsiteX3" fmla="*/ 30480 w 106108"/>
                  <a:gd name="connsiteY3" fmla="*/ 14097 h 95250"/>
                  <a:gd name="connsiteX4" fmla="*/ 50673 w 106108"/>
                  <a:gd name="connsiteY4" fmla="*/ 69628 h 95250"/>
                  <a:gd name="connsiteX5" fmla="*/ 52768 w 106108"/>
                  <a:gd name="connsiteY5" fmla="*/ 78486 h 95250"/>
                  <a:gd name="connsiteX6" fmla="*/ 53340 w 106108"/>
                  <a:gd name="connsiteY6" fmla="*/ 78486 h 95250"/>
                  <a:gd name="connsiteX7" fmla="*/ 55435 w 106108"/>
                  <a:gd name="connsiteY7" fmla="*/ 69628 h 95250"/>
                  <a:gd name="connsiteX8" fmla="*/ 75819 w 106108"/>
                  <a:gd name="connsiteY8" fmla="*/ 14097 h 95250"/>
                  <a:gd name="connsiteX9" fmla="*/ 63532 w 106108"/>
                  <a:gd name="connsiteY9" fmla="*/ 14097 h 95250"/>
                  <a:gd name="connsiteX10" fmla="*/ 63532 w 106108"/>
                  <a:gd name="connsiteY10" fmla="*/ 0 h 95250"/>
                  <a:gd name="connsiteX11" fmla="*/ 106108 w 106108"/>
                  <a:gd name="connsiteY11" fmla="*/ 0 h 95250"/>
                  <a:gd name="connsiteX12" fmla="*/ 106108 w 106108"/>
                  <a:gd name="connsiteY12" fmla="*/ 14097 h 95250"/>
                  <a:gd name="connsiteX13" fmla="*/ 94202 w 106108"/>
                  <a:gd name="connsiteY13" fmla="*/ 14097 h 95250"/>
                  <a:gd name="connsiteX14" fmla="*/ 63341 w 106108"/>
                  <a:gd name="connsiteY14" fmla="*/ 95250 h 95250"/>
                  <a:gd name="connsiteX15" fmla="*/ 42767 w 106108"/>
                  <a:gd name="connsiteY15" fmla="*/ 95250 h 95250"/>
                  <a:gd name="connsiteX16" fmla="*/ 12097 w 106108"/>
                  <a:gd name="connsiteY16" fmla="*/ 14097 h 95250"/>
                  <a:gd name="connsiteX17" fmla="*/ 0 w 106108"/>
                  <a:gd name="connsiteY17" fmla="*/ 14097 h 95250"/>
                  <a:gd name="connsiteX18" fmla="*/ 0 w 106108"/>
                  <a:gd name="connsiteY18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108" h="95250">
                    <a:moveTo>
                      <a:pt x="0" y="0"/>
                    </a:moveTo>
                    <a:lnTo>
                      <a:pt x="42767" y="0"/>
                    </a:lnTo>
                    <a:lnTo>
                      <a:pt x="42767" y="14097"/>
                    </a:lnTo>
                    <a:lnTo>
                      <a:pt x="30480" y="14097"/>
                    </a:lnTo>
                    <a:lnTo>
                      <a:pt x="50673" y="69628"/>
                    </a:lnTo>
                    <a:cubicBezTo>
                      <a:pt x="52197" y="73724"/>
                      <a:pt x="52768" y="78486"/>
                      <a:pt x="52768" y="78486"/>
                    </a:cubicBezTo>
                    <a:lnTo>
                      <a:pt x="53340" y="78486"/>
                    </a:lnTo>
                    <a:cubicBezTo>
                      <a:pt x="53340" y="78486"/>
                      <a:pt x="53912" y="73724"/>
                      <a:pt x="55435" y="69628"/>
                    </a:cubicBezTo>
                    <a:lnTo>
                      <a:pt x="75819" y="14097"/>
                    </a:lnTo>
                    <a:lnTo>
                      <a:pt x="63532" y="14097"/>
                    </a:lnTo>
                    <a:lnTo>
                      <a:pt x="63532" y="0"/>
                    </a:lnTo>
                    <a:lnTo>
                      <a:pt x="106108" y="0"/>
                    </a:lnTo>
                    <a:lnTo>
                      <a:pt x="106108" y="14097"/>
                    </a:lnTo>
                    <a:lnTo>
                      <a:pt x="94202" y="14097"/>
                    </a:lnTo>
                    <a:lnTo>
                      <a:pt x="63341" y="95250"/>
                    </a:lnTo>
                    <a:lnTo>
                      <a:pt x="42767" y="95250"/>
                    </a:lnTo>
                    <a:lnTo>
                      <a:pt x="12097" y="14097"/>
                    </a:lnTo>
                    <a:lnTo>
                      <a:pt x="0" y="14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B479A14-0D28-4BB0-891D-A2DC05598C36}"/>
                  </a:ext>
                </a:extLst>
              </p:cNvPr>
              <p:cNvSpPr/>
              <p:nvPr/>
            </p:nvSpPr>
            <p:spPr>
              <a:xfrm>
                <a:off x="2695166" y="9111285"/>
                <a:ext cx="93630" cy="99822"/>
              </a:xfrm>
              <a:custGeom>
                <a:avLst/>
                <a:gdLst>
                  <a:gd name="connsiteX0" fmla="*/ 55531 w 93630"/>
                  <a:gd name="connsiteY0" fmla="*/ 39053 h 99822"/>
                  <a:gd name="connsiteX1" fmla="*/ 61531 w 93630"/>
                  <a:gd name="connsiteY1" fmla="*/ 39053 h 99822"/>
                  <a:gd name="connsiteX2" fmla="*/ 61531 w 93630"/>
                  <a:gd name="connsiteY2" fmla="*/ 35433 h 99822"/>
                  <a:gd name="connsiteX3" fmla="*/ 41148 w 93630"/>
                  <a:gd name="connsiteY3" fmla="*/ 15145 h 99822"/>
                  <a:gd name="connsiteX4" fmla="*/ 13811 w 93630"/>
                  <a:gd name="connsiteY4" fmla="*/ 24384 h 99822"/>
                  <a:gd name="connsiteX5" fmla="*/ 6477 w 93630"/>
                  <a:gd name="connsiteY5" fmla="*/ 11335 h 99822"/>
                  <a:gd name="connsiteX6" fmla="*/ 42672 w 93630"/>
                  <a:gd name="connsiteY6" fmla="*/ 0 h 99822"/>
                  <a:gd name="connsiteX7" fmla="*/ 79820 w 93630"/>
                  <a:gd name="connsiteY7" fmla="*/ 36767 h 99822"/>
                  <a:gd name="connsiteX8" fmla="*/ 79820 w 93630"/>
                  <a:gd name="connsiteY8" fmla="*/ 79343 h 99822"/>
                  <a:gd name="connsiteX9" fmla="*/ 84011 w 93630"/>
                  <a:gd name="connsiteY9" fmla="*/ 83439 h 99822"/>
                  <a:gd name="connsiteX10" fmla="*/ 93631 w 93630"/>
                  <a:gd name="connsiteY10" fmla="*/ 83439 h 99822"/>
                  <a:gd name="connsiteX11" fmla="*/ 93631 w 93630"/>
                  <a:gd name="connsiteY11" fmla="*/ 97536 h 99822"/>
                  <a:gd name="connsiteX12" fmla="*/ 74581 w 93630"/>
                  <a:gd name="connsiteY12" fmla="*/ 97536 h 99822"/>
                  <a:gd name="connsiteX13" fmla="*/ 62675 w 93630"/>
                  <a:gd name="connsiteY13" fmla="*/ 87154 h 99822"/>
                  <a:gd name="connsiteX14" fmla="*/ 62675 w 93630"/>
                  <a:gd name="connsiteY14" fmla="*/ 85820 h 99822"/>
                  <a:gd name="connsiteX15" fmla="*/ 63437 w 93630"/>
                  <a:gd name="connsiteY15" fmla="*/ 79629 h 99822"/>
                  <a:gd name="connsiteX16" fmla="*/ 63056 w 93630"/>
                  <a:gd name="connsiteY16" fmla="*/ 79629 h 99822"/>
                  <a:gd name="connsiteX17" fmla="*/ 31623 w 93630"/>
                  <a:gd name="connsiteY17" fmla="*/ 99822 h 99822"/>
                  <a:gd name="connsiteX18" fmla="*/ 0 w 93630"/>
                  <a:gd name="connsiteY18" fmla="*/ 70961 h 99822"/>
                  <a:gd name="connsiteX19" fmla="*/ 55531 w 93630"/>
                  <a:gd name="connsiteY19" fmla="*/ 39053 h 99822"/>
                  <a:gd name="connsiteX20" fmla="*/ 35528 w 93630"/>
                  <a:gd name="connsiteY20" fmla="*/ 85725 h 99822"/>
                  <a:gd name="connsiteX21" fmla="*/ 61722 w 93630"/>
                  <a:gd name="connsiteY21" fmla="*/ 54864 h 99822"/>
                  <a:gd name="connsiteX22" fmla="*/ 61722 w 93630"/>
                  <a:gd name="connsiteY22" fmla="*/ 50864 h 99822"/>
                  <a:gd name="connsiteX23" fmla="*/ 57055 w 93630"/>
                  <a:gd name="connsiteY23" fmla="*/ 50864 h 99822"/>
                  <a:gd name="connsiteX24" fmla="*/ 18479 w 93630"/>
                  <a:gd name="connsiteY24" fmla="*/ 69533 h 99822"/>
                  <a:gd name="connsiteX25" fmla="*/ 35528 w 93630"/>
                  <a:gd name="connsiteY25" fmla="*/ 85725 h 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30" h="99822">
                    <a:moveTo>
                      <a:pt x="55531" y="39053"/>
                    </a:moveTo>
                    <a:lnTo>
                      <a:pt x="61531" y="39053"/>
                    </a:lnTo>
                    <a:lnTo>
                      <a:pt x="61531" y="35433"/>
                    </a:lnTo>
                    <a:cubicBezTo>
                      <a:pt x="61531" y="20384"/>
                      <a:pt x="52864" y="15145"/>
                      <a:pt x="41148" y="15145"/>
                    </a:cubicBezTo>
                    <a:cubicBezTo>
                      <a:pt x="26098" y="15145"/>
                      <a:pt x="13811" y="24384"/>
                      <a:pt x="13811" y="24384"/>
                    </a:cubicBezTo>
                    <a:lnTo>
                      <a:pt x="6477" y="11335"/>
                    </a:lnTo>
                    <a:cubicBezTo>
                      <a:pt x="6477" y="11335"/>
                      <a:pt x="20383" y="0"/>
                      <a:pt x="42672" y="0"/>
                    </a:cubicBezTo>
                    <a:cubicBezTo>
                      <a:pt x="66961" y="0"/>
                      <a:pt x="79820" y="12573"/>
                      <a:pt x="79820" y="36767"/>
                    </a:cubicBezTo>
                    <a:lnTo>
                      <a:pt x="79820" y="79343"/>
                    </a:lnTo>
                    <a:cubicBezTo>
                      <a:pt x="79820" y="82201"/>
                      <a:pt x="81344" y="83439"/>
                      <a:pt x="84011" y="83439"/>
                    </a:cubicBezTo>
                    <a:lnTo>
                      <a:pt x="93631" y="83439"/>
                    </a:lnTo>
                    <a:lnTo>
                      <a:pt x="93631" y="97536"/>
                    </a:lnTo>
                    <a:lnTo>
                      <a:pt x="74581" y="97536"/>
                    </a:lnTo>
                    <a:cubicBezTo>
                      <a:pt x="66104" y="97536"/>
                      <a:pt x="62675" y="93440"/>
                      <a:pt x="62675" y="87154"/>
                    </a:cubicBezTo>
                    <a:lnTo>
                      <a:pt x="62675" y="85820"/>
                    </a:lnTo>
                    <a:cubicBezTo>
                      <a:pt x="62675" y="82010"/>
                      <a:pt x="63437" y="79629"/>
                      <a:pt x="63437" y="79629"/>
                    </a:cubicBezTo>
                    <a:lnTo>
                      <a:pt x="63056" y="79629"/>
                    </a:lnTo>
                    <a:cubicBezTo>
                      <a:pt x="63056" y="79629"/>
                      <a:pt x="54769" y="99822"/>
                      <a:pt x="31623" y="99822"/>
                    </a:cubicBezTo>
                    <a:cubicBezTo>
                      <a:pt x="15812" y="99822"/>
                      <a:pt x="0" y="90583"/>
                      <a:pt x="0" y="70961"/>
                    </a:cubicBezTo>
                    <a:cubicBezTo>
                      <a:pt x="0" y="41053"/>
                      <a:pt x="39719" y="39053"/>
                      <a:pt x="55531" y="39053"/>
                    </a:cubicBezTo>
                    <a:close/>
                    <a:moveTo>
                      <a:pt x="35528" y="85725"/>
                    </a:moveTo>
                    <a:cubicBezTo>
                      <a:pt x="51721" y="85725"/>
                      <a:pt x="61722" y="69152"/>
                      <a:pt x="61722" y="54864"/>
                    </a:cubicBezTo>
                    <a:lnTo>
                      <a:pt x="61722" y="50864"/>
                    </a:lnTo>
                    <a:lnTo>
                      <a:pt x="57055" y="50864"/>
                    </a:lnTo>
                    <a:cubicBezTo>
                      <a:pt x="48387" y="50864"/>
                      <a:pt x="18479" y="51245"/>
                      <a:pt x="18479" y="69533"/>
                    </a:cubicBezTo>
                    <a:cubicBezTo>
                      <a:pt x="18383" y="78010"/>
                      <a:pt x="24670" y="85725"/>
                      <a:pt x="3552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60911F2-8DA8-4CE9-9750-2D4CBFD2324D}"/>
                  </a:ext>
                </a:extLst>
              </p:cNvPr>
              <p:cNvSpPr/>
              <p:nvPr/>
            </p:nvSpPr>
            <p:spPr>
              <a:xfrm>
                <a:off x="2792702" y="9075852"/>
                <a:ext cx="49339" cy="133540"/>
              </a:xfrm>
              <a:custGeom>
                <a:avLst/>
                <a:gdLst>
                  <a:gd name="connsiteX0" fmla="*/ 15812 w 49339"/>
                  <a:gd name="connsiteY0" fmla="*/ 14192 h 133540"/>
                  <a:gd name="connsiteX1" fmla="*/ 0 w 49339"/>
                  <a:gd name="connsiteY1" fmla="*/ 14192 h 133540"/>
                  <a:gd name="connsiteX2" fmla="*/ 0 w 49339"/>
                  <a:gd name="connsiteY2" fmla="*/ 0 h 133540"/>
                  <a:gd name="connsiteX3" fmla="*/ 34100 w 49339"/>
                  <a:gd name="connsiteY3" fmla="*/ 0 h 133540"/>
                  <a:gd name="connsiteX4" fmla="*/ 34100 w 49339"/>
                  <a:gd name="connsiteY4" fmla="*/ 104775 h 133540"/>
                  <a:gd name="connsiteX5" fmla="*/ 44291 w 49339"/>
                  <a:gd name="connsiteY5" fmla="*/ 118301 h 133540"/>
                  <a:gd name="connsiteX6" fmla="*/ 49340 w 49339"/>
                  <a:gd name="connsiteY6" fmla="*/ 118110 h 133540"/>
                  <a:gd name="connsiteX7" fmla="*/ 49149 w 49339"/>
                  <a:gd name="connsiteY7" fmla="*/ 133160 h 133540"/>
                  <a:gd name="connsiteX8" fmla="*/ 41053 w 49339"/>
                  <a:gd name="connsiteY8" fmla="*/ 133541 h 133540"/>
                  <a:gd name="connsiteX9" fmla="*/ 15812 w 49339"/>
                  <a:gd name="connsiteY9" fmla="*/ 105823 h 133540"/>
                  <a:gd name="connsiteX10" fmla="*/ 15812 w 49339"/>
                  <a:gd name="connsiteY10" fmla="*/ 14192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339" h="133540">
                    <a:moveTo>
                      <a:pt x="15812" y="14192"/>
                    </a:moveTo>
                    <a:lnTo>
                      <a:pt x="0" y="14192"/>
                    </a:lnTo>
                    <a:lnTo>
                      <a:pt x="0" y="0"/>
                    </a:lnTo>
                    <a:lnTo>
                      <a:pt x="34100" y="0"/>
                    </a:lnTo>
                    <a:lnTo>
                      <a:pt x="34100" y="104775"/>
                    </a:lnTo>
                    <a:cubicBezTo>
                      <a:pt x="34100" y="112871"/>
                      <a:pt x="36005" y="118301"/>
                      <a:pt x="44291" y="118301"/>
                    </a:cubicBezTo>
                    <a:cubicBezTo>
                      <a:pt x="47339" y="118301"/>
                      <a:pt x="49340" y="118110"/>
                      <a:pt x="49340" y="118110"/>
                    </a:cubicBezTo>
                    <a:lnTo>
                      <a:pt x="49149" y="133160"/>
                    </a:lnTo>
                    <a:cubicBezTo>
                      <a:pt x="49149" y="133160"/>
                      <a:pt x="45339" y="133541"/>
                      <a:pt x="41053" y="133541"/>
                    </a:cubicBezTo>
                    <a:cubicBezTo>
                      <a:pt x="27527" y="133541"/>
                      <a:pt x="15812" y="128111"/>
                      <a:pt x="15812" y="105823"/>
                    </a:cubicBezTo>
                    <a:lnTo>
                      <a:pt x="15812" y="141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s |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2019 </a:t>
            </a:r>
            <a:r>
              <a:rPr sz="1050" b="1">
                <a:solidFill>
                  <a:schemeClr val="bg1"/>
                </a:solidFill>
                <a:cs typeface="MuseoSlab-500"/>
              </a:rPr>
              <a:t>–</a:t>
            </a:r>
            <a:r>
              <a:rPr sz="1050" b="1" spc="-127">
                <a:solidFill>
                  <a:schemeClr val="bg1"/>
                </a:solidFill>
                <a:cs typeface="MuseoSlab-500"/>
              </a:rPr>
              <a:t> </a:t>
            </a:r>
            <a:r>
              <a:rPr sz="1050" b="1" spc="-9">
                <a:solidFill>
                  <a:schemeClr val="bg1"/>
                </a:solidFill>
                <a:cs typeface="MuseoSlab-500"/>
              </a:rPr>
              <a:t>2021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B0029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F8577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42" name="Text Placeholder 38">
            <a:extLst>
              <a:ext uri="{FF2B5EF4-FFF2-40B4-BE49-F238E27FC236}">
                <a16:creationId xmlns:a16="http://schemas.microsoft.com/office/drawing/2014/main" id="{B2A1D618-9E6B-40DD-84FE-F8BA0AC053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43" name="Text Placeholder 40">
            <a:extLst>
              <a:ext uri="{FF2B5EF4-FFF2-40B4-BE49-F238E27FC236}">
                <a16:creationId xmlns:a16="http://schemas.microsoft.com/office/drawing/2014/main" id="{F7654F7D-DFCB-4F95-A5FA-FCCCE089BC7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834212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1789804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163575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8ABEBE5-8530-4CC2-A180-7B405AA3B352}"/>
              </a:ext>
            </a:extLst>
          </p:cNvPr>
          <p:cNvGrpSpPr/>
          <p:nvPr userDrawn="1"/>
        </p:nvGrpSpPr>
        <p:grpSpPr>
          <a:xfrm>
            <a:off x="510127" y="560220"/>
            <a:ext cx="2632466" cy="1338787"/>
            <a:chOff x="510127" y="560220"/>
            <a:chExt cx="3022836" cy="1537317"/>
          </a:xfrm>
        </p:grpSpPr>
        <p:pic>
          <p:nvPicPr>
            <p:cNvPr id="3" name="Picture 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1596194-19F2-44F0-9A0A-6317BE96C00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D1FECD8-3D73-43EC-9735-804F6950662D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8A2A590-E453-444D-A4C8-ABED459C6165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2204647-4950-4CA3-8DAB-53FCE70AC797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C5930A4-37D8-4946-8133-68D89926A34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8344621-3129-4495-839A-72612F032917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70E8B2E-B936-4650-A61A-1B2B23D1EA06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1558219-E33A-4D93-BFDC-4CB0FC3DDFE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1B51F9-5258-4AFE-9173-1E9ECF9103A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CAB13D3-E4E3-40E5-91DB-7FC882563A9D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AD62732-48A0-40E8-ADC0-2AC82102261B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A94AD41-BCBB-4CFF-90A7-241ED9AD89B4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475737B-45B0-45EE-AC71-391FDF43A7AB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AD37C02-9A66-42B7-8241-74F940CB45F4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290FBED-3A89-4775-B4F4-98FD9750C957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9" name="Graphic 39">
                <a:extLst>
                  <a:ext uri="{FF2B5EF4-FFF2-40B4-BE49-F238E27FC236}">
                    <a16:creationId xmlns:a16="http://schemas.microsoft.com/office/drawing/2014/main" id="{AE44D7A7-1B2B-4442-B6D9-889AF19831FC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619491BA-8CCF-4208-86C5-32E8B237404F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200CCEAF-ABD8-4359-8A77-628B751FB8AB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D6A96EF2-C37C-4FF2-9127-CB7FE7A6B01C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6D50CBC3-EB42-4E2F-B152-7CC90D462E31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28E95BAC-2DA8-4F14-A171-ADB08ABB70B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5140351A-0E19-425C-8FEB-B020EB25198A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5F7A28A-540E-44F5-9546-77683043266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C0C8E4C1-3F55-477E-9E12-59D8B2B7645F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3A2951C2-3307-4C3B-85C0-0F402021456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CB9D4B10-AD34-428F-8784-DF7CAB1A085E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0" name="Graphic 39">
                <a:extLst>
                  <a:ext uri="{FF2B5EF4-FFF2-40B4-BE49-F238E27FC236}">
                    <a16:creationId xmlns:a16="http://schemas.microsoft.com/office/drawing/2014/main" id="{C2F25CF7-BF11-49FC-B62D-2FE9E4E19372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BEE27E67-AC26-49A0-ADD2-595E114351FF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9F2EBB25-156D-4C9C-BC07-071DA6C00A75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716F258-CA5E-4F22-A8B1-B0AB51528390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4912910-6FA4-42A5-A462-9D546C9EEE51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28A68F6-2EF9-4EC2-92D6-DB5CFACF408E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2808BC3C-963B-4DCB-8068-A35DF0E5C8C9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EF473AD0-E19C-4216-B2B4-B4940E77804F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E8278E4-10BC-447F-8FB2-DCB9501DAA7C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9028D2F-F06E-424F-B58D-48FF0251447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object 40">
            <a:extLst>
              <a:ext uri="{FF2B5EF4-FFF2-40B4-BE49-F238E27FC236}">
                <a16:creationId xmlns:a16="http://schemas.microsoft.com/office/drawing/2014/main" id="{F90D3245-A838-4853-B902-E605E7DAB58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60854999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836F7E54-8C80-4343-A11B-467A35E7C2E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4B74E088-7A66-4CD9-A36B-1C14A261C4A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41D18C0-A111-4AE4-9AA2-EEEAC201FF7E}"/>
              </a:ext>
            </a:extLst>
          </p:cNvPr>
          <p:cNvGrpSpPr/>
          <p:nvPr userDrawn="1"/>
        </p:nvGrpSpPr>
        <p:grpSpPr>
          <a:xfrm>
            <a:off x="510127" y="560220"/>
            <a:ext cx="2632466" cy="1338787"/>
            <a:chOff x="510127" y="560220"/>
            <a:chExt cx="3022836" cy="1537317"/>
          </a:xfrm>
        </p:grpSpPr>
        <p:pic>
          <p:nvPicPr>
            <p:cNvPr id="79" name="Picture 78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60404F4C-8E09-4B76-8AD6-A0811B4BE13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E8BAA4BC-1001-4F13-B5B1-D698168F8A5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2345AD9-0738-4D12-88DD-2907F4C8C26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126B96D-5D54-414B-ADE6-08907609577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B2BA115-A016-4018-9DD7-4E9DC4B7863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556C3B2-0D88-418B-8F48-9697917D5E6F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A38B31CB-89C6-46BA-A803-80851985B792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B11BAB4-30B7-4C03-8A99-E37B93821198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E7A72CE-7296-4C2D-A2D0-6B98BC7B6219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4942564-E763-4FF6-A3A8-B348B64FC5FC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ADDE470-7FFF-4087-ACE6-9DB794BF352C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8D940AA-377D-4F95-9411-DD895A6E11A1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1BFFF92-08EF-491F-ADF3-AC108D743CFB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53EDF33-6A59-444E-8601-65BF17EF27B2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1B9CF1B-27F1-48E1-9757-02A371AD5448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94" name="Graphic 39">
                <a:extLst>
                  <a:ext uri="{FF2B5EF4-FFF2-40B4-BE49-F238E27FC236}">
                    <a16:creationId xmlns:a16="http://schemas.microsoft.com/office/drawing/2014/main" id="{5ECBFCFE-BCFB-4C77-8982-A01EB0CA641E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5D7E2B46-3772-4D8C-8D63-E5E8134F48AC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00EC121A-28FD-4395-9DD4-D2915912CE3E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2DF713AE-7120-4152-A01C-D5D3E051EC26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463161AE-4743-4F17-818C-80F95D08D036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8CCFEA4B-34DF-40CC-B496-1C1E5F494DE6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04FAED11-1FC2-4139-9C88-88409F9FC829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5E4D76D3-71FB-408F-8B6D-DC9F87AB62C6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7465318-ACDE-4DB9-B71B-F3157ADF428A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0DF91C7F-0343-496B-A0DD-6672A51BD74C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05DC592-D50E-4760-8F71-A68ABD13F323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95" name="Graphic 39">
                <a:extLst>
                  <a:ext uri="{FF2B5EF4-FFF2-40B4-BE49-F238E27FC236}">
                    <a16:creationId xmlns:a16="http://schemas.microsoft.com/office/drawing/2014/main" id="{69BE4E39-1FCF-4891-8685-5EBEC11CCBF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5CA3C357-F57C-4EDF-B115-BC7070230B9D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4CCB024C-48E4-41E8-BF2A-2FE5B116F649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8D03C253-6405-45BB-912E-F0C704148E96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D5AB5E31-A437-42BA-97CE-C94861FF725A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C44030B-A374-40CC-B9CD-C762FBB762A1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D1C0974-4551-423C-A36A-0B4FA0C4F40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D191AC8-A2BE-4604-BE54-C4542F541499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B6F3E58-B7C7-498C-955A-D462D4E3B14F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7804566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311081052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E6A6598-30A5-4C08-B807-F95345EA6C0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0332F6AE-588D-4F89-9D6A-698DB72F4F0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131C06-62E0-41AA-B2C6-BF1F2A1C516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5" name="Picture 1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9F64D79E-F9CD-4C56-9D56-CB9CC48CF96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FFF9C1C-B749-4EE8-BFF1-DDAD2C983544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8B1F547-F698-4692-9259-93C06938E35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EB8EDCC-BB18-4600-8B95-4C7ACD98398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8673C16-CD27-4CE0-8469-EBF25A7B4DFF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AE2E902-2E24-48DC-AE23-8A70E73B72F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EE0821F-8BEF-4FFC-B677-9E2D0C5A33C0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3C88E8D-3DF3-451D-93E0-21872678A3D4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810D4B-25E0-4B0B-97EE-A0023F179CF1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B45D4DE-4BAB-452D-8651-F44424C86EA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DAC28F2-2C25-4201-A235-8A30E298E88F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D9EA164-DBD2-4596-81F5-586DDE50E2DE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A66F037-9928-4837-8883-85BA028A13E6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EC7FF7D-CFAB-479C-8ED7-AD86ED090166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5C8E622-6CE6-4984-8EDD-AF8F38F0926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35" name="Graphic 39">
                <a:extLst>
                  <a:ext uri="{FF2B5EF4-FFF2-40B4-BE49-F238E27FC236}">
                    <a16:creationId xmlns:a16="http://schemas.microsoft.com/office/drawing/2014/main" id="{4B4B4AE2-7FED-4D64-9BB8-A027506E6331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33A35C1-2618-4A45-9674-AB9C62653A86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8EF6E9F3-0554-4697-8AC1-60A02875D263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B7809E0C-86CE-435F-9593-C2707C54703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F021416-BB3C-4482-93E6-F544257E6359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D15D9E7C-0A0B-4BD6-96F8-41D708689AE6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94ED85EC-610D-4BF2-B83F-860FF6FB75FF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6660D665-4094-4F61-8A72-AF3370735BA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CA54BC7A-F317-4075-83FC-ACDF9D506AD4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B9B96131-A69C-411A-ACBC-360E52B11E8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511DA5F-FC16-489E-B0C3-239D37C6AE88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6" name="Graphic 39">
                <a:extLst>
                  <a:ext uri="{FF2B5EF4-FFF2-40B4-BE49-F238E27FC236}">
                    <a16:creationId xmlns:a16="http://schemas.microsoft.com/office/drawing/2014/main" id="{56F40D98-A7CD-468A-877A-D2D0A264C84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E6DB8CA6-31A3-4B41-BFD2-90561D02A08B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2BE5947-2EBF-438E-BDD5-36FDA8FBA51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9B8EC5B1-1288-4A80-85F5-0718AA154FF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1568FF8D-7FC8-47B4-A753-A135AD157C4B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32E537E-2EAA-4D3A-A4BC-74439175BAC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E3BD08C9-8755-4099-8D9E-3D2887AAA35A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F269A15F-9DA5-40F0-AF90-92F70D7E75C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92837E6D-B265-40E5-99F1-1B6D8942DF4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612264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EF7622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EF7622"/>
                </a:solidFill>
                <a:cs typeface="MuseoSlab-500"/>
              </a:rPr>
              <a:t> </a:t>
            </a:r>
            <a:r>
              <a:rPr sz="1050" spc="-14">
                <a:solidFill>
                  <a:srgbClr val="EF7622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2021</a:t>
            </a:r>
            <a:endParaRPr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0BF4C9D3-956E-4A9E-A628-4B0AA33F1A4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2" name="Picture 71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6E65A0C6-113E-4EDB-B176-09DEC7E5EB3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D9D3052-D75A-41B3-8FC3-88DB33338C4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B5B9726-DE4A-48F5-87BE-5BEEA739C112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A7B9FED-4DE9-46CC-93FA-D223EF6CDEE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C3E46FB-1CEA-4A5D-A5DC-7D15F5E8BE82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FB23E9B-5068-4855-9835-A9B906EA1CF5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C33EEFA-A615-40BF-A8AA-319AE490ACE3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79172C0-8627-4377-A4E4-2AE13BE46FE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5E5EA7F-6E10-47FE-92B7-F1163BE6E75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DFCC740-70A7-49FE-A9C8-5FF3F70126A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ECA0BBF-B405-4B40-A200-77BE27FD14B0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445777B-D938-4D04-87E2-A2295463CF03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ACE047C-B1C7-4AE4-A9BA-05604005ACA8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274A569-E151-4B57-988A-A60476612EC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D1A1F79-E1E0-4FAC-B66A-F6423DE1676C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7" name="Graphic 39">
                <a:extLst>
                  <a:ext uri="{FF2B5EF4-FFF2-40B4-BE49-F238E27FC236}">
                    <a16:creationId xmlns:a16="http://schemas.microsoft.com/office/drawing/2014/main" id="{0DA5ABCC-7344-4894-88DB-320E5EEA346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57F0FC1F-7FFF-4B9D-BC01-9B6EF9FD9442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CEEE6605-85B2-4DAE-AF3D-E3C17202565A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8062B0FC-C7F2-45A5-9BFC-1CA3138C4A7C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4D719CAF-04F1-4583-9727-C212FE34313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4E8DC75-66CF-437D-9900-32F2F6A10B4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EC11FBA-5F47-4985-A939-16565B7F9554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1C0A916E-0823-425B-A7B6-690B6F7F1BAE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8D6B1388-8847-4F2D-90D7-7B576AB12569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DC794AF5-201F-454E-BE35-EE12154F641E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207C7CAC-6984-4ACF-826E-3EAFE8B6EC9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8" name="Graphic 39">
                <a:extLst>
                  <a:ext uri="{FF2B5EF4-FFF2-40B4-BE49-F238E27FC236}">
                    <a16:creationId xmlns:a16="http://schemas.microsoft.com/office/drawing/2014/main" id="{8E7B7C44-3D18-485F-B4F0-70BA9154A98F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7C259E3-0537-498A-A04B-5049440A639E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A91D843E-8AC8-47A2-9E46-5EC46718B71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60E3425-7538-4C5E-965C-768B7C86D8C2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0B99BEE6-9620-4F8C-A652-47FED7882EDD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3DD7234-C32D-48E5-AD63-6ACED12B8B6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26149F84-E3F1-4EFA-B313-770DB6C984CD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366D6959-1778-47C0-9B7C-29C5FE048715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855336EE-3571-4B16-8786-4CFC3B9B97D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28231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A123491-76EF-412E-941F-E0508A0B2A9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bject 40">
            <a:extLst>
              <a:ext uri="{FF2B5EF4-FFF2-40B4-BE49-F238E27FC236}">
                <a16:creationId xmlns:a16="http://schemas.microsoft.com/office/drawing/2014/main" id="{4E8010E6-A4AF-44F9-BF88-E5BF7579B6D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35532B0E-0420-42A8-827A-1C08DA39689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53" name="Picture 5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58FCEBC8-FC6D-49F2-8847-AA7A61E5834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4EA6E1-96C5-4975-A0CF-77EC4698163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3564C92-5519-4DF9-8F8A-12771CC333D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09100C8-9F86-4812-B701-59AC160CBD5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73A75CB-4D15-47BA-9A41-0FBA840EB72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6B5E2A9-4049-460C-B3C5-01C20ADE9D84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1801FC4-B284-4945-AF59-A159BFAD7E26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D601942-841A-407E-B7BC-E117B10B41E0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38D0602-E1E0-4038-84CE-4522A0A95181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D8C1EA2-4DA5-487C-85BF-90BBB06C2566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93C12EB-5CA8-44DD-AFCA-9119293D533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3C8106D-E02F-4272-8300-056DCA108ADB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0276108-7D54-40C5-BE46-41FC0A55EBE3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4246FEE-7A6D-40BB-9294-163411B8A22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86FCD42-8336-42F8-A1A9-E272904DF05E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8" name="Graphic 39">
                <a:extLst>
                  <a:ext uri="{FF2B5EF4-FFF2-40B4-BE49-F238E27FC236}">
                    <a16:creationId xmlns:a16="http://schemas.microsoft.com/office/drawing/2014/main" id="{6ADE7269-5B63-4A78-A84E-C3C52D4983D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1B2A263-0DA2-4A16-80B1-0E227E65263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E5101DF0-7B61-49C1-84FE-F1829CC5C974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453F703E-5136-46B4-AAB6-396648F8B15E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EB61AFE4-691B-4FBD-A79E-A7D62BCF5744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0F3812E9-2775-4EF4-82F2-F12F4C12CA3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5D475F5-2851-4754-9D18-5F2C2CA58B36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1C24F6F9-AFDC-49A5-B0A7-31182FC6BF79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246A98B4-6B2B-46C8-AFA2-8C4ABE260BB2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5325631-7D7A-4226-9C1E-3AA4D698E12C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3939297C-71B6-48B8-9D2E-1952ED047F37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D90F5A1F-5D5B-4AE9-803E-31291FFE573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A27D61EC-E76E-4A65-8753-DEE742B7FFE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9F6759CA-578A-4164-ACF9-4BA3E8B27A8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AB80A4D9-81DD-4F0F-9FD4-FC4908811139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CA248F67-89AD-4979-BAAA-8A45999919A2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29D0B88-DB8F-4539-B55B-4195F7DC9B41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7E942A8-5987-41A3-B1D5-277C038CC300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908A9590-DF0A-4CC2-B21A-66CD455465E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94F7754-7179-4D7E-8DE1-EBB8CBD4EF14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8835460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Picture Placeholder 15">
            <a:extLst>
              <a:ext uri="{FF2B5EF4-FFF2-40B4-BE49-F238E27FC236}">
                <a16:creationId xmlns:a16="http://schemas.microsoft.com/office/drawing/2014/main" id="{7F569B38-3451-4FE1-907B-C4B995C1F6F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EBB29A-BB58-4DD7-AB8A-EFE9B54D294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FD9F4016-773E-484B-8B11-A2677D68320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51798519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19D4B8B-E753-4936-B862-B38E5E6DC32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900A8745-B100-4054-8AAB-C9D262B73E7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00E3256-D232-443C-A57A-8C44A39086ED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6" name="Picture 1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48219DC1-68E8-490B-A5F1-AAB6B4778FC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24E4365-239F-491D-BAC4-79A623A9B317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E071DC0-9426-4665-A7B9-81E8A166C3F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7AE717F-6E22-40DD-AB00-5AED7451F5AB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46018E6-57E2-4B24-A425-E49F7F74B7D8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80273BC-951B-4274-B8BB-07E484477A03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7F25ADE-A8CC-42B6-BA73-277B92D2ECB2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B1B721-3797-471C-BEAE-5BF62F81746B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A9A1372-EE15-43FF-856F-98B3C32637A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E689031-1489-4681-9239-341DDE2DB3C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6B1B976-3BF8-4902-B670-BBD92517BE17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D3AE94B-0642-4E8D-A4E2-06DFCACF77A3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679712E-EA02-4471-BFE5-A4C9679FEBB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5F2366D-CEE4-4267-8D91-94B8C5946FC9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F2E10B2-1937-42EF-9856-3C2B79406F63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36" name="Graphic 39">
                <a:extLst>
                  <a:ext uri="{FF2B5EF4-FFF2-40B4-BE49-F238E27FC236}">
                    <a16:creationId xmlns:a16="http://schemas.microsoft.com/office/drawing/2014/main" id="{C4B041B4-D04C-4075-8937-3ABB990B7DF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CF628FE2-7E47-4F16-9B24-27F0D7FB739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6874B1E4-CE6B-401A-BEA4-09F36A184E26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E042F3A7-36C9-45CE-8F99-DD4AE17020F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8FFE08CC-5C00-407E-87E6-0C4EA039219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AAFF08F8-2EE7-4DA9-8EDC-316CE4F87933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345763AD-CB05-4F16-83BF-B9DD1F408EE8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BCDE73B-3A8E-4FA1-A24F-D5C2D69D1C85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65639300-AE35-4479-B8CE-E6CCA074E76B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DCF7DCB-885C-4BA9-B8C4-0B313A0CEF7F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4291D309-59A7-40DB-AB33-CF6E9726D15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7" name="Graphic 39">
                <a:extLst>
                  <a:ext uri="{FF2B5EF4-FFF2-40B4-BE49-F238E27FC236}">
                    <a16:creationId xmlns:a16="http://schemas.microsoft.com/office/drawing/2014/main" id="{2B1455A8-C66D-475B-8B50-281FAC7A2FC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BBB27F6F-7967-4C34-8610-E49F4090AB38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30FB72C9-BF23-4E10-9984-847B69FFEB6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CB7A897F-934A-4E33-AABC-E33968784DCA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BFD875FC-D1BC-44B3-9CF4-A0133056C093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A9DC9529-F5F4-4B50-9BEB-57D30EDF8C4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83B4651F-EB8E-4AEE-B135-51A8E4DEC18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3E6B1900-357D-40E4-91A1-CDED8DC7595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DB039D25-7293-4A86-BA29-B3887D8F52F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44361465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9C615F28-6AB1-4809-89C9-B05D0BCC5CC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object 40">
            <a:extLst>
              <a:ext uri="{FF2B5EF4-FFF2-40B4-BE49-F238E27FC236}">
                <a16:creationId xmlns:a16="http://schemas.microsoft.com/office/drawing/2014/main" id="{137A8BF4-AED9-49A5-B935-935E5A33FA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1ADDEDD-4010-4DCE-BC61-2D7FF7A34A42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17" name="Picture 116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C10AC00-5D5D-4F85-8546-FD9AFC780C3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2B3160AE-88D1-40D6-A023-625B0D481E51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4559570-9471-4104-B1F5-D7913350F633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7613C84-EBAA-4E95-B7C5-772EA2FE3ED4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4BA6FA3-5271-4E35-B4F3-FC897C863B80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A9B2DD0-4EFD-45DC-AB70-FEB5753353D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D102423-2426-426B-AB72-006AF69CE870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8DCCF43-1699-43D1-A347-C35B07C01BE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456498A-558B-4799-A25E-C2C28C1EFEA9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82AE881-B632-4B02-B4CA-278FD2850EDA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934CC05-3028-45DC-88BA-61337DEC55C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50CE4A6-C7A6-442F-9858-715C98673CFF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3B1E87A-8AB8-4D64-A379-C0AA18AF0F28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86BF065-45CD-4E25-A622-1DC3E1A500B6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262ECE4-B12E-4666-8F1E-499E03A86E2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132" name="Graphic 39">
                <a:extLst>
                  <a:ext uri="{FF2B5EF4-FFF2-40B4-BE49-F238E27FC236}">
                    <a16:creationId xmlns:a16="http://schemas.microsoft.com/office/drawing/2014/main" id="{030F4C56-327A-4DDF-8272-6A38CECD2C1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24217533-7848-435C-9310-5309E8F01F50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1623F8C3-6313-41D6-A938-06EC32E187B2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5C3AD71-E4FF-47DD-9BD3-6037E13FA615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F3A76106-8D91-4D50-AB33-D65ACB1B2D91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D4625803-B65C-4694-8ACD-2A3D6B882D0A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D184E0C-3C06-4230-8E16-36666BE63FA1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329DDC44-ADAA-40AF-AFC7-0AD93C5ADAE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7749B47-CDF9-4909-935E-374254E93A4D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D56D7AB7-573A-4EB9-95E8-DABD3829E522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A087EB5F-05B1-4323-80C2-6755C5F9D444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33" name="Graphic 39">
                <a:extLst>
                  <a:ext uri="{FF2B5EF4-FFF2-40B4-BE49-F238E27FC236}">
                    <a16:creationId xmlns:a16="http://schemas.microsoft.com/office/drawing/2014/main" id="{F6B25754-161D-4FA9-9DEE-1391C47A5F4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053AF42F-1E85-45F6-8839-5C4320A8163F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07514F4D-0DA5-4B58-9CCE-552B20AD792C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7E46B9DE-042A-45C0-BADC-1BBD6C7165C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C78FF12F-18FF-4A48-B97F-C48EE88B2664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EAB6B1B-A4C6-406E-8F57-B336E2F66FEB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1DD5F6A-14C0-4FD1-B5A9-B2B656293C34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2BD6AE3E-E1E3-4FC7-BB60-24ECB0BD2DA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A70639B2-2D75-4DB7-9451-61F0B2F33ACE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104005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2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ACF6057-4408-4EEA-9A4B-5E65E06F5DD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object 40">
            <a:extLst>
              <a:ext uri="{FF2B5EF4-FFF2-40B4-BE49-F238E27FC236}">
                <a16:creationId xmlns:a16="http://schemas.microsoft.com/office/drawing/2014/main" id="{8AEC19CD-1630-4F53-9463-A7204BFDE63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9AB5901-1864-4ED6-B03C-91A751B46B5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81" name="Picture 80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C4101D3C-0D43-4026-B2EF-4C8C72951AF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077E1D3-2D33-42D0-AF41-33F94C0D715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F28544A-7359-4133-A9A1-1806CC1FD4F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6D6FF9F-FD10-44DC-86BC-B69F7CA81887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04A4CFA-D281-4CF4-A561-D53B3024217D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4AE5618-8161-47B0-9C73-FEED52DEE729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34456AB-01C7-480A-90FA-7B37D137346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28D96DB-7844-4573-80A2-9480D7EE3F59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71187E9-5173-4307-ABF4-D640D9ACCC7E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B02355E-E76E-4682-A2E9-4A4D92F2112A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A05D153-F463-46C9-88E3-9EFA06476B3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8F8A76-58A8-4913-A3AE-8600C74F382C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690A604-D7D8-4E1B-8D1F-E3CF1E56E2B3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D773483-3BBF-4E5D-A54E-6B01E2E7DABB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CF109A0-565E-48D7-8D2D-0FE4EA3F41F8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96" name="Graphic 39">
                <a:extLst>
                  <a:ext uri="{FF2B5EF4-FFF2-40B4-BE49-F238E27FC236}">
                    <a16:creationId xmlns:a16="http://schemas.microsoft.com/office/drawing/2014/main" id="{25662E5C-66DA-40C9-A60F-A83A43654D0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F7A97DF2-5226-4774-BF1B-AA761B50011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5C846F1E-DBD6-4701-8296-536368334434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03EF2B7-2579-48D8-84E9-EEE3D3478A14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728505A-D2F1-4144-ADE1-B4205642F59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D325CC6D-8DD5-4348-A92F-73B39A2870A5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5623BBB-9B76-40B9-95DE-F95938EA575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4A2E5C70-D9FB-4E01-984E-0964D78A3025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9643929-EAEB-46AA-A049-42301A8C1287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F1356BF2-24A0-4AFF-B180-A84D36136F4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7BD831F-A998-42E2-90D5-36C796D874DA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97" name="Graphic 39">
                <a:extLst>
                  <a:ext uri="{FF2B5EF4-FFF2-40B4-BE49-F238E27FC236}">
                    <a16:creationId xmlns:a16="http://schemas.microsoft.com/office/drawing/2014/main" id="{168C12F8-2C81-4F52-9BF6-E6BCB57D72C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91AB3199-FE75-4963-B31A-1642B40413B0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9A7F843-673B-4204-9127-8F821BD8FD39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188AC251-0525-425D-AEBE-B5868395BE55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6AB89585-ABF6-4CDB-A06B-945E32D5BF8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9651AFD-D683-4EAB-AD33-FBAB35D9369D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7E9496C-AEE6-4191-B7FB-BF5BA3655AA7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CC33BB12-BE2F-481A-A235-AB87F753CF3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4A2389A3-679E-4909-83B8-48682103CFCE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60556635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ED984100-95B4-437C-8383-DCD57B31BBF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object 40">
            <a:extLst>
              <a:ext uri="{FF2B5EF4-FFF2-40B4-BE49-F238E27FC236}">
                <a16:creationId xmlns:a16="http://schemas.microsoft.com/office/drawing/2014/main" id="{A37FE4B0-3684-4459-B936-5AA3C2170C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C40F96D-9178-4CE5-9A9F-436133EB9C6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0" name="Picture 6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91F95560-65EC-4586-921A-45E97B5C8B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A2678B49-3C09-4869-BE0D-8B8F9CB1F5CE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F5531F0-452F-4672-BCE7-50600DA2FDC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8138AAA-3CFA-4400-8035-C8212360C2C6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4F0255E-97E6-4A98-8612-E8DB25A725D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28B027A-4548-4B48-AFF4-5761CDE51EFB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F5F011A-57CE-43D6-B450-D86678363F2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515AAB9-122B-4608-AACB-88E383E3CD4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A0402F7-880C-49F2-A988-39F4C1A71F27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569E727-7AAB-4108-8159-5362C893A869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B94931F-94FA-4695-A01E-F59266BAF08D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FEE0BC4-4739-4969-BF2E-CF0CA45B2A1C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258D117-3CC7-485B-AD92-1DD0B5E812BA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E3A821B-C062-4998-B0AD-274D115624DD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75DF217-304C-491C-9C06-4F2E08ADD5A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5" name="Graphic 39">
                <a:extLst>
                  <a:ext uri="{FF2B5EF4-FFF2-40B4-BE49-F238E27FC236}">
                    <a16:creationId xmlns:a16="http://schemas.microsoft.com/office/drawing/2014/main" id="{BF5BFB82-1B63-43CD-9984-621D392B28F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646E32AD-568B-491D-9BC7-E7E426F1D54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17874DD-44E4-4987-8015-D04B0367FB49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80EFB90C-2464-4F0A-8A49-3E4A9B3D1483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B30DB7E3-B63A-4401-BC32-8AE8090AB158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EBB9F136-F67C-4116-BF56-4F85AF9C9048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D1614609-CA88-4D7F-A6F1-00604B8DC234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6911606-EACC-4658-A1AF-A485FABD508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268EE3F-6F67-41BC-B1F9-02A39F935642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13690823-B00B-40BF-9A2C-22A08704FE4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6B86FBE-3BC5-42F9-8AA7-B98AF7B0C99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6" name="Graphic 39">
                <a:extLst>
                  <a:ext uri="{FF2B5EF4-FFF2-40B4-BE49-F238E27FC236}">
                    <a16:creationId xmlns:a16="http://schemas.microsoft.com/office/drawing/2014/main" id="{E73B1BA1-5736-4211-8492-656B2E0D9C9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3A9F29C7-18C1-4A9B-A703-F115BE4E3675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CCB8016A-D696-4139-B25A-38ADC210D37C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7BF193-C98A-4E6F-8823-5EB434CB547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B4131F65-45FC-4752-97F6-AA177C29814E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7300A68E-A66F-47E7-ADEC-B0204AB5DA0E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6DAAB9A-CAB9-445D-B58A-8CC6F6B442EF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A3955241-4A79-4F43-9E8B-D7709ED70254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7D0AC168-2F16-4821-A0C0-1EB77DAC90E2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4091488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2A3744C4-078C-4B17-AF7E-2FC0A28FBDD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3F6C54B7-090C-44F7-BD64-DF0C8746D8E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380072D-BDB8-4990-971C-329B285918B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2" name="Picture 71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DB7E75B8-066B-4849-9D14-B2923EF92F2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1F5035A-ABA2-42FB-96A8-82B129726BF3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CB8F0F7-132E-47DA-BCF0-3323639FE5A9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E817991-90C4-45CB-ABB1-9C99F75312B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5B7A9F8-1AED-41FB-938D-4C49C31F620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73D8215-5934-44A9-B0C9-ED411D4A1D3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3233BF5-1AE6-4A92-B507-DC6E6EE2626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2EDF1F3-E6CB-4ADE-95DF-0F0EE42160BB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B35B913-686A-4FBF-9285-C1A5143DFBA2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EE96EDC-894F-41FC-A895-FBBC76CBF7C6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20B2232-94C6-4364-A694-0EC9EAEE8942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D7F8596-B2BA-4A9D-AF1F-ED59003A4D54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849C772-BD66-4368-978D-6A40A0D50737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DC9189D-5F21-46AE-BB58-4A73958EA6E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F8CF37F-3A1B-41E8-A776-67380E7B95E9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7" name="Graphic 39">
                <a:extLst>
                  <a:ext uri="{FF2B5EF4-FFF2-40B4-BE49-F238E27FC236}">
                    <a16:creationId xmlns:a16="http://schemas.microsoft.com/office/drawing/2014/main" id="{FAA33B8C-4D98-4D89-853B-360041A8420F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A92C0F78-7061-4EAB-B2EE-C7369202EC72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CBA80EB-4861-4188-AAF9-6165659ABD9B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ACC71D2B-9AF9-4863-965D-F1BB4EBD3E5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32F971F-F54C-44BC-BFF0-4BF767E816F5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9CD43EA-7B2D-4BB2-B549-FF49BFE403BE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5B3A1DA-9353-4A05-8B92-2E557BAF0945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75F99783-A911-40EF-B942-35DA7CBC495C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46E625A2-5FCA-4D8C-99B9-02DC0AE94E10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B91ECB0-D6F9-4827-B7BA-A39173BFBBB6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A1CB0A46-5E1B-4060-85A5-A14083DA308E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8" name="Graphic 39">
                <a:extLst>
                  <a:ext uri="{FF2B5EF4-FFF2-40B4-BE49-F238E27FC236}">
                    <a16:creationId xmlns:a16="http://schemas.microsoft.com/office/drawing/2014/main" id="{7794C293-4944-4BB2-9970-28D603B57DD7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22D155B6-09AB-4A03-B4F6-32837442258A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7324C718-F98B-4E46-8F7A-FE50ADF48F7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63061079-5C88-453F-9250-C5BB2BB6B470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A086EDB-85A1-4362-A475-F3B4786371FC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D337BFB6-EAB3-4968-BA4B-22FF80B4334D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A0438E83-7A5D-4AC8-B65C-F26079084A66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3C1887D-BE03-440E-945C-2DF3AFB5F95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CCA6E57-9C20-498B-BEDA-2F267C6FE5EB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24707679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Picture Placeholder 24">
            <a:extLst>
              <a:ext uri="{FF2B5EF4-FFF2-40B4-BE49-F238E27FC236}">
                <a16:creationId xmlns:a16="http://schemas.microsoft.com/office/drawing/2014/main" id="{C1BA9638-D4F2-4B93-85D5-1A7A37025B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06B4139F-8B6D-48AD-A4B1-C27448F9A6F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103675E4-AE70-432C-95A7-4FA833E0CE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7AF0C41-0D83-4AB3-BC78-DDDC091DD293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3" name="Picture 12" descr="Text&#10;&#10;Description automatically generated">
              <a:extLst>
                <a:ext uri="{FF2B5EF4-FFF2-40B4-BE49-F238E27FC236}">
                  <a16:creationId xmlns:a16="http://schemas.microsoft.com/office/drawing/2014/main" id="{A8D0560F-EE83-48D1-976C-1A1D75E6A8D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4" name="Picture 13" descr="Text&#10;&#10;Description automatically generated">
              <a:extLst>
                <a:ext uri="{FF2B5EF4-FFF2-40B4-BE49-F238E27FC236}">
                  <a16:creationId xmlns:a16="http://schemas.microsoft.com/office/drawing/2014/main" id="{82F42FC3-7DB5-45DE-8921-0F5F559197A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46893896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06B4139F-8B6D-48AD-A4B1-C27448F9A6F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103675E4-AE70-432C-95A7-4FA833E0CE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1D1CBA2-EA1D-4A10-9257-4C370853BC53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45" name="Picture 44" descr="Text&#10;&#10;Description automatically generated">
              <a:extLst>
                <a:ext uri="{FF2B5EF4-FFF2-40B4-BE49-F238E27FC236}">
                  <a16:creationId xmlns:a16="http://schemas.microsoft.com/office/drawing/2014/main" id="{D6BAAF21-B407-4E8F-B99B-93890215272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3" name="Picture 2" descr="Text&#10;&#10;Description automatically generated">
              <a:extLst>
                <a:ext uri="{FF2B5EF4-FFF2-40B4-BE49-F238E27FC236}">
                  <a16:creationId xmlns:a16="http://schemas.microsoft.com/office/drawing/2014/main" id="{BBF83C3E-D2A2-40B9-AA19-51DAB14FC9E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49777201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chemeClr val="bg2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B3735F5-C1AE-4A4A-A4CA-FB934C06AC0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75C62280-FB28-4AC4-A89C-B18150AB434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6CB44A7-A9D2-441E-8DE8-74D795C1821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5" name="Picture 4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3BBBF44E-762E-4809-BA7C-D1801EFADCC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BACADB7A-2209-473F-88CD-27AD97E4BC3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E4CDDE6-C926-4D89-98EC-59FB0EE3DA9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7E3B54B-C9EB-4EAD-A240-147F0C9D14F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2FDB51D-158B-4378-A9C4-51F0E8927592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044AC7F-C5C0-4A9A-99F5-3084992195AE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47DBC59-99AD-4A80-8096-53134166A893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2DCAEB7-2DF0-4749-9729-51367B322AE0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B544B00-D4D3-48D5-9A9F-D2643AA5158F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0AABCCC-956B-456E-B003-61D77951F278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741F1CC-94EE-4B95-AB1A-8A311C9E9E6E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B908B32-9DBC-4197-8FA7-A2BCE3F8A668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211559-6514-46AE-8343-9F71DABC278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CBA83F35-2E50-4140-8FDA-FCED3DE99F9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354EF14-E48C-4A25-B72F-F1849D9B9D40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DBB272F4-A35F-4647-A520-2EF973758B1E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3C307743-DCED-4B44-A22A-41857341221F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C6158E2B-4EC0-49A9-88E6-157208CF7118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79B3D41-E140-40D6-8EB2-629FE2B6EB9F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C0533C85-D667-4CCB-BA76-76B7B4196CCB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6696ECC7-761C-4EFA-A40E-6ED4AABD887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6A08B64-080E-4858-BE34-6B1BE519AC17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C39E267E-8AC4-4DFF-9B1F-54CFAE5AC431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35FB1F7E-5835-4DA8-9CDD-A8EB5DAE604C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6AD79F69-02D2-47CE-BA78-22105EA5BB5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55A53E46-76B2-45BE-A88E-18E936A9B34F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0" name="Graphic 39">
                <a:extLst>
                  <a:ext uri="{FF2B5EF4-FFF2-40B4-BE49-F238E27FC236}">
                    <a16:creationId xmlns:a16="http://schemas.microsoft.com/office/drawing/2014/main" id="{C76B5A56-3FB4-4714-8F70-8EAB20905D15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9B0F4EC3-68E7-445D-B7C5-917700B67E6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26C2120A-68A9-4CBA-8923-FFE1F4FE38CB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0552EDDD-5318-4E13-8768-1E58E3C8B60A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8638FCA5-B019-4D0E-B913-21BAF3C6B5CB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98A4CEFA-C5BD-4406-AE6C-227CF25D6A5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FF1E507-BD61-4876-A871-B2A7DEE1BBE4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B6AD0844-C931-4C50-B05C-643FFCC5A8A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E5D50D3-60FC-4189-9CF7-2BBA679FEAD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522845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78D2CBA-8A89-4621-9034-42E8CE7FC0A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460AD87A-24CF-40C9-AE17-8D855B68BDF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3539292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chemeClr val="bg2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chemeClr val="bg2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chemeClr val="bg2"/>
          </a:solidFill>
          <a:ln w="9525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chemeClr val="bg2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25CF5FF9-90AB-48DA-A162-B239F0A507EA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4" name="Picture 43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7655019A-BB48-4651-BDBF-5526CDA96BF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57E1485B-9463-4198-A845-9CF3A36D70D8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51C0CE8-675F-4D7D-AFA0-07F29F9DA59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D7C3C20-7183-4709-8CCB-72729DDEC80E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58298B4-4A54-4E80-8445-7B86ED3C881E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EC3FF56-DE73-4CA5-9405-A7B9FD31558E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EF3F5F4-1E31-4936-AEBA-62EE62926F9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DD2B1CB-C150-40C3-8E69-37EAE3FE615F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80BBB1E-6CEF-4A67-940F-CBEB6CA3F1E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DC75269-F145-4159-8EC1-0C2DA7677E1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D338978-2AD7-4127-84CD-35681B2042CA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FB4AADF-4D10-417E-8A8E-24F4A5585A32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0A281DB-6773-4D90-BA98-46A6B07C0C7C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3EE57CA-6642-4B5E-BA02-F5ED0EB954DF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3436361-06D6-4494-89D2-897321C4C852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72" name="Graphic 39">
                <a:extLst>
                  <a:ext uri="{FF2B5EF4-FFF2-40B4-BE49-F238E27FC236}">
                    <a16:creationId xmlns:a16="http://schemas.microsoft.com/office/drawing/2014/main" id="{EFDE5BDB-CFFE-48F3-AF84-F5A14C41BF8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BF15B65B-86E5-420D-BCA6-8C5C34A6A39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805E83D1-F35D-45FE-A37E-1C7C0E665926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AEA1076-6022-4610-8830-369B6BD8B09F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50CBBAA-613D-4663-8120-AC2501427B3A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B91F0197-21AE-4C99-B151-075D1F1249D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C74C4B01-CE1D-4D5D-B953-00E0EB4E1EB7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8174C45B-63B4-4CEB-BEF0-EB035963C759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46EC7A4-8867-427E-97F5-C1AE0DD15333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3AC4D4F4-AA04-4394-8353-0CFC14C550A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1E44754-95B4-4523-A4AC-F451C9CAC5A8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3" name="Graphic 39">
                <a:extLst>
                  <a:ext uri="{FF2B5EF4-FFF2-40B4-BE49-F238E27FC236}">
                    <a16:creationId xmlns:a16="http://schemas.microsoft.com/office/drawing/2014/main" id="{F8360209-E88F-4AB0-9F3F-8836793E3173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989536D4-4300-4ED9-8B28-080F2E1D10A3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1B8265D9-B5FF-4E74-A4AC-02A976AB790F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BDA34E28-38C2-43C5-ABC6-5A5F34B4012F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A68AA56-BBF0-4C7C-A1A8-D3E4C646279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FFB30437-C644-4FF9-BC1C-8F65AB1E11FB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4FDBA03A-D55D-421F-AA70-16B0F1F8D530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97B72D0-53D4-49C3-A281-D123AC03838A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4FC8B586-6ECF-4A07-B1DD-6970B8418095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96743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BD316042-1EAD-4045-8D14-575BE018ADE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FBF025F-B18B-4D8D-B97D-0D0E2758A9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E51293B-B5EC-4A31-A24E-B5E267C59B5F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6" name="Picture 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F8D060FB-94F8-4C63-9688-9447D3668CD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06DF2A2-14EB-483F-9C6C-F1D870FDD633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9209E72-B168-44C0-932C-9E370DF5506C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D6FDFDD5-BF1F-47E0-8108-3A06C677F906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070A27E-F2AA-4E5D-B0D0-DDAB745AABE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764C4E54-167E-43DD-87C8-F789A14A6D54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8586DE3-DA02-4A44-AE9A-839A27173D8B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00FF247-ED06-45CC-8F13-6B94941D3F6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35C5DA5-2B0F-4261-998B-39250428871D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C0472C7B-72B6-44B0-B3D1-D9266213CC01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8471BA96-3661-4D51-B3EC-C124823FAE13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4DD548E-0941-4A42-9FCF-FF43683F3B45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D3B9D88-93A6-408E-A7C1-BF15BD8466BF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17ADA54-1490-492E-BB5E-A4000D1B482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6C137D1-6EB3-4EAF-ACD9-52CEBE80C55D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1" name="Graphic 39">
                <a:extLst>
                  <a:ext uri="{FF2B5EF4-FFF2-40B4-BE49-F238E27FC236}">
                    <a16:creationId xmlns:a16="http://schemas.microsoft.com/office/drawing/2014/main" id="{A95F201F-DA77-4185-8188-1493C0ADBB21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920A2140-6B67-419D-B6B8-9D12ECE12407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12DF93CE-8FDA-4076-8FD4-0CFFA490F837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AD7CD434-4307-44A7-AB20-66D539646D05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A01B897-29DE-4079-9EB7-AFB6ECE86DF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D90ADE2D-ADA6-4883-8C78-2534E64D729D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8E00911-CAEB-4A78-8B61-2CD0150527F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4824A4E-4079-4045-A738-A2839A9CC1D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781AB9C9-72C6-4DE5-9336-3399EEFB3A04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4258C236-4FEE-45FC-843C-BDE99D20C8D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9C315DA8-685D-497C-B666-247CECD16F67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2" name="Graphic 39">
                <a:extLst>
                  <a:ext uri="{FF2B5EF4-FFF2-40B4-BE49-F238E27FC236}">
                    <a16:creationId xmlns:a16="http://schemas.microsoft.com/office/drawing/2014/main" id="{97B5F337-3BE0-40DA-9ABF-DDB2CDE265FB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61D466DD-C4B5-470A-8618-0E39E8B1A6F2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2C594C8D-6399-41CB-8625-F122F70E522B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7AC799A3-7D40-407C-9C71-437089609734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786EA2B-A27B-469D-A045-11A2ADD4E5F6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D4EBA951-49EA-489F-A15B-E514418E6DF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880DFCE9-2A59-4D9E-9788-760054E807CE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B0191FD-68D1-40F6-A0AD-C7A8A1C6B53B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C432E5FD-668D-4EC9-97DF-B888F504B34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5365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C611821-9FF2-4C09-9576-1CF1B2E4B5FF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B1A9BB00-85CF-4B36-95F4-83573AD0D71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6966EB5-116D-49A8-B50F-9EEC5790D1A5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5" name="Picture 4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A25D9F6-ECBE-4478-88D4-1A09FC17537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539DE111-429D-4305-B941-442CE88F877A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3FA6BFB-35BF-4B97-9DC7-EAD49360B525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0B9668D-9BFB-4500-A027-78B6DF0E93DC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A3EB49D-90E8-49E8-A526-B76A71503457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562FBF5-86CB-46A3-9431-30F5E13C9E06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5C2546A-98B1-4766-917B-5E772E57078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7642C85-7464-46BE-9E26-6B6CFAA43A4A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CFD8535-8EDD-4610-A639-12CE39C98D96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DF8D058-8BA2-4B98-805E-F9F8CFC8B62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A573362-58AA-49B9-B10E-CCEDD46B544A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20BD8DF-3B3B-42C2-A394-75E460833BB7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D9CDA1C-B57A-4A02-97E8-5878E3ACAEDC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D42390E-A349-411F-88EE-305EE9FCCE7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DE119F0-DD78-4A8B-87D8-F2C2A9C22119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0" name="Graphic 39">
                <a:extLst>
                  <a:ext uri="{FF2B5EF4-FFF2-40B4-BE49-F238E27FC236}">
                    <a16:creationId xmlns:a16="http://schemas.microsoft.com/office/drawing/2014/main" id="{20C594D6-8B99-4947-A045-E4F20517D878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448E5695-9367-493F-B3C7-A0390ABB5FB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632B91D7-A647-4292-82D1-B578FB96F6CC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40BC40BD-F774-48CF-B29B-14676E430D01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152B7D7C-5392-44C2-8A21-4DDD2F048C7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7F4A9B3B-0596-4E86-A853-54C394C3781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94E02D98-F122-4821-A9E8-0DBC7CF0C396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61099C9-0355-45CB-9FC2-FBF0D6BB03E4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747029B-0D1A-40FC-8016-5B7DD732B375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E290F3D3-4E9C-4E1E-93AC-27038248C00D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0DC966EA-9C10-47A9-AC7B-F36AA372C8AF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1" name="Graphic 39">
                <a:extLst>
                  <a:ext uri="{FF2B5EF4-FFF2-40B4-BE49-F238E27FC236}">
                    <a16:creationId xmlns:a16="http://schemas.microsoft.com/office/drawing/2014/main" id="{CC1C2A76-D0E6-4E69-901F-92C037F9D04D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051111E-664F-457A-999E-EBB4ED767EE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B5EA77E5-4855-4BA7-AC7A-562EC5B0EA37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D4D278C-7AC9-483F-A51A-CC19C8306072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F2C7D9E-DCFF-48AF-BE8E-75A56A02992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51E411C1-F67B-44CF-9874-AA0B45FCA5A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8AE3DB13-9283-437A-BA05-D38ABFD63E0E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4E54C1C1-4F44-4E18-B094-0BDBB2D9945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58BB6DB-3A75-4E70-9BAD-6616E178091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6477139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6C14FD45-8402-4909-85EB-A56D0945BD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93" y="396011"/>
            <a:ext cx="2217683" cy="1129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8635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024272-F508-467A-A3D7-87F1D47992A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0" name="Picture 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CFAC0BDD-DFAE-4BEE-B19F-FF98A8F6B30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09A8101-248A-49D9-80B0-0A292F2171A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A92E18-C328-47D8-9287-28924E44C696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E033B5D-D391-4E0D-B5ED-94C06D90498E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B92F0A1-5421-4E08-B42B-0C1E70F556B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2FECDC9-D37D-4FD2-AA74-03B353536600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2EEFB05-AFCA-466F-8997-7951A95F53B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A69C45A-D5AE-4B33-A3C8-8A5B31384C45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647F525-EA14-441C-9203-95ACC6C1032F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0F28A86-0338-4590-81BF-F3E4662AEE5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6EF9BF0-3E5F-4FF3-8D30-55AA5C40A6B0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38D78FF-E4C5-43C1-BC8B-1E7BF489CC46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236AB60-4221-4693-9E95-F0C59F601041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7337196-FDB9-490A-B76F-BD132E6F9F2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0976E8F-F824-4375-8D68-830506B8CB8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6" name="Graphic 39">
                <a:extLst>
                  <a:ext uri="{FF2B5EF4-FFF2-40B4-BE49-F238E27FC236}">
                    <a16:creationId xmlns:a16="http://schemas.microsoft.com/office/drawing/2014/main" id="{CAE60DF6-8211-4327-9E0D-9AF2026ED56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460DC10-3092-4F81-AE1F-24AFE32D57E5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CB864C68-23B9-4871-8B1A-3B08E2678285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8C588F20-D43B-4127-91A8-76BC625402A6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F8817A6-E54E-462F-A789-4CD871D66F80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5F081805-E49B-4F67-952D-AD22BC190D4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5449813-573E-4DF0-8ACA-6986E3FCA41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F79890A0-7949-4A70-B3D8-FB681316209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7B3C52E3-EA3A-40E8-9C89-00CF737B2CBA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A596B782-C73A-4A2C-9138-C103249880B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5F42CE6C-37F9-40D7-BF72-74E55765AEC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7" name="Graphic 39">
                <a:extLst>
                  <a:ext uri="{FF2B5EF4-FFF2-40B4-BE49-F238E27FC236}">
                    <a16:creationId xmlns:a16="http://schemas.microsoft.com/office/drawing/2014/main" id="{7CAF4D79-ABF5-43A7-8F48-BFE4A17E9D3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B542C214-244D-43EE-853E-718E2B547269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8150A67E-B7B3-4C96-A0C2-70E151031506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8D6DF398-80D8-41ED-8FD7-12EE1123FD78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47785320-1FD0-46C1-8240-ED24CBF6F8E3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1274A52F-EE35-42FD-9018-3203D56D26B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69E7F662-8812-411A-876B-FF842C41779B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EFB3045-59D7-403D-A581-BC5E2D7F9ABA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F06EC9F-0D28-4F76-B671-11C558F3C7B4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8202295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0367F8A6-44DE-4287-BD12-8071DB56AC6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D6D1DA3-C187-4CF1-826A-DD83DEB937C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6" name="Picture 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A286A11E-F580-4037-A957-BF122B63504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CC6AA95-08BC-4B67-A94B-62395A36068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87D2284-1ED0-4EF6-8515-D43B6B09615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6EC4563-76AD-472B-BBD4-5982C0B0F9AC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B292D34-2AFE-4694-A598-EE1269C3E3FC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0B96530-6AEC-4694-B85E-D01975988C00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B33D8D6-8101-4512-9089-4A2D394B3A51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EB0A8E9-00EE-4FA4-A1C4-ACF9D4A8111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5CF7690C-06F5-4565-92B7-1BB91229709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7F9C5F0-F876-4D94-9F94-3D29257DE68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4B5AE49-0B7A-4F06-9CDA-61EA44E2304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179E0C4-A37B-4E54-8343-208D3FF42B7D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97F47B3-9ADC-4393-9746-1AD58447C3A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8BD30F3-A8EC-435D-A74A-1BC7EB4AA414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F3EAA23-BBCA-494E-AB99-E0E11D217154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" name="Graphic 39">
                <a:extLst>
                  <a:ext uri="{FF2B5EF4-FFF2-40B4-BE49-F238E27FC236}">
                    <a16:creationId xmlns:a16="http://schemas.microsoft.com/office/drawing/2014/main" id="{772E689A-E7F0-4BFD-AD1B-C2D473DE52A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1DC835C6-167A-48DF-B458-B2FDEC341B4D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0572D735-B001-4C0D-BBE6-9F2B41104BD2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812A845-05F4-4B5B-869B-2F7F02E7F180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F360B2E-4567-4A2D-8081-9B0C9849409F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9632703-606A-4F18-B4A2-E10DDD506FF3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04B43EBB-A150-48BD-9BA4-EB80C90E1A32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D8F14F0E-F556-4D0F-A110-38791572C0C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316A81B0-9692-499D-BE24-6F105F9E701C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330B5998-F70F-476E-989D-A81ED84F05B8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B59EB95-956A-42A3-ABB1-E588CF74704A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" name="Graphic 39">
                <a:extLst>
                  <a:ext uri="{FF2B5EF4-FFF2-40B4-BE49-F238E27FC236}">
                    <a16:creationId xmlns:a16="http://schemas.microsoft.com/office/drawing/2014/main" id="{A56147BB-3CDB-4BEC-A9F7-B3F98B6D6D2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F20FF55-A0FD-48CD-8EE6-8E9213829E08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35497B69-D69A-4327-90C2-E60A8E00D64D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F4623636-2F0D-4E9F-B9FA-900417F75569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4A2163D0-9130-49E5-85F5-C0DA5D0FED7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DA4DDDB7-360A-44D4-93BA-45E63C427300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9313A6FC-93BB-46A0-912A-FB956BECC47B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477E42BA-EF5C-4CA0-AEB3-B13E6D23F374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68E149D-D1A5-4F20-8AB7-5379724D5755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1505939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Literature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EF7622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EF7622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7004698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164A9C8F-0321-4EE3-A233-02A9BAA5943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64342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64" name="object 40">
            <a:extLst>
              <a:ext uri="{FF2B5EF4-FFF2-40B4-BE49-F238E27FC236}">
                <a16:creationId xmlns:a16="http://schemas.microsoft.com/office/drawing/2014/main" id="{BB5636C7-2942-49C7-BE4B-623F78704F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6343A90-7E5E-4669-B445-0975A1018642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7" name="Picture 6" descr="Text&#10;&#10;Description automatically generated">
              <a:extLst>
                <a:ext uri="{FF2B5EF4-FFF2-40B4-BE49-F238E27FC236}">
                  <a16:creationId xmlns:a16="http://schemas.microsoft.com/office/drawing/2014/main" id="{8C26DDB4-8EF9-4DCC-860D-36CB1DDE015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8" name="Picture 7" descr="Text&#10;&#10;Description automatically generated">
              <a:extLst>
                <a:ext uri="{FF2B5EF4-FFF2-40B4-BE49-F238E27FC236}">
                  <a16:creationId xmlns:a16="http://schemas.microsoft.com/office/drawing/2014/main" id="{D8741A7F-9C97-4319-A35F-DF06CFFCD3C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4394447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39" name="Title 2">
            <a:extLst>
              <a:ext uri="{FF2B5EF4-FFF2-40B4-BE49-F238E27FC236}">
                <a16:creationId xmlns:a16="http://schemas.microsoft.com/office/drawing/2014/main" id="{AAD0C646-1AD3-40DC-AC4F-31E5C58488C7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09EFE47F-AB9C-4B00-9849-6416FFB52C3B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40">
            <a:extLst>
              <a:ext uri="{FF2B5EF4-FFF2-40B4-BE49-F238E27FC236}">
                <a16:creationId xmlns:a16="http://schemas.microsoft.com/office/drawing/2014/main" id="{954D734F-E992-44AC-96EA-5B5A194F2C7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5EA0B-3985-47E5-AE6B-6BB5DF04233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3" name="Picture 4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BF5A18F-0288-421E-964B-3E63A2427D0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038272C-7DD2-474C-A914-9AE85358A78C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5238E02-EF08-4B83-B69C-62ACFDD61B2E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626866D-1489-403B-A9FC-FDAA95062B5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F2DCDC0-7442-467B-8A5C-43A7D67673EF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5E8307A-A9DF-460E-B314-8AB30197E01A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D8BCAA4-5126-4C1A-A03F-E8F14BBEF06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0C014DC-C742-4FE6-BFC4-73E600FF58F6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722FB26-4431-4FE5-AB55-5D1DC9EE2D64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1085A09-F815-4C2F-B9F9-608889A8EA3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EE1DF2F-4742-43C8-B79E-E7CD45A18311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BD67BAD-DB61-4BEC-9500-3BBAC3B30D97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72B60C7-2195-41FF-9660-5FDAAE65275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5F88728-0663-4A96-B383-62D3ADCDADA2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3D83585-00F3-4158-85FA-360AFDFD4245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8" name="Graphic 39">
                <a:extLst>
                  <a:ext uri="{FF2B5EF4-FFF2-40B4-BE49-F238E27FC236}">
                    <a16:creationId xmlns:a16="http://schemas.microsoft.com/office/drawing/2014/main" id="{A9F3DE49-19F9-42A1-B83D-C97ED9DC529B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95F09650-4C13-483D-8FF7-A3E7FFC4AF13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1E59C4A-EE64-4042-B5E8-9D14F22F03B5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F26FC16B-5C9D-48C9-9D87-426120B30FE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E2C84CB7-2195-428C-A027-B39C719EBD9D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5A73630F-6D76-49FB-A036-46EC4AFA1CFB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99E3CD7F-9A35-4712-8DC7-E03287205343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5C3E830-7512-4B53-9F1A-C932184E2C9E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A078A6AB-D942-47F7-A3E8-6FBF50F81DEE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C1D9539-F608-49EF-8F5E-B4BC1A380AC1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DC106AA-2440-4023-A444-9563BC656369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9" name="Graphic 39">
                <a:extLst>
                  <a:ext uri="{FF2B5EF4-FFF2-40B4-BE49-F238E27FC236}">
                    <a16:creationId xmlns:a16="http://schemas.microsoft.com/office/drawing/2014/main" id="{34B479E8-E03C-4E23-A5D0-F2F3C1D3CD10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55524890-4833-4604-A8FB-80453C4B7A94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FFD4E64-0F21-4F54-B4F7-00336D67AE3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53A4374-C850-4BB8-9ECD-7EAABB0D5B8E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B3DD0EE3-C40C-4D2F-8A62-B4ED6BB76209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F4A973F-0E54-4E92-A44A-C80265F4E6F5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3B93D950-7725-4A8F-BF8E-B0BC4BBE81E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50E0887B-9FB4-47B9-980C-DC4D3778488C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1DBA7218-1530-4952-B7BD-A9D77B63966A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140720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A8FFF9E-6BF1-4282-9EB2-F70165752CD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4A4C3F8A-E1DC-484B-9282-4807B00488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67025753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EF762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8138189-9801-4F8A-A206-DED1FBC11A5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object 40">
            <a:extLst>
              <a:ext uri="{FF2B5EF4-FFF2-40B4-BE49-F238E27FC236}">
                <a16:creationId xmlns:a16="http://schemas.microsoft.com/office/drawing/2014/main" id="{5BDA9A34-988A-4F4B-97E4-4F0A53C4773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504EF8F-D327-41B8-9FC2-96981D133208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5" name="Picture 14" descr="Text&#10;&#10;Description automatically generated">
              <a:extLst>
                <a:ext uri="{FF2B5EF4-FFF2-40B4-BE49-F238E27FC236}">
                  <a16:creationId xmlns:a16="http://schemas.microsoft.com/office/drawing/2014/main" id="{D9DFD255-8EB2-4395-86FB-C2276CC9BB4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6" name="Picture 15" descr="Text&#10;&#10;Description automatically generated">
              <a:extLst>
                <a:ext uri="{FF2B5EF4-FFF2-40B4-BE49-F238E27FC236}">
                  <a16:creationId xmlns:a16="http://schemas.microsoft.com/office/drawing/2014/main" id="{95C3E5CB-C521-4028-B3F5-6D7AA24782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308793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CEB266E-473B-47C6-AEBE-7AD6497AE1F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303EE15-B622-401A-850A-2A0A4864C0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6" name="object 40">
            <a:extLst>
              <a:ext uri="{FF2B5EF4-FFF2-40B4-BE49-F238E27FC236}">
                <a16:creationId xmlns:a16="http://schemas.microsoft.com/office/drawing/2014/main" id="{97DEED07-FFB2-44A0-99A1-34FC44DC2DB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83767871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4C7D77B3-8F8E-426F-9AD8-9BF5436AB1D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4CF8C04-326C-4664-BAD8-7FED5CA7395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0" name="Picture 39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877BD471-72AC-4CD1-875B-0037F45B793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CF7B26D2-6022-4791-9668-B9FA08F9CE7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0BE8FF7-DF13-440D-981C-E03B30242549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4C2EAA8-27AA-4A06-BEB1-793481321FF1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96652D9-5C6D-4A49-8308-B057DAD08BA9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5E65C2D-9577-4B39-B40B-E5C26EF04383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EA4F49E-CB8E-4150-9B56-09AFD2583FCB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3CC3BBC-2EDC-452F-9FBF-793D6074FB87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2CACBF-29B8-4B9B-A20A-4D48866E7E68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E2CF473-23FC-4482-B9E5-B0A3CDAFFD3C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3BFF02E-3B65-4202-955D-A858699DA0C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E996BCB-D536-42AF-AAF8-67A6008C0012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898BADB-61C7-488E-8A71-58A6AA6B8316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6B092C7-CD63-47A6-94C6-C4E8CA6DA075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BE29C-672C-4AE2-9B5D-2BEF52E1EE70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7" name="Graphic 39">
                <a:extLst>
                  <a:ext uri="{FF2B5EF4-FFF2-40B4-BE49-F238E27FC236}">
                    <a16:creationId xmlns:a16="http://schemas.microsoft.com/office/drawing/2014/main" id="{4395B3D4-B150-4EB8-B5A6-4D05F3E15580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C8A2C1F-6B08-4EB1-AE00-ACF314BE620B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C9A12879-E560-400D-9667-E98260AE79DF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21DFB16-03E2-42C3-9434-B12CC1D9B68D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BF4172E-8984-4437-BBA9-B86D3D75B71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E01200BC-1A33-44DF-AB3F-3684E69884B8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D3BF5FA-406C-4A41-A1A1-3EEEA5FC13F2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C85CA0F-10BA-4FBE-9DBC-AF515ED85D80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373567D1-CAD9-428C-AD97-6717B2A9A96B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D57E2BB-B77F-4EE2-9FAF-5D6B813521C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9680C05E-64F7-4AAE-A02A-4DE55CCD5D4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8" name="Graphic 39">
                <a:extLst>
                  <a:ext uri="{FF2B5EF4-FFF2-40B4-BE49-F238E27FC236}">
                    <a16:creationId xmlns:a16="http://schemas.microsoft.com/office/drawing/2014/main" id="{AF11FB95-1FE5-4D30-B0CE-7C701FAA4F38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59A3387-98B3-4A26-9935-57B3C796AB66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BEB2439C-A480-471C-A9E7-3C57D0A5A87D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A8A8D1C-605B-4BD8-9633-78BA95A56826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EEF34CB-11EF-4DB9-8C4F-95CF6A97F8B7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5B05C0FC-6850-4E68-B147-BFAEBBA72EC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86FD0F4-57DA-47F4-A151-AC587057515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DE6502A-4542-40C9-AC85-0EA470D7CAE7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6F089D78-AFFD-4B92-9680-F1473E98D300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5417158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EF7622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EF7622"/>
                </a:solidFill>
                <a:cs typeface="MuseoSlab-500"/>
              </a:rPr>
              <a:t> </a:t>
            </a:r>
            <a:r>
              <a:rPr sz="1050" spc="-14">
                <a:solidFill>
                  <a:srgbClr val="EF7622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EF7622"/>
                </a:solidFill>
                <a:cs typeface="MuseoSlab-500"/>
              </a:rPr>
              <a:t>2021</a:t>
            </a:r>
            <a:endParaRPr sz="1050" b="1">
              <a:solidFill>
                <a:srgbClr val="EF7622"/>
              </a:solidFill>
              <a:cs typeface="MuseoSlab-50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0BF4C9D3-956E-4A9E-A628-4B0AA33F1A4E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72" name="Picture 71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6E65A0C6-113E-4EDB-B176-09DEC7E5EB3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D9D3052-D75A-41B3-8FC3-88DB33338C4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B5B9726-DE4A-48F5-87BE-5BEEA739C112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A7B9FED-4DE9-46CC-93FA-D223EF6CDEE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C3E46FB-1CEA-4A5D-A5DC-7D15F5E8BE82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FB23E9B-5068-4855-9835-A9B906EA1CF5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C33EEFA-A615-40BF-A8AA-319AE490ACE3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79172C0-8627-4377-A4E4-2AE13BE46FE3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5E5EA7F-6E10-47FE-92B7-F1163BE6E75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DFCC740-70A7-49FE-A9C8-5FF3F70126A7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ECA0BBF-B405-4B40-A200-77BE27FD14B0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445777B-D938-4D04-87E2-A2295463CF03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ACE047C-B1C7-4AE4-A9BA-05604005ACA8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274A569-E151-4B57-988A-A60476612EC8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D1A1F79-E1E0-4FAC-B66A-F6423DE1676C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7" name="Graphic 39">
                <a:extLst>
                  <a:ext uri="{FF2B5EF4-FFF2-40B4-BE49-F238E27FC236}">
                    <a16:creationId xmlns:a16="http://schemas.microsoft.com/office/drawing/2014/main" id="{0DA5ABCC-7344-4894-88DB-320E5EEA346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57F0FC1F-7FFF-4B9D-BC01-9B6EF9FD9442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CEEE6605-85B2-4DAE-AF3D-E3C17202565A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8062B0FC-C7F2-45A5-9BFC-1CA3138C4A7C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4D719CAF-04F1-4583-9727-C212FE343132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4E8DC75-66CF-437D-9900-32F2F6A10B42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EC11FBA-5F47-4985-A939-16565B7F9554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1C0A916E-0823-425B-A7B6-690B6F7F1BAE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8D6B1388-8847-4F2D-90D7-7B576AB12569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DC794AF5-201F-454E-BE35-EE12154F641E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207C7CAC-6984-4ACF-826E-3EAFE8B6EC91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8" name="Graphic 39">
                <a:extLst>
                  <a:ext uri="{FF2B5EF4-FFF2-40B4-BE49-F238E27FC236}">
                    <a16:creationId xmlns:a16="http://schemas.microsoft.com/office/drawing/2014/main" id="{8E7B7C44-3D18-485F-B4F0-70BA9154A98F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7C259E3-0537-498A-A04B-5049440A639E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A91D843E-8AC8-47A2-9E46-5EC46718B71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60E3425-7538-4C5E-965C-768B7C86D8C2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0B99BEE6-9620-4F8C-A652-47FED7882EDD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3DD7234-C32D-48E5-AD63-6ACED12B8B66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26149F84-E3F1-4EFA-B313-770DB6C984CD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366D6959-1778-47C0-9B7C-29C5FE048715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855336EE-3571-4B16-8786-4CFC3B9B97DD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28231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78D2CBA-8A89-4621-9034-42E8CE7FC0A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460AD87A-24CF-40C9-AE17-8D855B68BDF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83539292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A8FFF9E-6BF1-4282-9EB2-F70165752CD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4A4C3F8A-E1DC-484B-9282-4807B004889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67025753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F5D7390-D3AA-4622-B481-50BD9DEE2DD9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7673FBEB-6D5F-47BF-891E-A2FC16F8A57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963472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sp>
        <p:nvSpPr>
          <p:cNvPr id="55" name="object 40">
            <a:extLst>
              <a:ext uri="{FF2B5EF4-FFF2-40B4-BE49-F238E27FC236}">
                <a16:creationId xmlns:a16="http://schemas.microsoft.com/office/drawing/2014/main" id="{20F84A80-9A73-4C38-B275-8F6323FE96B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4306607-029D-412E-B167-9B233E1E441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19" name="Picture 118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E08AD42-FB28-4836-B3F1-731A1E65B81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85A29B70-5F89-4A3A-B942-561F603C4DEF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65847D0-F470-42F7-BD82-90A0087B401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76E5950-13DA-4AD3-9471-EE2AF83E7E7A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CB4C3D2-DFC8-4432-84DF-AA09A7CB081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8C0C0F5-1E68-4F38-AF1C-EC5B3FF6F5D7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22BD0E2-4B61-4C2A-A521-242D13A2005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77B4207-A991-4263-8087-5D0858691755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11011D5-5D36-4737-80EA-0E366DC8A1D3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C5607F8-1664-4269-A7BB-F6949ACE8015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C2C9F4B-9E69-4B1A-9A46-79FE60937F77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E83556F-C879-414D-B2AE-4B20B09ABE46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6091583-5BD1-4DAE-B0D9-96B6089724DE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1D6DF81-B84B-4C5D-9C72-968CFE20C9BC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DB25C27-8929-4DDC-9B69-D08540B8686A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134" name="Graphic 39">
                <a:extLst>
                  <a:ext uri="{FF2B5EF4-FFF2-40B4-BE49-F238E27FC236}">
                    <a16:creationId xmlns:a16="http://schemas.microsoft.com/office/drawing/2014/main" id="{E72D3580-FA07-4350-8FC5-1A512BDDB865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EFD4C17B-282B-4570-8377-CB3CDFA7C5B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CD67271-236D-4042-8F90-39A498A68D13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2154B2C8-079F-4B8E-AB0F-ACDD00E6860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6D3BE500-61DB-4C48-B60D-19F534C2ADA8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F145DE3-009A-4565-81F0-0F83EB6E82C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1FBBC708-69E9-4213-A4EA-285DB634AC4B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B0EB9FE-AC5B-40E2-A2EA-87775721679D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24CC913D-51E6-4AF0-A8E1-53972BB11A9D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CA46AA28-6C9B-480C-9DBC-9810B3055779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FA51F3A2-40DB-4DE3-9806-A77437FC953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35" name="Graphic 39">
                <a:extLst>
                  <a:ext uri="{FF2B5EF4-FFF2-40B4-BE49-F238E27FC236}">
                    <a16:creationId xmlns:a16="http://schemas.microsoft.com/office/drawing/2014/main" id="{892349C0-94BA-4F1E-B670-9E7E3D3D839E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21BA0885-FB04-4201-8394-B560DEA32064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F8588AE-E18C-44AE-B20E-EFE478F05E62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01F41C5-D572-4A79-9921-3AF23BA7CE24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2B999CB4-8DE4-4E1B-AD68-138E3D690A9C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A166A08-C9C6-4A81-82B1-F5F7124FB373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D4A507B-C49F-48E7-9442-A952E990667A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A703BDF6-710C-4B1C-8F34-A150BD91B59C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68FBFCF4-4F03-43A0-9CC8-4106D0569F2B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6665683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60BB0918-0499-4083-991B-62167B8157B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82B93B2-6C95-469A-A2AB-26A4F6DE901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6" name="Picture 4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B1660BEF-1F33-42FA-9365-E4198B831F3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1D7F071-CD47-407E-A965-3ADB5547F33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43B64AE-47FE-4F98-9387-96A72E7EC13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00CB105-F08D-47DD-A9A6-1BD4BA649ED5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0935453-9258-46B7-81D7-1D33CDAE309B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9418670-7CEF-4D8F-A066-15D49B12C11C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6FB975F-32EE-4EFB-B371-DABB298C96D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A1DDDC1-1E98-4AAA-88F9-DC52A5609ED9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BA3C91B-E881-4781-BA87-D6B1FF5B097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DDCD430-123C-481F-A62D-0C838C1B76E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C187BD3-AADE-498F-BCCE-4B444EF0099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0738463-A247-4100-881F-451394C1F2AE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8174CC7-F006-4FDC-ADE1-A6C61C2B1AD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4E12F1F-32CD-4F35-91F9-6DA0CEA00E6C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9B2F0F5-C7D7-4C75-8A51-30E08803515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9DCF5D88-D15A-4934-BBEC-918F3DE2EBE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588995F-A0DF-4D5D-9EE7-E83DF8086BD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CF87FF5-C1FE-4572-8CB0-845DE67743F9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1C2F1D2-3EA7-4C71-9148-C04019B95858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3E0E3B79-F831-497B-881A-24DAA7E322D6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A9B8E4F-BF69-4616-9FC2-BEEA67BCF8C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1B5E7377-1CE5-486C-B8D3-E0994F0703F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9C1C9031-B0E5-49A5-ABCC-DBF7F929EDE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D4B319DE-F1B8-466C-A959-63BA93048145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19706B58-F72C-482B-BB65-D3AEEBAFF81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465489E4-7742-432B-81CE-555E9062520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0" name="Graphic 39">
                <a:extLst>
                  <a:ext uri="{FF2B5EF4-FFF2-40B4-BE49-F238E27FC236}">
                    <a16:creationId xmlns:a16="http://schemas.microsoft.com/office/drawing/2014/main" id="{26C7A4C6-251A-4CC9-8CE5-1AEE66FDB6ED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B68E666A-3072-4FEA-94EC-58AE504C413A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3460F4FD-39B3-406A-A8F0-5E7C5B3893F2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CCE21C26-A33A-4B92-A4D6-48FFD6BB89C7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389019E-6864-425C-8039-7A38603702B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CE0CACC-65C3-4A42-BDE4-A5D22A346AAA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D3CB8D8B-32ED-451E-8AA9-C89B1D7617D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CB50571-A6E8-43EC-BF77-9595A9C584AE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CDA20771-9384-433A-B1D2-614F7E4ACDB6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744036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F3FE4AC5-47C5-40BD-A5F9-8DD4599B9CB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Text Placeholder 31">
            <a:extLst>
              <a:ext uri="{FF2B5EF4-FFF2-40B4-BE49-F238E27FC236}">
                <a16:creationId xmlns:a16="http://schemas.microsoft.com/office/drawing/2014/main" id="{32F6489D-8D2E-4632-AD13-C400703994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3" name="object 40">
            <a:extLst>
              <a:ext uri="{FF2B5EF4-FFF2-40B4-BE49-F238E27FC236}">
                <a16:creationId xmlns:a16="http://schemas.microsoft.com/office/drawing/2014/main" id="{A88642B1-3772-41B4-821D-135E57B023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8F49BB9-0A12-49E0-BCF5-0BB602B61784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3" name="Picture 12" descr="Text&#10;&#10;Description automatically generated">
              <a:extLst>
                <a:ext uri="{FF2B5EF4-FFF2-40B4-BE49-F238E27FC236}">
                  <a16:creationId xmlns:a16="http://schemas.microsoft.com/office/drawing/2014/main" id="{A98A4834-8C2C-4FFB-8A65-E092AD3E15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4" name="Picture 13" descr="Text&#10;&#10;Description automatically generated">
              <a:extLst>
                <a:ext uri="{FF2B5EF4-FFF2-40B4-BE49-F238E27FC236}">
                  <a16:creationId xmlns:a16="http://schemas.microsoft.com/office/drawing/2014/main" id="{6E627F75-BAD8-4FBA-8E66-6EAD8DD968F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092907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EDAF8B4-3A1C-4627-A44A-E7C1F3D2571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A29B4E3C-98F7-4AA2-BAFB-C0019BE74E3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47" name="Picture Placeholder 18">
            <a:extLst>
              <a:ext uri="{FF2B5EF4-FFF2-40B4-BE49-F238E27FC236}">
                <a16:creationId xmlns:a16="http://schemas.microsoft.com/office/drawing/2014/main" id="{85FCCBB2-923A-468E-8718-385348C9CE7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9BFAF71-F324-4755-9DF4-D054417CE675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1" name="Picture 10" descr="Text&#10;&#10;Description automatically generated">
              <a:extLst>
                <a:ext uri="{FF2B5EF4-FFF2-40B4-BE49-F238E27FC236}">
                  <a16:creationId xmlns:a16="http://schemas.microsoft.com/office/drawing/2014/main" id="{4DFF46FE-2718-464D-9DD6-664F8D20723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2" name="Picture 11" descr="Text&#10;&#10;Description automatically generated">
              <a:extLst>
                <a:ext uri="{FF2B5EF4-FFF2-40B4-BE49-F238E27FC236}">
                  <a16:creationId xmlns:a16="http://schemas.microsoft.com/office/drawing/2014/main" id="{1300FB3F-1AF8-421C-A82B-F832CB2266A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658107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F5D7390-D3AA-4622-B481-50BD9DEE2DD9}"/>
              </a:ext>
            </a:extLst>
          </p:cNvPr>
          <p:cNvSpPr txBox="1"/>
          <p:nvPr userDrawn="1"/>
        </p:nvSpPr>
        <p:spPr>
          <a:xfrm>
            <a:off x="631044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7673FBEB-6D5F-47BF-891E-A2FC16F8A57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963472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sp>
        <p:nvSpPr>
          <p:cNvPr id="55" name="object 40">
            <a:extLst>
              <a:ext uri="{FF2B5EF4-FFF2-40B4-BE49-F238E27FC236}">
                <a16:creationId xmlns:a16="http://schemas.microsoft.com/office/drawing/2014/main" id="{20F84A80-9A73-4C38-B275-8F6323FE96B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4306607-029D-412E-B167-9B233E1E441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19" name="Picture 118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2E08AD42-FB28-4836-B3F1-731A1E65B81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85A29B70-5F89-4A3A-B942-561F603C4DEF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65847D0-F470-42F7-BD82-90A0087B4017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76E5950-13DA-4AD3-9471-EE2AF83E7E7A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CB4C3D2-DFC8-4432-84DF-AA09A7CB0815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8C0C0F5-1E68-4F38-AF1C-EC5B3FF6F5D7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22BD0E2-4B61-4C2A-A521-242D13A20057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77B4207-A991-4263-8087-5D0858691755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11011D5-5D36-4737-80EA-0E366DC8A1D3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C5607F8-1664-4269-A7BB-F6949ACE8015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C2C9F4B-9E69-4B1A-9A46-79FE60937F77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E83556F-C879-414D-B2AE-4B20B09ABE46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6091583-5BD1-4DAE-B0D9-96B6089724DE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1D6DF81-B84B-4C5D-9C72-968CFE20C9BC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DB25C27-8929-4DDC-9B69-D08540B8686A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134" name="Graphic 39">
                <a:extLst>
                  <a:ext uri="{FF2B5EF4-FFF2-40B4-BE49-F238E27FC236}">
                    <a16:creationId xmlns:a16="http://schemas.microsoft.com/office/drawing/2014/main" id="{E72D3580-FA07-4350-8FC5-1A512BDDB865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EFD4C17B-282B-4570-8377-CB3CDFA7C5B4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CD67271-236D-4042-8F90-39A498A68D13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2154B2C8-079F-4B8E-AB0F-ACDD00E6860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6D3BE500-61DB-4C48-B60D-19F534C2ADA8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F145DE3-009A-4565-81F0-0F83EB6E82C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1FBBC708-69E9-4213-A4EA-285DB634AC4B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B0EB9FE-AC5B-40E2-A2EA-87775721679D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24CC913D-51E6-4AF0-A8E1-53972BB11A9D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CA46AA28-6C9B-480C-9DBC-9810B3055779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FA51F3A2-40DB-4DE3-9806-A77437FC953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35" name="Graphic 39">
                <a:extLst>
                  <a:ext uri="{FF2B5EF4-FFF2-40B4-BE49-F238E27FC236}">
                    <a16:creationId xmlns:a16="http://schemas.microsoft.com/office/drawing/2014/main" id="{892349C0-94BA-4F1E-B670-9E7E3D3D839E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21BA0885-FB04-4201-8394-B560DEA32064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F8588AE-E18C-44AE-B20E-EFE478F05E62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01F41C5-D572-4A79-9921-3AF23BA7CE24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2B999CB4-8DE4-4E1B-AD68-138E3D690A9C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A166A08-C9C6-4A81-82B1-F5F7124FB373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D4A507B-C49F-48E7-9442-A952E990667A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A703BDF6-710C-4B1C-8F34-A150BD91B59C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68FBFCF4-4F03-43A0-9CC8-4106D0569F2B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6665683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A05F0EE-0C85-4F24-B184-CF57FFA49F19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1" name="Picture 10" descr="Text&#10;&#10;Description automatically generated">
              <a:extLst>
                <a:ext uri="{FF2B5EF4-FFF2-40B4-BE49-F238E27FC236}">
                  <a16:creationId xmlns:a16="http://schemas.microsoft.com/office/drawing/2014/main" id="{712B5A87-F49D-4D54-AC2B-82CA3508C65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2" name="Picture 11" descr="Text&#10;&#10;Description automatically generated">
              <a:extLst>
                <a:ext uri="{FF2B5EF4-FFF2-40B4-BE49-F238E27FC236}">
                  <a16:creationId xmlns:a16="http://schemas.microsoft.com/office/drawing/2014/main" id="{B333EE5B-D471-4532-BB1C-308B78BA104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1023859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6C0D5BD-65D3-4E53-9162-170E7B3BE96C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8DF327C-23C5-4CFA-A873-F7D306D515E4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C0BE22-03F4-428D-86A7-089E654FE94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FF95BE6-6923-4E09-B52C-FA795805DB82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4861533-4549-4FA4-8A61-02F29E1387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747DAA-124E-46E3-A79C-C1D039BA104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1D4BC1A-4276-4B15-9C1F-303F671797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AF86061-3C93-49A1-B064-1ABFBB5AB7E9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E4CE714-7898-4BA0-8FBD-5CF930FC078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7C79F00-67C7-4718-A363-59F3247C2A5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6AE92B5-B649-4079-A4C2-713E6C465DDA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963DA3-7545-4312-9A6A-9C12B3D7226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9472C44-92DB-4607-9ADE-CF858A28A340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A480E6-8257-4409-B053-5F5FB0AB083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945AF711-22C5-47FC-B51A-839B4810006F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FC725B9-7695-42F7-9921-34B02D0AD24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767C7-221E-4BD7-8E9D-A50310F069FF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2C387A4-DFBB-48B6-B7A1-ECC62B3FF6E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7DA1F6D-FDED-4DAF-A853-3CAC1BFE0707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92B32AC-289A-4563-AAC2-5CDA9476669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5590472-95EA-4CF7-B83E-94397DC421D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C45B386-4EC4-4785-B989-04AE2FC48C89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A6ADFDE-3DE0-4D41-AC58-B157BC8B573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71B3D7A-4378-42A8-8EF5-D0B5E89B9D9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E0C0F3-AEA5-4047-99B8-2FB0A49E6050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BA557666-0B46-4ECD-BCE2-A8C63C51EF7B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02FBCFF-F5EA-4A47-A612-D317ADCD8860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B52F277-8AC7-47E1-BF45-CA65EF21F54C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8A118A9-E434-493C-896C-761F56F9A8FA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516F214-056C-4F57-BA16-FB7BF375B894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34203A-D188-483C-BBCC-60BB3DF7E72C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64E5FD8-784D-4C04-AB58-03817773502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3E0E45F-9384-4964-80D6-64F1584046BF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20BA62C-0788-412C-B282-F17A7229637D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9389737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0">
            <a:extLst>
              <a:ext uri="{FF2B5EF4-FFF2-40B4-BE49-F238E27FC236}">
                <a16:creationId xmlns:a16="http://schemas.microsoft.com/office/drawing/2014/main" id="{D2344011-0AD6-437A-9B3E-138E14B97BD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7D74FBF-66E2-4575-B997-913F53988611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5A7632-0A1F-4394-83A3-CC5FD912C06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5AFC48C1-2685-44A7-B34B-A1683FFE4CE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DCD7C7-48F9-4628-9089-B8D8CEF11812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676067A-3F2E-4E50-8217-DD85AFB00E7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4CD9C3B-C5A3-4E5C-B333-7826AD791705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FC271B-8CA8-4E5E-8F61-76D50D2794E6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FFCCFDF-58D3-4CF4-A8F9-D7C4F8A1CB2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563A8C3-D32D-4DD9-88C2-21FBC42CE5D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B3341EC-4674-4DF2-AE6A-116C518DEC6F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2DF2121-E396-4F36-A9E1-DCBDA476A880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F761D37-A26A-4530-AC78-123E4E026E34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5D28FE8-5CC8-4551-88AF-0CE708A9E82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51D402B-37C8-4A30-BCEB-887E0FA49078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24A0F40-AA22-4353-8709-8527504C6CDE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F2F7CD3-63A5-4BEF-965E-A2DE64B81B3B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5FD875A-0C2C-4107-BDCB-8C94D02F96A7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4" name="Graphic 39">
              <a:extLst>
                <a:ext uri="{FF2B5EF4-FFF2-40B4-BE49-F238E27FC236}">
                  <a16:creationId xmlns:a16="http://schemas.microsoft.com/office/drawing/2014/main" id="{B346C2BF-5BF2-4DDC-B1B4-E4967958DF26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46CADEE-5D37-4487-8CDA-3D542C3AE3B2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F4F318-CCA0-4A6C-8615-4B17D3C1BF7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396BBC5-C2BC-46F6-8458-DB893523CC3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04F4AA8-760D-4AC0-889A-E7F2048C5A8A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D83C48C-6543-4206-8B11-127F47E7632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F8AFD69-5181-484C-AC1C-7CAE262C7F83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C1FC80A-A036-4FE7-BD3A-B628A384D72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D6ECA8A-8040-481A-A7E3-E44F6E863343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2CF6020-9D1E-498F-B9A0-AB970739518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AA9B9B1-C489-421F-87B3-2C9DF19EFBC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5" name="Graphic 39">
              <a:extLst>
                <a:ext uri="{FF2B5EF4-FFF2-40B4-BE49-F238E27FC236}">
                  <a16:creationId xmlns:a16="http://schemas.microsoft.com/office/drawing/2014/main" id="{30AF3057-1FC1-40FA-A527-21F8508C21E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6892A8F-1780-41E8-B3F4-CDC9E07EEAE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EDA67CA-C6A3-4C89-B52F-21EB1AD272A4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DDA249-79E8-4E31-96D7-F096ABC171B5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3A605A7-0138-4592-9E67-1F3F258611C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D7C455D-CF9F-48E5-BD1B-C160B2FFDA6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1DCC4DB-4B4A-4298-A350-58003AC33B9B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8F31354-5D1B-4383-A00C-EEDBE071848E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5D21EEC-4145-421E-9025-ECE3F7618399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4" name="object 40">
            <a:extLst>
              <a:ext uri="{FF2B5EF4-FFF2-40B4-BE49-F238E27FC236}">
                <a16:creationId xmlns:a16="http://schemas.microsoft.com/office/drawing/2014/main" id="{EA94B23F-E4C8-46DE-9BBD-864F164C1BD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99503345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EEEA013-6C1B-4BBB-8E76-DBB1858371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989074-5318-4964-840A-7F60F249EFC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4557B8-FC6F-4E6E-B47A-8340DDBF1637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79C36CB4-77F1-4AA4-B67E-FBC2A224A84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5109415-DF98-495F-AFE1-2026E880A70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6E93A94-8BF7-4C23-8CA5-B0CD5750FED3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BB9086-F15C-48DA-96DB-403DCF90BDD7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759986-EDE0-4BE8-AE46-BD82CDEF8529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3B36719-8BBB-40CC-93AE-45E1AFF6A0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8E4A0E6-037C-43CA-9A05-E663BB8C686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EDA27D7-3D45-40F0-83B2-B2CA48598A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ACF4DF-7567-44AF-A33D-232301ED29BF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99DAA4-054A-4401-92F4-E2C9E26B7D9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8114E6-BCB4-4352-8C6C-A630D6ABEDD6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727916C-966D-4C7A-90B1-6EACC3B5646B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E42E1F1-F218-4E3C-A22E-89839961A82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80798E0-3F9C-4E6B-9DDF-1C06F7F6DCE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14CA399-5CC4-411A-8022-5E8C6992FF55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F02F1BF-5A7B-4B8D-B6A2-26970B80B9C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769EA7A-3EB0-48DC-A4DF-855130DA2DE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1372290-3C24-4445-B238-AD29D6CC1FD3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62EA6C-1F8D-453C-99AE-442A1C688F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4ACFE9A-24DD-4055-8A3C-DDFAF0CFD413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E34C15D-9DAF-4E4C-85B4-D2DE5B184951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341BE4C-1739-42E5-84CC-23AFA1D7D56B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A7B3496-4429-42E3-B203-5D561B478FF6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08C7D7E-2813-40D0-B177-B7E881D69E4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45FD30F-3531-4ED1-AE98-EDF48909E71E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7780E0D-780C-41A1-96A6-6E424A82A1D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F06C5CEE-4BAB-4655-8365-171CCDDF4886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E5E8D1E-6954-4DFE-80D1-99540FB42B1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7602AC5-B6BF-46DF-BA6B-7F65073008B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04C4CDF-1C27-49E0-B765-5F088D8536EE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E7EB143-7693-41C9-A9B6-C05313A88AFD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94815FA-D189-4304-82C1-3A47F0AE230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F1E2B4D-9F79-425D-A84F-73A4D6360C53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C73B307-CD80-40A6-A4DA-4F180856B37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64072A6-80B4-421F-86A4-8AD34F05C0D4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A5F1345C-31AA-4C78-AC18-7C312F49EFC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93707629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5FEDC1D-F05D-43C6-8BF4-770E5E831440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32FA0A6-974B-46B2-AE72-3EAFDE23E786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11D19F7-3596-426E-B81E-D2EF45FD9D5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565857-890D-406C-AC69-810140D28E9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265EF0-45E3-414D-BA0E-B904746D2D2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083BFA-FF63-4289-AFC3-844D66EFB83E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61B4841-6E0F-49B2-9EF1-06DF7092AD7D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52B330-300F-491E-A35A-6D7877277985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2E985B5-809E-4461-9C1C-2A593726A7B6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B25B046-138D-44E3-9018-D3F5E90830AD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F16497C-D84A-4DDD-97E7-00C6764BCE74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2271F58-ABB4-470C-A9C8-132836339344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F85027D-B1A4-4332-A0A4-D66A1DC3B196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9633348-53E5-4232-8D71-055BF2EB64C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082A8B1-0481-4FF1-9A2F-7D9469C89CF4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4209577-2660-4FF7-9661-1CC254C4B162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DA94CE2-08E2-40F2-90D9-F56EE4D850E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7B72673-B9E4-4C03-A28F-1FB82D5929DB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4FEA6FF-223C-4720-B0C7-4A2E5AD23BCA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B84C194-75E8-41ED-A2E9-BED509AE3B2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EF17ACF-FE56-4825-847B-B11C9EF2E261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2AD529F-A034-43F8-858B-3E64F1DD35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3ACAE29-FF59-42DF-B906-B43DB83B676D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02EA6477-337D-4A70-8E29-C4BFF5FE904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C6D00E1-8E99-425A-9698-4ECD417534D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57CE134-FAB8-4ED9-ADD5-457B7E7DD97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D5E4AF2-D23C-4CAE-A3C2-EDD6497202C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D004668-25D4-43E6-ACA1-697392C9F864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45C43E-B810-48D7-8664-15DE325487E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0EC9464-DF3B-4036-BC7C-08C9BAB94A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F67EF6B-F11E-4CDA-B7F0-BD8A66FB9FDD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654927B-E660-4B2F-8427-5EAFD4FC00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E5122E-9343-4065-B050-A61CDE113131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25257A1-0206-495F-9F63-5D83430C38A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A2227AC-44F3-4E6E-AB19-3FCAD940169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00815F6-7E8E-4DF0-9C0C-E54A1A66269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AA6ABFF-823E-4331-9F9C-A1B413B0BAE4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47EF9D2-92AB-4D27-B68A-A3D2E53FEB1C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3EF91665-05CF-456A-9A19-35E76552707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987554772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F2A7E557-A60D-4687-8AD5-D29C8CEA824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8A83EAB-C57D-4A81-BE8D-2FF0C79B29D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2C3E86-D91F-427A-B31B-AE77BE02459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0DF7F93-7335-4F68-8384-8F931D9C5D70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1546EE9-B8AC-4438-89CB-F5C320322F78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BA9F5B5-9796-4F86-88F0-6D9A71B116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62CEE8A-5212-41CF-B3B8-3F45F1D5AEB4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C775D5A-0A90-4B73-83B1-6340C38FAA63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5A17B87-F486-41E6-9AA8-EF749F51F24C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BECFBD6-749D-45B3-8CCB-13E4B835D4E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BA353A3-8D67-408E-952F-B019F28292C0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245F109-0F81-4BF4-8605-C53B26C8D5CB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471A0CF-BACB-46D9-8E54-2CB9D41EC7E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B9859E-CF56-47A3-ACC3-F3B7389273F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FC235EF-3DE1-49EA-85BB-E0CAFF675586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6DE1D02-883F-41D3-A2C6-C9A4E6C8165B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843C66-D20F-4C11-8FE2-94A2071C6D7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0AA7E0-729F-49C9-9E50-D7C02C6AC03F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4C62531B-03EC-455A-ACF2-70DA49D39938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32F0FD3-F788-41F5-9447-69FDD5BC26FE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C030DD-9356-405D-904C-4AB0F5FEA167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818ABA6-5D52-481F-BEF0-473B3A0F057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D5FC7DC-CFE0-4986-B435-A1031909923B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FF3123B-CBA0-438C-B133-6477314474E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8B9B97-E670-472B-B432-DEBB43416A4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1DFCA1-D1B4-45DC-9678-63FE48353355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54EF2EB-0A5E-4FEB-9C35-36CD4AAA0C3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27CB37D-F06E-459D-99DF-22A40A15F52B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59590A5-A10F-42B9-96F0-C3F127221F4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354E09A-1A2F-4F34-BDA6-540D80D141AE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36DCAEC-F956-48F2-B702-D063F773527C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C3ECB74-B7CE-4E85-AB6D-3BD488E8607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27F90F-46B6-496F-A544-AAA3AE1446CD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D1CB135-1124-4B2D-B24D-C908FD070156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C37BC1C-5491-426A-B14C-4D9EC56203B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9459C6A-C2EC-48A2-B5E6-8D93AEFF8EE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CAB5300-3660-4CD5-AB49-45DDBB1911F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D1EF9AE-039B-4CA5-A1FE-F5FB6348154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123BA9C3-45B5-445A-9661-8C6E84A9EF3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920185463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F7A61C5-F573-4E00-B909-F4ABC7FECF7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505F752-5C92-4B07-90A0-458ED7D42B4E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B481FD-807C-40BF-9EB3-1571428F0B1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F295241-F072-4E70-B304-4D6B8E908DC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0A23C26-B07B-40E5-8C38-C5CDB02F3171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23C6AED-44CB-43C7-82AC-4761BDB44A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21733D-2F5B-4A5D-AE78-ED95EE33D18A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F6464DC-DCA4-4AFA-8FDF-E33273634AB4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D0DFBDA-97C2-4595-8423-20BA5133F1A4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26AFB7-A04A-4637-A0BC-14D6190FB37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41B4B6C-A25B-49C6-9ABB-5F0C0BE1C391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6542E79-525E-4881-A762-6950482DE0C8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CC28B98-DAB6-4154-B2AD-4B782257EF4D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C83F88-18A3-40E6-94F3-069D51B4F649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0C79CEE-F2BC-486D-B323-2D3CAE3FD079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B225BD5-509F-4C80-96D8-44F74275F189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36E0A67-B5FA-466E-BAB4-3A547E3B74E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930C7E2-C4F3-4379-9D37-5C7924F63A8A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3397519C-C583-498C-BBBB-00F202824BF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25CD343-F4EE-4D97-B808-A4904DAD11C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AF39647-1A48-4EA4-8336-93400C14F7E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BD0174-6E67-4814-BD6B-1C349478F5FD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1646833-C479-4703-96AA-B4564E85E4EF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FEE1328-A4B7-411C-B33A-779F092CF6CB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12AD87D-5278-4BB4-AA5B-CD897E6CCA37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0FC0270-4959-4E11-AED8-32B087938ABF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328400C-8ACF-4DF2-82F6-241B014BC0C8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C07C23F-68CD-46C7-989E-0EAF90E278B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70B91F1-B5FF-4B27-A99C-73DFD70A91F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E5CAE69-DD44-479A-A6E4-0837639145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07EA64C-643E-45F3-A225-A06A5D5621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E0714EE-E727-453B-91B9-DFF49CC4C687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2524B74-E4CD-4E09-B918-23D3A23B8E78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784369B-DA25-4C6B-A601-A7F8FC4BCA2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1C1CE48-480F-4850-8C0C-DF3AEF9FEA73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8991A18-8995-4FDA-B790-9C875C56138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B0EF009-1ABC-4281-8F5A-64572EECD852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7D3ACDF-FEFA-42D8-8BF7-DB9E5A0DF8A5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443429EC-A7B0-41F5-8A82-A056A39B47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C4B9FB8A-2B86-4261-8B85-FB48C99CB0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6C75FDE1-5C93-4A1C-A1D9-A382F51A8DE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69442423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4251F78-409A-4616-8146-BA120089FB25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02A1BBB-1359-4A82-AC88-980DD8E2DE1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5793FB-A5C0-49BF-988F-E4AAB898EEF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BBA73A-6268-46BB-9E3B-D6E9E8E43E9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93DF20D-5E03-4B47-98A1-DBDB23288E5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8D37BB0-2381-4ADC-BCC6-F6BE54433F88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815578F-CF01-4E92-A62D-368F8D7D4E11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952996C-B5DF-4EBC-BCF2-E1E6E2719220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1693F0-9CA4-43D6-A780-F2909AFCB122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3F5529-CB76-4647-B9DD-28828EDC2AF9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CFC47B2-97D3-442B-BB9F-B8BC2B4841DB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1EF92C-9A5C-4A0E-959C-7A820CE85966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7D6ECD3-1216-4678-A54F-B25E3FF68EC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6F57277-170D-4F2A-87D2-38EE1B3FB77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6744AB6-AE11-498C-BB06-6C6173786E45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6EDAB5C-1686-4997-9236-356EC20DB2AC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34DFAC-1357-4C52-B88E-9C51CF14B10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943CA9B-6814-461F-8674-2E186053C79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62A73D72-AA3E-4369-B594-871EC6D4DC0C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5DB39CB-F7D2-4418-A200-EAD0C116728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8575454-7667-44B4-97CA-E91F244E9BF5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9E7FA0D-2B6A-4A00-A226-BE99F2A6394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B89C521-8272-4467-8BA4-655D738B5FA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B592DF1-596C-4056-B2E9-561523EA8E8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8F3143A-42C5-4C14-8A18-197B94D64420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494722D-CD30-47FB-B1D7-66D54AE6EC61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DADDAD4-D221-4FF1-BC72-4CBF1D968F1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ECA368-EDFC-47B7-B60A-C01C6CA7F00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485F1B-0334-49DF-B075-63507606637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80AC6F44-3512-46E5-AC12-409319A99D61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72918A0-8266-43A6-9412-57D433FE8A5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E7BF271-7CF6-43BE-8595-BE9292EB928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B78996-1160-44C2-8909-19B57C7B223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8273E74-B9E4-4B21-B66F-28157E690F0A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F3C85EA-2677-4554-94CB-02F46E23B77D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00FC896-70F2-49C7-BA03-CB67EF7E0581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3923767-D674-4EE8-8368-003BA4D1A28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2B5DF6F-42DC-4339-A01F-14E258E6663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84A381AA-F31A-441A-9A95-5CDD1CE2ED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F4490FB4-2C4F-4751-802C-8833275D247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7D52DB62-6762-474D-9AB8-CE76DCE0789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41588703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1D8E5ADF-2732-4ABF-8FBB-1A150A6ED3F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C09D58E-150F-4949-831F-07DEF796BDA0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D0557C7-F7AF-4C6B-8069-B2329312C63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37DDF1A1-C101-40B1-A038-EBFA6AF730F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B9C3125-65C1-41AE-969A-ED4F4EF286D6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FBDA78-0AD7-4514-9748-A9D480E0969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EEC89EC-01E7-4DDB-8215-718885A005F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77E61F-49DF-4CBC-B711-FB0A455FF7FA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4984C6-A265-4E63-ADC8-E36E80A10825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C56ED5-1833-4751-B235-A1FE4B4F0934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FBBD4AE-5C1B-4996-9463-9531BB573026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997C760-F720-4D3A-B8C8-1866ABD0A005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DC53381-F087-40D9-BD23-33EC876C099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C12EDF7-09C9-4A8B-B876-8E1BB42EFE4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9EE645A-1162-4360-B31F-D71CB582C33C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1629250-A051-4617-8A81-DD22BDF71B76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A35FB08-C901-4916-857B-F97F84BCD8C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C40FDBE-D49C-4258-A842-77F6DB4AD8E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0DBF121-0432-4CCB-A50C-3966F03A7029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6AECC80-B4D5-47F6-8B6F-1855A808B36A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FD4D3E7-5AC8-4E18-AFF2-51F3C1CD5E8D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A5231DF-6C8F-4EFE-8FDD-CF8B0DB7484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9F642E7-CDAE-48C9-8EA8-866F305267C2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93B661A-5FFF-47DF-AE97-81F12821E4DC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71AEEFD-EA78-4598-9BE1-AE4ECB592AF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CCC499E-7819-406C-B03B-352F7FB1ACC0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7B82983-B461-416C-899A-6C9EF412F8C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CB42B52-BCA0-4C71-826F-AFF059C328E8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A71E6C3-4B8F-447B-B893-34F012F3755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9AAE702A-76D8-4714-894C-06C047AD0EF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67B8863-C66D-49C5-9625-9035DDD51A7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685910-27D2-446A-BC29-DCCA797308B2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0BBDC74-C982-4E21-B3A6-AC130D4ED717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170CE79-ADFF-4C3D-9A57-2864F7E3638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DE4763B-CDE1-4435-B2E8-FC710C9424D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1F606B5-EE9E-4431-9FE1-1E4707B7D17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42C12EC-876C-4038-A60E-47732DF346F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DF6DB34-5C51-4C5D-A20B-6177F0D6D622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38898FE5-C448-4626-B081-1F788BCD0CE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72CED33B-CF0B-42B8-BD3C-BB1343121C2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C77D1A84-7C13-4577-9E9E-3DE6D719A20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03628312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358932AB-C4B8-41D8-B1F8-C27791C85BE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CBCE80F-989B-410A-B8D2-B9E1E157234F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3F905F6-87C4-4E8B-9DD7-61362A1AB77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EB7CC9D-2439-4F78-AD6D-22F090E3AB51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3589A88-E138-40E4-AC32-92B20631734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43B4C74-891A-4EC4-BBC2-932971410325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CE79D28-EC3C-411A-9FF1-6A362B98735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E338CEA-F9DC-4D32-A41F-DEDC504088CB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350962E-3B59-4E85-BA4B-7A711C8216E3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511BD2-5D82-48FF-A1E9-13BFC1F3734E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0CFD85-CCD7-49B8-947F-45876FD7B37A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1CB7E7-F773-49F2-A3B1-5673C3C645FE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9B937A-ECA4-4CC6-B0BA-549525A9F0D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0F4A4E3-2143-4BC5-AA25-EBEAACA3256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05326D8-D095-488F-A020-AEE425E8EA8D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706CBE0-6D3C-44B2-ADA7-FB24F908FF60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6C609DC-E8E3-4C6F-AD98-CB8FCBBEDF06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9AFF34-E788-4A90-92CC-136356E62D7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5D458D4-F2E4-46C8-9DFD-1A9F5E61038D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AEB35CB-10B9-4093-86A9-9F66F8E930F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300AC48-2FE9-4F1E-A57E-CE2B74DF5D7B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E7E1C8B-A04B-4CA0-B12B-5752E337E13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5AB75DA-8CD1-42FC-9651-8C99A95D3ABC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A94545-ED9C-4FD7-A19C-CF43C193827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07A4E55-3013-4566-876B-BE0B90C876DD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EAF34A-C4B6-4DEB-8A59-C9C8177FC94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D7BCB34-599D-44F9-A5E8-0378F6EF626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1C953B9-D1F1-4603-8FBD-32768C73811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A2A3C8B-C676-4537-8F8A-B095A1C210FC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8909CB3-D150-420C-9876-6F92AD26EAA0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670834C-0F8B-4D62-ADC1-04F959E999B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CFFF7DD-1A85-4EAE-9FF1-24269011D2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F244917-CF94-47E0-859F-688CED544F5F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6B49650-3869-481A-A36D-BD6B15E4074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64796D-39D8-42FD-8149-07C9A4CDB525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52C4139-E3F0-4371-B135-25DD9C08680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317EEF2-3BC5-4128-9D0A-967DE274F3CA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6FF0633-A176-4731-92CE-4BB2ED9EE28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DF122CAF-A8ED-4062-B7C7-B75E4AD7E50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5A4644D3-D551-40D6-87B5-C906C6E18A1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81DD95FE-A742-4C34-AC47-BFC785BAE85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7169868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EF762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EF7622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EF7622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EF7622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EF7622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EF7622"/>
                </a:solidFill>
                <a:cs typeface="MuseoSlab-500"/>
              </a:rPr>
              <a:t>2021</a:t>
            </a:r>
            <a:endParaRPr lang="en-GB" sz="1050" b="1">
              <a:solidFill>
                <a:srgbClr val="EF7622"/>
              </a:solidFill>
              <a:cs typeface="MuseoSlab-500"/>
            </a:endParaRP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60BB0918-0499-4083-991B-62167B8157B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82B93B2-6C95-469A-A2AB-26A4F6DE9010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46" name="Picture 45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B1660BEF-1F33-42FA-9365-E4198B831F3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1D7F071-CD47-407E-A965-3ADB5547F332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43B64AE-47FE-4F98-9387-96A72E7EC134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00CB105-F08D-47DD-A9A6-1BD4BA649ED5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0935453-9258-46B7-81D7-1D33CDAE309B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9418670-7CEF-4D8F-A066-15D49B12C11C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6FB975F-32EE-4EFB-B371-DABB298C96D8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A1DDDC1-1E98-4AAA-88F9-DC52A5609ED9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BA3C91B-E881-4781-BA87-D6B1FF5B097A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DDCD430-123C-481F-A62D-0C838C1B76E0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C187BD3-AADE-498F-BCCE-4B444EF00996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0738463-A247-4100-881F-451394C1F2AE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8174CC7-F006-4FDC-ADE1-A6C61C2B1AD0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4E12F1F-32CD-4F35-91F9-6DA0CEA00E6C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9B2F0F5-C7D7-4C75-8A51-30E08803515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9DCF5D88-D15A-4934-BBEC-918F3DE2EBED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588995F-A0DF-4D5D-9EE7-E83DF8086BD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CF87FF5-C1FE-4572-8CB0-845DE67743F9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1C2F1D2-3EA7-4C71-9148-C04019B95858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3E0E3B79-F831-497B-881A-24DAA7E322D6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A9B8E4F-BF69-4616-9FC2-BEEA67BCF8CF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1B5E7377-1CE5-486C-B8D3-E0994F0703FD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9C1C9031-B0E5-49A5-ABCC-DBF7F929EDE2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D4B319DE-F1B8-466C-A959-63BA93048145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19706B58-F72C-482B-BB65-D3AEEBAFF815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465489E4-7742-432B-81CE-555E90625206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70" name="Graphic 39">
                <a:extLst>
                  <a:ext uri="{FF2B5EF4-FFF2-40B4-BE49-F238E27FC236}">
                    <a16:creationId xmlns:a16="http://schemas.microsoft.com/office/drawing/2014/main" id="{26C7A4C6-251A-4CC9-8CE5-1AEE66FDB6ED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B68E666A-3072-4FEA-94EC-58AE504C413A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3460F4FD-39B3-406A-A8F0-5E7C5B3893F2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CCE21C26-A33A-4B92-A4D6-48FFD6BB89C7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389019E-6864-425C-8039-7A38603702B8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CE0CACC-65C3-4A42-BDE4-A5D22A346AAA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D3CB8D8B-32ED-451E-8AA9-C89B1D7617DC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CB50571-A6E8-43EC-BF77-9595A9C584AE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CDA20771-9384-433A-B1D2-614F7E4ACDB6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744036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EF76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F3FE4AC5-47C5-40BD-A5F9-8DD4599B9CB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Text Placeholder 31">
            <a:extLst>
              <a:ext uri="{FF2B5EF4-FFF2-40B4-BE49-F238E27FC236}">
                <a16:creationId xmlns:a16="http://schemas.microsoft.com/office/drawing/2014/main" id="{32F6489D-8D2E-4632-AD13-C400703994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3" name="object 40">
            <a:extLst>
              <a:ext uri="{FF2B5EF4-FFF2-40B4-BE49-F238E27FC236}">
                <a16:creationId xmlns:a16="http://schemas.microsoft.com/office/drawing/2014/main" id="{A88642B1-3772-41B4-821D-135E57B0239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8F49BB9-0A12-49E0-BCF5-0BB602B61784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3" name="Picture 12" descr="Text&#10;&#10;Description automatically generated">
              <a:extLst>
                <a:ext uri="{FF2B5EF4-FFF2-40B4-BE49-F238E27FC236}">
                  <a16:creationId xmlns:a16="http://schemas.microsoft.com/office/drawing/2014/main" id="{A98A4834-8C2C-4FFB-8A65-E092AD3E15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4" name="Picture 13" descr="Text&#10;&#10;Description automatically generated">
              <a:extLst>
                <a:ext uri="{FF2B5EF4-FFF2-40B4-BE49-F238E27FC236}">
                  <a16:creationId xmlns:a16="http://schemas.microsoft.com/office/drawing/2014/main" id="{6E627F75-BAD8-4FBA-8E66-6EAD8DD968F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092907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EDAF8B4-3A1C-4627-A44A-E7C1F3D2571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bject 40">
            <a:extLst>
              <a:ext uri="{FF2B5EF4-FFF2-40B4-BE49-F238E27FC236}">
                <a16:creationId xmlns:a16="http://schemas.microsoft.com/office/drawing/2014/main" id="{A29B4E3C-98F7-4AA2-BAFB-C0019BE74E3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47" name="Picture Placeholder 18">
            <a:extLst>
              <a:ext uri="{FF2B5EF4-FFF2-40B4-BE49-F238E27FC236}">
                <a16:creationId xmlns:a16="http://schemas.microsoft.com/office/drawing/2014/main" id="{85FCCBB2-923A-468E-8718-385348C9CE7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9BFAF71-F324-4755-9DF4-D054417CE675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1" name="Picture 10" descr="Text&#10;&#10;Description automatically generated">
              <a:extLst>
                <a:ext uri="{FF2B5EF4-FFF2-40B4-BE49-F238E27FC236}">
                  <a16:creationId xmlns:a16="http://schemas.microsoft.com/office/drawing/2014/main" id="{4DFF46FE-2718-464D-9DD6-664F8D20723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2" name="Picture 11" descr="Text&#10;&#10;Description automatically generated">
              <a:extLst>
                <a:ext uri="{FF2B5EF4-FFF2-40B4-BE49-F238E27FC236}">
                  <a16:creationId xmlns:a16="http://schemas.microsoft.com/office/drawing/2014/main" id="{1300FB3F-1AF8-421C-A82B-F832CB2266A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658107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A05F0EE-0C85-4F24-B184-CF57FFA49F19}"/>
              </a:ext>
            </a:extLst>
          </p:cNvPr>
          <p:cNvGrpSpPr/>
          <p:nvPr userDrawn="1"/>
        </p:nvGrpSpPr>
        <p:grpSpPr>
          <a:xfrm>
            <a:off x="628650" y="394159"/>
            <a:ext cx="2072820" cy="1079458"/>
            <a:chOff x="648053" y="287338"/>
            <a:chExt cx="2072820" cy="1079458"/>
          </a:xfrm>
        </p:grpSpPr>
        <p:pic>
          <p:nvPicPr>
            <p:cNvPr id="11" name="Picture 10" descr="Text&#10;&#10;Description automatically generated">
              <a:extLst>
                <a:ext uri="{FF2B5EF4-FFF2-40B4-BE49-F238E27FC236}">
                  <a16:creationId xmlns:a16="http://schemas.microsoft.com/office/drawing/2014/main" id="{712B5A87-F49D-4D54-AC2B-82CA3508C65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5856"/>
            <a:stretch/>
          </p:blipFill>
          <p:spPr>
            <a:xfrm>
              <a:off x="648053" y="287338"/>
              <a:ext cx="2034014" cy="560681"/>
            </a:xfrm>
            <a:prstGeom prst="rect">
              <a:avLst/>
            </a:prstGeom>
          </p:spPr>
        </p:pic>
        <p:pic>
          <p:nvPicPr>
            <p:cNvPr id="12" name="Picture 11" descr="Text&#10;&#10;Description automatically generated">
              <a:extLst>
                <a:ext uri="{FF2B5EF4-FFF2-40B4-BE49-F238E27FC236}">
                  <a16:creationId xmlns:a16="http://schemas.microsoft.com/office/drawing/2014/main" id="{B333EE5B-D471-4532-BB1C-308B78BA104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344"/>
            <a:stretch/>
          </p:blipFill>
          <p:spPr>
            <a:xfrm>
              <a:off x="648053" y="829730"/>
              <a:ext cx="2072820" cy="5370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102385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33" name="Rectangle 30">
            <a:extLst>
              <a:ext uri="{FF2B5EF4-FFF2-40B4-BE49-F238E27FC236}">
                <a16:creationId xmlns:a16="http://schemas.microsoft.com/office/drawing/2014/main" id="{4CB3A201-2FD4-46C8-8640-89A312D28D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486BD87-9BF5-4EE1-98BF-483BC2AACD5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8B0CBB-354E-4200-B63D-899FA2AD0DB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697E4-710E-4B35-B4B2-08D8D91C2A5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6C0D5BD-65D3-4E53-9162-170E7B3BE96C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8DF327C-23C5-4CFA-A873-F7D306D515E4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C0BE22-03F4-428D-86A7-089E654FE94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FF95BE6-6923-4E09-B52C-FA795805DB82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4861533-4549-4FA4-8A61-02F29E1387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747DAA-124E-46E3-A79C-C1D039BA104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1D4BC1A-4276-4B15-9C1F-303F671797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AF86061-3C93-49A1-B064-1ABFBB5AB7E9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E4CE714-7898-4BA0-8FBD-5CF930FC078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7C79F00-67C7-4718-A363-59F3247C2A5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6AE92B5-B649-4079-A4C2-713E6C465DDA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963DA3-7545-4312-9A6A-9C12B3D7226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9472C44-92DB-4607-9ADE-CF858A28A340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A480E6-8257-4409-B053-5F5FB0AB083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945AF711-22C5-47FC-B51A-839B4810006F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FC725B9-7695-42F7-9921-34B02D0AD24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767C7-221E-4BD7-8E9D-A50310F069FF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2C387A4-DFBB-48B6-B7A1-ECC62B3FF6E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7DA1F6D-FDED-4DAF-A853-3CAC1BFE0707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92B32AC-289A-4563-AAC2-5CDA9476669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5590472-95EA-4CF7-B83E-94397DC421D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C45B386-4EC4-4785-B989-04AE2FC48C89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A6ADFDE-3DE0-4D41-AC58-B157BC8B573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71B3D7A-4378-42A8-8EF5-D0B5E89B9D9C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E0C0F3-AEA5-4047-99B8-2FB0A49E6050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BA557666-0B46-4ECD-BCE2-A8C63C51EF7B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02FBCFF-F5EA-4A47-A612-D317ADCD8860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B52F277-8AC7-47E1-BF45-CA65EF21F54C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8A118A9-E434-493C-896C-761F56F9A8FA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516F214-056C-4F57-BA16-FB7BF375B894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34203A-D188-483C-BBCC-60BB3DF7E72C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64E5FD8-784D-4C04-AB58-03817773502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3E0E45F-9384-4964-80D6-64F1584046BF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20BA62C-0788-412C-B282-F17A7229637D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93897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E6A15B9-15AB-4BDD-987B-8AA2A827B6FF}"/>
              </a:ext>
            </a:extLst>
          </p:cNvPr>
          <p:cNvGrpSpPr/>
          <p:nvPr userDrawn="1"/>
        </p:nvGrpSpPr>
        <p:grpSpPr>
          <a:xfrm>
            <a:off x="605645" y="1086361"/>
            <a:ext cx="2926395" cy="1012028"/>
            <a:chOff x="-1755449" y="2415643"/>
            <a:chExt cx="1452626" cy="502358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51FA6DC-428E-45EC-AF82-3E02D1ED0BE2}"/>
                </a:ext>
              </a:extLst>
            </p:cNvPr>
            <p:cNvSpPr/>
            <p:nvPr/>
          </p:nvSpPr>
          <p:spPr>
            <a:xfrm>
              <a:off x="-1755449" y="2415643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4C5DE59-9277-42C3-85D0-B3CB945894ED}"/>
                </a:ext>
              </a:extLst>
            </p:cNvPr>
            <p:cNvSpPr/>
            <p:nvPr/>
          </p:nvSpPr>
          <p:spPr>
            <a:xfrm>
              <a:off x="-1629455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3F822E6-8E12-4B4E-B593-921CB254592E}"/>
                </a:ext>
              </a:extLst>
            </p:cNvPr>
            <p:cNvSpPr/>
            <p:nvPr/>
          </p:nvSpPr>
          <p:spPr>
            <a:xfrm>
              <a:off x="-148246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CD2C416-3D29-41CF-A3F2-807D57E4B55C}"/>
                </a:ext>
              </a:extLst>
            </p:cNvPr>
            <p:cNvSpPr/>
            <p:nvPr/>
          </p:nvSpPr>
          <p:spPr>
            <a:xfrm>
              <a:off x="-1368723" y="2417739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2DDCA25-4DA2-4DC3-9D4F-4441F8CC50A7}"/>
                </a:ext>
              </a:extLst>
            </p:cNvPr>
            <p:cNvSpPr/>
            <p:nvPr/>
          </p:nvSpPr>
          <p:spPr>
            <a:xfrm>
              <a:off x="-1281049" y="2417739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B89032-71CF-4204-A0A3-F405186A9722}"/>
                </a:ext>
              </a:extLst>
            </p:cNvPr>
            <p:cNvSpPr/>
            <p:nvPr/>
          </p:nvSpPr>
          <p:spPr>
            <a:xfrm>
              <a:off x="-116204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FA77B4F-4E56-44E0-B657-89AFC0E931C3}"/>
                </a:ext>
              </a:extLst>
            </p:cNvPr>
            <p:cNvSpPr/>
            <p:nvPr/>
          </p:nvSpPr>
          <p:spPr>
            <a:xfrm>
              <a:off x="-1052870" y="2417739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7391B2-E1AF-4353-975F-629404AE2661}"/>
                </a:ext>
              </a:extLst>
            </p:cNvPr>
            <p:cNvSpPr/>
            <p:nvPr/>
          </p:nvSpPr>
          <p:spPr>
            <a:xfrm>
              <a:off x="-907620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D9CA765-3D8F-4DD5-BA24-0EA6F933A89D}"/>
                </a:ext>
              </a:extLst>
            </p:cNvPr>
            <p:cNvSpPr/>
            <p:nvPr/>
          </p:nvSpPr>
          <p:spPr>
            <a:xfrm>
              <a:off x="-767984" y="2417739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5C959-3550-439D-AEBB-4ADD569D96E6}"/>
                </a:ext>
              </a:extLst>
            </p:cNvPr>
            <p:cNvSpPr/>
            <p:nvPr/>
          </p:nvSpPr>
          <p:spPr>
            <a:xfrm>
              <a:off x="-638487" y="2417739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86006C-C945-4050-ADE4-DEAC6B4B3EE2}"/>
                </a:ext>
              </a:extLst>
            </p:cNvPr>
            <p:cNvSpPr/>
            <p:nvPr/>
          </p:nvSpPr>
          <p:spPr>
            <a:xfrm>
              <a:off x="-1748321" y="2584074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C2ED2F-190E-4614-88D9-C735A15C72D8}"/>
                </a:ext>
              </a:extLst>
            </p:cNvPr>
            <p:cNvSpPr/>
            <p:nvPr/>
          </p:nvSpPr>
          <p:spPr>
            <a:xfrm>
              <a:off x="-618781" y="2584104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EB624BE-3CCC-4F30-B5D2-1297283EDDB3}"/>
                </a:ext>
              </a:extLst>
            </p:cNvPr>
            <p:cNvSpPr/>
            <p:nvPr/>
          </p:nvSpPr>
          <p:spPr>
            <a:xfrm>
              <a:off x="-479280" y="2874755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3" name="Graphic 32">
              <a:extLst>
                <a:ext uri="{FF2B5EF4-FFF2-40B4-BE49-F238E27FC236}">
                  <a16:creationId xmlns:a16="http://schemas.microsoft.com/office/drawing/2014/main" id="{E269B6CE-44E1-4902-94D0-3CBBA7722C9C}"/>
                </a:ext>
              </a:extLst>
            </p:cNvPr>
            <p:cNvGrpSpPr/>
            <p:nvPr/>
          </p:nvGrpSpPr>
          <p:grpSpPr>
            <a:xfrm>
              <a:off x="-1703069" y="2617047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C688D80-7A1F-4D27-BF4E-4E867995B23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297C811-55D2-4100-ADE5-3D31B6ACB75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2D302AD-EFD8-4E91-B637-7D541DF228EE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ECAACE4-7BEE-4252-B593-208C6ED24EB1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4" name="Graphic 32">
              <a:extLst>
                <a:ext uri="{FF2B5EF4-FFF2-40B4-BE49-F238E27FC236}">
                  <a16:creationId xmlns:a16="http://schemas.microsoft.com/office/drawing/2014/main" id="{D35FEC2A-722F-4300-896F-7F3F71EA0339}"/>
                </a:ext>
              </a:extLst>
            </p:cNvPr>
            <p:cNvGrpSpPr/>
            <p:nvPr/>
          </p:nvGrpSpPr>
          <p:grpSpPr>
            <a:xfrm>
              <a:off x="-1698741" y="2776823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499CA3C-DC15-479A-AAE4-A11E68420575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2928771-A752-4A42-A63B-6CDCAD45780E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2B92AEB-C8FF-47BF-AB78-7D40315113DD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7A4E630-C838-4DD5-9C55-17D3313F2C5E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90C45EA-F7FD-47EF-8BF4-18EB672539BD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6800155-290B-411A-BC73-39BF7B04DABE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70C85C6-ADE6-42E8-A16C-5FC7166AAEF0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2D5E6E3-BB02-413B-9EDE-FF2B8AB2A1B8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6114602-6A46-446C-ACB4-669A9243253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8" name="object 40">
            <a:extLst>
              <a:ext uri="{FF2B5EF4-FFF2-40B4-BE49-F238E27FC236}">
                <a16:creationId xmlns:a16="http://schemas.microsoft.com/office/drawing/2014/main" id="{E9767162-15B5-41A5-A4DF-D79A8C2D404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49" name="Picture Placeholder 2">
            <a:extLst>
              <a:ext uri="{FF2B5EF4-FFF2-40B4-BE49-F238E27FC236}">
                <a16:creationId xmlns:a16="http://schemas.microsoft.com/office/drawing/2014/main" id="{91DDDADF-EFAF-4357-9BBF-78D076108A3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150965826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0">
            <a:extLst>
              <a:ext uri="{FF2B5EF4-FFF2-40B4-BE49-F238E27FC236}">
                <a16:creationId xmlns:a16="http://schemas.microsoft.com/office/drawing/2014/main" id="{D2344011-0AD6-437A-9B3E-138E14B97BD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7D74FBF-66E2-4575-B997-913F53988611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5A7632-0A1F-4394-83A3-CC5FD912C06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5AFC48C1-2685-44A7-B34B-A1683FFE4CE2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DCD7C7-48F9-4628-9089-B8D8CEF11812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676067A-3F2E-4E50-8217-DD85AFB00E7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4CD9C3B-C5A3-4E5C-B333-7826AD791705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FC271B-8CA8-4E5E-8F61-76D50D2794E6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FFCCFDF-58D3-4CF4-A8F9-D7C4F8A1CB2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563A8C3-D32D-4DD9-88C2-21FBC42CE5D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B3341EC-4674-4DF2-AE6A-116C518DEC6F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2DF2121-E396-4F36-A9E1-DCBDA476A880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F761D37-A26A-4530-AC78-123E4E026E34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5D28FE8-5CC8-4551-88AF-0CE708A9E82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51D402B-37C8-4A30-BCEB-887E0FA49078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24A0F40-AA22-4353-8709-8527504C6CDE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F2F7CD3-63A5-4BEF-965E-A2DE64B81B3B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5FD875A-0C2C-4107-BDCB-8C94D02F96A7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4" name="Graphic 39">
              <a:extLst>
                <a:ext uri="{FF2B5EF4-FFF2-40B4-BE49-F238E27FC236}">
                  <a16:creationId xmlns:a16="http://schemas.microsoft.com/office/drawing/2014/main" id="{B346C2BF-5BF2-4DDC-B1B4-E4967958DF26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46CADEE-5D37-4487-8CDA-3D542C3AE3B2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F4F318-CCA0-4A6C-8615-4B17D3C1BF7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396BBC5-C2BC-46F6-8458-DB893523CC3E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04F4AA8-760D-4AC0-889A-E7F2048C5A8A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D83C48C-6543-4206-8B11-127F47E7632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F8AFD69-5181-484C-AC1C-7CAE262C7F83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C1FC80A-A036-4FE7-BD3A-B628A384D727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D6ECA8A-8040-481A-A7E3-E44F6E863343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2CF6020-9D1E-498F-B9A0-AB970739518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AA9B9B1-C489-421F-87B3-2C9DF19EFBC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5" name="Graphic 39">
              <a:extLst>
                <a:ext uri="{FF2B5EF4-FFF2-40B4-BE49-F238E27FC236}">
                  <a16:creationId xmlns:a16="http://schemas.microsoft.com/office/drawing/2014/main" id="{30AF3057-1FC1-40FA-A527-21F8508C21E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6892A8F-1780-41E8-B3F4-CDC9E07EEAE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EDA67CA-C6A3-4C89-B52F-21EB1AD272A4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DDA249-79E8-4E31-96D7-F096ABC171B5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3A605A7-0138-4592-9E67-1F3F258611C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D7C455D-CF9F-48E5-BD1B-C160B2FFDA6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1DCC4DB-4B4A-4298-A350-58003AC33B9B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8F31354-5D1B-4383-A00C-EEDBE071848E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5D21EEC-4145-421E-9025-ECE3F7618399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4" name="object 40">
            <a:extLst>
              <a:ext uri="{FF2B5EF4-FFF2-40B4-BE49-F238E27FC236}">
                <a16:creationId xmlns:a16="http://schemas.microsoft.com/office/drawing/2014/main" id="{EA94B23F-E4C8-46DE-9BBD-864F164C1BD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995033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EEEA013-6C1B-4BBB-8E76-DBB1858371E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989074-5318-4964-840A-7F60F249EFC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4557B8-FC6F-4E6E-B47A-8340DDBF1637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79C36CB4-77F1-4AA4-B67E-FBC2A224A84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5109415-DF98-495F-AFE1-2026E880A70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6E93A94-8BF7-4C23-8CA5-B0CD5750FED3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BB9086-F15C-48DA-96DB-403DCF90BDD7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759986-EDE0-4BE8-AE46-BD82CDEF8529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3B36719-8BBB-40CC-93AE-45E1AFF6A0CF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8E4A0E6-037C-43CA-9A05-E663BB8C6861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EDA27D7-3D45-40F0-83B2-B2CA48598A2C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ACF4DF-7567-44AF-A33D-232301ED29BF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99DAA4-054A-4401-92F4-E2C9E26B7D9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8114E6-BCB4-4352-8C6C-A630D6ABEDD6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727916C-966D-4C7A-90B1-6EACC3B5646B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E42E1F1-F218-4E3C-A22E-89839961A821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80798E0-3F9C-4E6B-9DDF-1C06F7F6DCE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14CA399-5CC4-411A-8022-5E8C6992FF55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F02F1BF-5A7B-4B8D-B6A2-26970B80B9C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769EA7A-3EB0-48DC-A4DF-855130DA2DE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1372290-3C24-4445-B238-AD29D6CC1FD3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62EA6C-1F8D-453C-99AE-442A1C688F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4ACFE9A-24DD-4055-8A3C-DDFAF0CFD413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E34C15D-9DAF-4E4C-85B4-D2DE5B184951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341BE4C-1739-42E5-84CC-23AFA1D7D56B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A7B3496-4429-42E3-B203-5D561B478FF6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08C7D7E-2813-40D0-B177-B7E881D69E4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45FD30F-3531-4ED1-AE98-EDF48909E71E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7780E0D-780C-41A1-96A6-6E424A82A1D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F06C5CEE-4BAB-4655-8365-171CCDDF4886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E5E8D1E-6954-4DFE-80D1-99540FB42B1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7602AC5-B6BF-46DF-BA6B-7F65073008B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04C4CDF-1C27-49E0-B765-5F088D8536EE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E7EB143-7693-41C9-A9B6-C05313A88AFD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94815FA-D189-4304-82C1-3A47F0AE230A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F1E2B4D-9F79-425D-A84F-73A4D6360C53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C73B307-CD80-40A6-A4DA-4F180856B37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64072A6-80B4-421F-86A4-8AD34F05C0D4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A5F1345C-31AA-4C78-AC18-7C312F49EFC4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29370762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5FEDC1D-F05D-43C6-8BF4-770E5E831440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32FA0A6-974B-46B2-AE72-3EAFDE23E786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11D19F7-3596-426E-B81E-D2EF45FD9D5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565857-890D-406C-AC69-810140D28E9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265EF0-45E3-414D-BA0E-B904746D2D2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083BFA-FF63-4289-AFC3-844D66EFB83E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61B4841-6E0F-49B2-9EF1-06DF7092AD7D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52B330-300F-491E-A35A-6D7877277985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2E985B5-809E-4461-9C1C-2A593726A7B6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B25B046-138D-44E3-9018-D3F5E90830AD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F16497C-D84A-4DDD-97E7-00C6764BCE74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2271F58-ABB4-470C-A9C8-132836339344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F85027D-B1A4-4332-A0A4-D66A1DC3B196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9633348-53E5-4232-8D71-055BF2EB64C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082A8B1-0481-4FF1-9A2F-7D9469C89CF4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4209577-2660-4FF7-9661-1CC254C4B162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DA94CE2-08E2-40F2-90D9-F56EE4D850E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7B72673-B9E4-4C03-A28F-1FB82D5929DB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4FEA6FF-223C-4720-B0C7-4A2E5AD23BCA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B84C194-75E8-41ED-A2E9-BED509AE3B2D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EF17ACF-FE56-4825-847B-B11C9EF2E261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2AD529F-A034-43F8-858B-3E64F1DD3584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3ACAE29-FF59-42DF-B906-B43DB83B676D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02EA6477-337D-4A70-8E29-C4BFF5FE904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C6D00E1-8E99-425A-9698-4ECD417534D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57CE134-FAB8-4ED9-ADD5-457B7E7DD97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D5E4AF2-D23C-4CAE-A3C2-EDD6497202CD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D004668-25D4-43E6-ACA1-697392C9F864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45C43E-B810-48D7-8664-15DE325487E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0EC9464-DF3B-4036-BC7C-08C9BAB94A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F67EF6B-F11E-4CDA-B7F0-BD8A66FB9FDD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654927B-E660-4B2F-8427-5EAFD4FC00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E5122E-9343-4065-B050-A61CDE113131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25257A1-0206-495F-9F63-5D83430C38AC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A2227AC-44F3-4E6E-AB19-3FCAD940169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00815F6-7E8E-4DF0-9C0C-E54A1A66269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AA6ABFF-823E-4331-9F9C-A1B413B0BAE4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47EF9D2-92AB-4D27-B68A-A3D2E53FEB1C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3EF91665-05CF-456A-9A19-35E76552707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98755477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F2A7E557-A60D-4687-8AD5-D29C8CEA824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8A83EAB-C57D-4A81-BE8D-2FF0C79B29D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A2C3E86-D91F-427A-B31B-AE77BE02459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0DF7F93-7335-4F68-8384-8F931D9C5D70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1546EE9-B8AC-4438-89CB-F5C320322F78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BA9F5B5-9796-4F86-88F0-6D9A71B116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62CEE8A-5212-41CF-B3B8-3F45F1D5AEB4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C775D5A-0A90-4B73-83B1-6340C38FAA63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5A17B87-F486-41E6-9AA8-EF749F51F24C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BECFBD6-749D-45B3-8CCB-13E4B835D4E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BA353A3-8D67-408E-952F-B019F28292C0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245F109-0F81-4BF4-8605-C53B26C8D5CB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471A0CF-BACB-46D9-8E54-2CB9D41EC7E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B9859E-CF56-47A3-ACC3-F3B7389273F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FC235EF-3DE1-49EA-85BB-E0CAFF675586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6DE1D02-883F-41D3-A2C6-C9A4E6C8165B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843C66-D20F-4C11-8FE2-94A2071C6D78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0AA7E0-729F-49C9-9E50-D7C02C6AC03F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4C62531B-03EC-455A-ACF2-70DA49D39938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32F0FD3-F788-41F5-9447-69FDD5BC26FE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C030DD-9356-405D-904C-4AB0F5FEA167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818ABA6-5D52-481F-BEF0-473B3A0F057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D5FC7DC-CFE0-4986-B435-A1031909923B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FF3123B-CBA0-438C-B133-6477314474EE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8B9B97-E670-472B-B432-DEBB43416A44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1DFCA1-D1B4-45DC-9678-63FE48353355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54EF2EB-0A5E-4FEB-9C35-36CD4AAA0C34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27CB37D-F06E-459D-99DF-22A40A15F52B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59590A5-A10F-42B9-96F0-C3F127221F4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7354E09A-1A2F-4F34-BDA6-540D80D141AE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36DCAEC-F956-48F2-B702-D063F773527C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C3ECB74-B7CE-4E85-AB6D-3BD488E8607F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27F90F-46B6-496F-A544-AAA3AE1446CD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D1CB135-1124-4B2D-B24D-C908FD070156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C37BC1C-5491-426A-B14C-4D9EC56203B6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9459C6A-C2EC-48A2-B5E6-8D93AEFF8EE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CAB5300-3660-4CD5-AB49-45DDBB1911F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D1EF9AE-039B-4CA5-A1FE-F5FB6348154E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object 40">
            <a:extLst>
              <a:ext uri="{FF2B5EF4-FFF2-40B4-BE49-F238E27FC236}">
                <a16:creationId xmlns:a16="http://schemas.microsoft.com/office/drawing/2014/main" id="{123BA9C3-45B5-445A-9661-8C6E84A9EF3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92018546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5F7A61C5-F573-4E00-B909-F4ABC7FECF7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505F752-5C92-4B07-90A0-458ED7D42B4E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B481FD-807C-40BF-9EB3-1571428F0B14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F295241-F072-4E70-B304-4D6B8E908DC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0A23C26-B07B-40E5-8C38-C5CDB02F3171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23C6AED-44CB-43C7-82AC-4761BDB44A3A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21733D-2F5B-4A5D-AE78-ED95EE33D18A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F6464DC-DCA4-4AFA-8FDF-E33273634AB4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D0DFBDA-97C2-4595-8423-20BA5133F1A4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26AFB7-A04A-4637-A0BC-14D6190FB378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41B4B6C-A25B-49C6-9ABB-5F0C0BE1C391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6542E79-525E-4881-A762-6950482DE0C8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CC28B98-DAB6-4154-B2AD-4B782257EF4D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C83F88-18A3-40E6-94F3-069D51B4F649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0C79CEE-F2BC-486D-B323-2D3CAE3FD079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B225BD5-509F-4C80-96D8-44F74275F189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36E0A67-B5FA-466E-BAB4-3A547E3B74E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930C7E2-C4F3-4379-9D37-5C7924F63A8A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3397519C-C583-498C-BBBB-00F202824BF7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25CD343-F4EE-4D97-B808-A4904DAD11C3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AF39647-1A48-4EA4-8336-93400C14F7E4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BD0174-6E67-4814-BD6B-1C349478F5FD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1646833-C479-4703-96AA-B4564E85E4EF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FEE1328-A4B7-411C-B33A-779F092CF6CB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12AD87D-5278-4BB4-AA5B-CD897E6CCA37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0FC0270-4959-4E11-AED8-32B087938ABF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328400C-8ACF-4DF2-82F6-241B014BC0C8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C07C23F-68CD-46C7-989E-0EAF90E278B0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70B91F1-B5FF-4B27-A99C-73DFD70A91FD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E5CAE69-DD44-479A-A6E4-083763914504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07EA64C-643E-45F3-A225-A06A5D5621E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E0714EE-E727-453B-91B9-DFF49CC4C687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2524B74-E4CD-4E09-B918-23D3A23B8E78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784369B-DA25-4C6B-A601-A7F8FC4BCA2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1C1CE48-480F-4850-8C0C-DF3AEF9FEA73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8991A18-8995-4FDA-B790-9C875C561382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B0EF009-1ABC-4281-8F5A-64572EECD852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7D3ACDF-FEFA-42D8-8BF7-DB9E5A0DF8A5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443429EC-A7B0-41F5-8A82-A056A39B47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C4B9FB8A-2B86-4261-8B85-FB48C99CB0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6C75FDE1-5C93-4A1C-A1D9-A382F51A8DE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694424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B4251F78-409A-4616-8146-BA120089FB25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02A1BBB-1359-4A82-AC88-980DD8E2DE1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5793FB-A5C0-49BF-988F-E4AAB898EEFF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BBA73A-6268-46BB-9E3B-D6E9E8E43E9A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93DF20D-5E03-4B47-98A1-DBDB23288E53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8D37BB0-2381-4ADC-BCC6-F6BE54433F88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815578F-CF01-4E92-A62D-368F8D7D4E11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952996C-B5DF-4EBC-BCF2-E1E6E2719220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1693F0-9CA4-43D6-A780-F2909AFCB122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3F5529-CB76-4647-B9DD-28828EDC2AF9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CFC47B2-97D3-442B-BB9F-B8BC2B4841DB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1EF92C-9A5C-4A0E-959C-7A820CE85966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7D6ECD3-1216-4678-A54F-B25E3FF68ECB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6F57277-170D-4F2A-87D2-38EE1B3FB775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6744AB6-AE11-498C-BB06-6C6173786E45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6EDAB5C-1686-4997-9236-356EC20DB2AC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34DFAC-1357-4C52-B88E-9C51CF14B10E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943CA9B-6814-461F-8674-2E186053C79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62A73D72-AA3E-4369-B594-871EC6D4DC0C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5DB39CB-F7D2-4418-A200-EAD0C116728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8575454-7667-44B4-97CA-E91F244E9BF5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9E7FA0D-2B6A-4A00-A226-BE99F2A63941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B89C521-8272-4467-8BA4-655D738B5FA1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B592DF1-596C-4056-B2E9-561523EA8E8A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8F3143A-42C5-4C14-8A18-197B94D64420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494722D-CD30-47FB-B1D7-66D54AE6EC61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DADDAD4-D221-4FF1-BC72-4CBF1D968F1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ECA368-EDFC-47B7-B60A-C01C6CA7F00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485F1B-0334-49DF-B075-635076066378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80AC6F44-3512-46E5-AC12-409319A99D61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72918A0-8266-43A6-9412-57D433FE8A52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E7BF271-7CF6-43BE-8595-BE9292EB928E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B78996-1160-44C2-8909-19B57C7B2234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8273E74-B9E4-4B21-B66F-28157E690F0A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F3C85EA-2677-4554-94CB-02F46E23B77D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00FC896-70F2-49C7-BA03-CB67EF7E0581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3923767-D674-4EE8-8368-003BA4D1A281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2B5DF6F-42DC-4339-A01F-14E258E66633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84A381AA-F31A-441A-9A95-5CDD1CE2ED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F4490FB4-2C4F-4751-802C-8833275D247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7D52DB62-6762-474D-9AB8-CE76DCE0789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4158870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1D8E5ADF-2732-4ABF-8FBB-1A150A6ED3F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C09D58E-150F-4949-831F-07DEF796BDA0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D0557C7-F7AF-4C6B-8069-B2329312C63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37DDF1A1-C101-40B1-A038-EBFA6AF730F3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B9C3125-65C1-41AE-969A-ED4F4EF286D6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FBDA78-0AD7-4514-9748-A9D480E0969D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EEC89EC-01E7-4DDB-8215-718885A005F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77E61F-49DF-4CBC-B711-FB0A455FF7FA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4984C6-A265-4E63-ADC8-E36E80A10825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C56ED5-1833-4751-B235-A1FE4B4F0934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FBBD4AE-5C1B-4996-9463-9531BB573026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997C760-F720-4D3A-B8C8-1866ABD0A005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DC53381-F087-40D9-BD23-33EC876C099E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C12EDF7-09C9-4A8B-B876-8E1BB42EFE4A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9EE645A-1162-4360-B31F-D71CB582C33C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1629250-A051-4617-8A81-DD22BDF71B76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A35FB08-C901-4916-857B-F97F84BCD8CA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C40FDBE-D49C-4258-A842-77F6DB4AD8E9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10DBF121-0432-4CCB-A50C-3966F03A7029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6AECC80-B4D5-47F6-8B6F-1855A808B36A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FD4D3E7-5AC8-4E18-AFF2-51F3C1CD5E8D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A5231DF-6C8F-4EFE-8FDD-CF8B0DB74847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9F642E7-CDAE-48C9-8EA8-866F305267C2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93B661A-5FFF-47DF-AE97-81F12821E4DC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71AEEFD-EA78-4598-9BE1-AE4ECB592AFF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CCC499E-7819-406C-B03B-352F7FB1ACC0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7B82983-B461-416C-899A-6C9EF412F8CF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CB42B52-BCA0-4C71-826F-AFF059C328E8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A71E6C3-4B8F-447B-B893-34F012F37556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9AAE702A-76D8-4714-894C-06C047AD0EFA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67B8863-C66D-49C5-9625-9035DDD51A76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685910-27D2-446A-BC29-DCCA797308B2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0BBDC74-C982-4E21-B3A6-AC130D4ED717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170CE79-ADFF-4C3D-9A57-2864F7E36382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DE4763B-CDE1-4435-B2E8-FC710C9424D9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1F606B5-EE9E-4431-9FE1-1E4707B7D17E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42C12EC-876C-4038-A60E-47732DF346F6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DF6DB34-5C51-4C5D-A20B-6177F0D6D622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38898FE5-C448-4626-B081-1F788BCD0CE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72CED33B-CF0B-42B8-BD3C-BB1343121C2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C77D1A84-7C13-4577-9E9E-3DE6D719A20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0362831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30">
            <a:extLst>
              <a:ext uri="{FF2B5EF4-FFF2-40B4-BE49-F238E27FC236}">
                <a16:creationId xmlns:a16="http://schemas.microsoft.com/office/drawing/2014/main" id="{358932AB-C4B8-41D8-B1F8-C27791C85BEA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EF7622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662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3900">
                <a:solidFill>
                  <a:schemeClr val="bg1"/>
                </a:solidFill>
                <a:latin typeface="+mj-lt"/>
              </a:rPr>
              <a:t>9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CBCE80F-989B-410A-B8D2-B9E1E157234F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3F905F6-87C4-4E8B-9DD7-61362A1AB77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F8A77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2662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EB7CC9D-2439-4F78-AD6D-22F090E3AB51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GB" sz="2662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3589A88-E138-40E4-AC32-92B206317345}"/>
              </a:ext>
            </a:extLst>
          </p:cNvPr>
          <p:cNvGrpSpPr/>
          <p:nvPr userDrawn="1"/>
        </p:nvGrpSpPr>
        <p:grpSpPr>
          <a:xfrm>
            <a:off x="628650" y="733550"/>
            <a:ext cx="1450205" cy="500941"/>
            <a:chOff x="247376" y="279195"/>
            <a:chExt cx="1450205" cy="50094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43B4C74-891A-4EC4-BBC2-932971410325}"/>
                </a:ext>
              </a:extLst>
            </p:cNvPr>
            <p:cNvSpPr/>
            <p:nvPr/>
          </p:nvSpPr>
          <p:spPr>
            <a:xfrm>
              <a:off x="247376" y="279195"/>
              <a:ext cx="111457" cy="126123"/>
            </a:xfrm>
            <a:custGeom>
              <a:avLst/>
              <a:gdLst>
                <a:gd name="connsiteX0" fmla="*/ 176163 w 311502"/>
                <a:gd name="connsiteY0" fmla="*/ 0 h 352489"/>
                <a:gd name="connsiteX1" fmla="*/ 307404 w 311502"/>
                <a:gd name="connsiteY1" fmla="*/ 68285 h 352489"/>
                <a:gd name="connsiteX2" fmla="*/ 307404 w 311502"/>
                <a:gd name="connsiteY2" fmla="*/ 110256 h 352489"/>
                <a:gd name="connsiteX3" fmla="*/ 262031 w 311502"/>
                <a:gd name="connsiteY3" fmla="*/ 110256 h 352489"/>
                <a:gd name="connsiteX4" fmla="*/ 262031 w 311502"/>
                <a:gd name="connsiteY4" fmla="*/ 83409 h 352489"/>
                <a:gd name="connsiteX5" fmla="*/ 178089 w 311502"/>
                <a:gd name="connsiteY5" fmla="*/ 41930 h 352489"/>
                <a:gd name="connsiteX6" fmla="*/ 50250 w 311502"/>
                <a:gd name="connsiteY6" fmla="*/ 174155 h 352489"/>
                <a:gd name="connsiteX7" fmla="*/ 181040 w 311502"/>
                <a:gd name="connsiteY7" fmla="*/ 313675 h 352489"/>
                <a:gd name="connsiteX8" fmla="*/ 266909 w 311502"/>
                <a:gd name="connsiteY8" fmla="*/ 273180 h 352489"/>
                <a:gd name="connsiteX9" fmla="*/ 266909 w 311502"/>
                <a:gd name="connsiteY9" fmla="*/ 246333 h 352489"/>
                <a:gd name="connsiteX10" fmla="*/ 312281 w 311502"/>
                <a:gd name="connsiteY10" fmla="*/ 246333 h 352489"/>
                <a:gd name="connsiteX11" fmla="*/ 312281 w 311502"/>
                <a:gd name="connsiteY11" fmla="*/ 288304 h 352489"/>
                <a:gd name="connsiteX12" fmla="*/ 178089 w 311502"/>
                <a:gd name="connsiteY12" fmla="*/ 356097 h 352489"/>
                <a:gd name="connsiteX13" fmla="*/ 0 w 311502"/>
                <a:gd name="connsiteY13" fmla="*/ 176122 h 352489"/>
                <a:gd name="connsiteX14" fmla="*/ 176163 w 311502"/>
                <a:gd name="connsiteY14" fmla="*/ 0 h 35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502" h="352489">
                  <a:moveTo>
                    <a:pt x="176163" y="0"/>
                  </a:moveTo>
                  <a:cubicBezTo>
                    <a:pt x="217642" y="0"/>
                    <a:pt x="307404" y="15083"/>
                    <a:pt x="307404" y="68285"/>
                  </a:cubicBezTo>
                  <a:lnTo>
                    <a:pt x="307404" y="110256"/>
                  </a:lnTo>
                  <a:lnTo>
                    <a:pt x="262031" y="110256"/>
                  </a:lnTo>
                  <a:lnTo>
                    <a:pt x="262031" y="83409"/>
                  </a:lnTo>
                  <a:cubicBezTo>
                    <a:pt x="262031" y="53160"/>
                    <a:pt x="209813" y="41930"/>
                    <a:pt x="178089" y="41930"/>
                  </a:cubicBezTo>
                  <a:cubicBezTo>
                    <a:pt x="104435" y="41930"/>
                    <a:pt x="50250" y="96074"/>
                    <a:pt x="50250" y="174155"/>
                  </a:cubicBezTo>
                  <a:cubicBezTo>
                    <a:pt x="50250" y="255637"/>
                    <a:pt x="105870" y="313675"/>
                    <a:pt x="181040" y="313675"/>
                  </a:cubicBezTo>
                  <a:cubicBezTo>
                    <a:pt x="205428" y="313675"/>
                    <a:pt x="266909" y="304904"/>
                    <a:pt x="266909" y="273180"/>
                  </a:cubicBezTo>
                  <a:lnTo>
                    <a:pt x="266909" y="246333"/>
                  </a:lnTo>
                  <a:lnTo>
                    <a:pt x="312281" y="246333"/>
                  </a:lnTo>
                  <a:lnTo>
                    <a:pt x="312281" y="288304"/>
                  </a:lnTo>
                  <a:cubicBezTo>
                    <a:pt x="312281" y="339046"/>
                    <a:pt x="225921" y="356097"/>
                    <a:pt x="178089" y="356097"/>
                  </a:cubicBezTo>
                  <a:cubicBezTo>
                    <a:pt x="74679" y="356138"/>
                    <a:pt x="0" y="276623"/>
                    <a:pt x="0" y="176122"/>
                  </a:cubicBezTo>
                  <a:cubicBezTo>
                    <a:pt x="0" y="75130"/>
                    <a:pt x="76605" y="0"/>
                    <a:pt x="176163" y="0"/>
                  </a:cubicBez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CE79D28-EC3C-411A-9FF1-6A362B987352}"/>
                </a:ext>
              </a:extLst>
            </p:cNvPr>
            <p:cNvSpPr/>
            <p:nvPr/>
          </p:nvSpPr>
          <p:spPr>
            <a:xfrm>
              <a:off x="254504" y="447231"/>
              <a:ext cx="1443077" cy="332905"/>
            </a:xfrm>
            <a:custGeom>
              <a:avLst/>
              <a:gdLst>
                <a:gd name="connsiteX0" fmla="*/ 3365540 w 4033139"/>
                <a:gd name="connsiteY0" fmla="*/ 471271 h 930409"/>
                <a:gd name="connsiteX1" fmla="*/ 3306601 w 4033139"/>
                <a:gd name="connsiteY1" fmla="*/ 463729 h 930409"/>
                <a:gd name="connsiteX2" fmla="*/ 3189992 w 4033139"/>
                <a:gd name="connsiteY2" fmla="*/ 495166 h 930409"/>
                <a:gd name="connsiteX3" fmla="*/ 3187615 w 4033139"/>
                <a:gd name="connsiteY3" fmla="*/ 496273 h 930409"/>
                <a:gd name="connsiteX4" fmla="*/ 3176015 w 4033139"/>
                <a:gd name="connsiteY4" fmla="*/ 499060 h 930409"/>
                <a:gd name="connsiteX5" fmla="*/ 3149907 w 4033139"/>
                <a:gd name="connsiteY5" fmla="*/ 472910 h 930409"/>
                <a:gd name="connsiteX6" fmla="*/ 3155235 w 4033139"/>
                <a:gd name="connsiteY6" fmla="*/ 457212 h 930409"/>
                <a:gd name="connsiteX7" fmla="*/ 3163391 w 4033139"/>
                <a:gd name="connsiteY7" fmla="*/ 449752 h 930409"/>
                <a:gd name="connsiteX8" fmla="*/ 4033590 w 4033139"/>
                <a:gd name="connsiteY8" fmla="*/ 82 h 930409"/>
                <a:gd name="connsiteX9" fmla="*/ 3914195 w 4033139"/>
                <a:gd name="connsiteY9" fmla="*/ 0 h 930409"/>
                <a:gd name="connsiteX10" fmla="*/ 0 w 4033139"/>
                <a:gd name="connsiteY10" fmla="*/ 0 h 930409"/>
                <a:gd name="connsiteX11" fmla="*/ 0 w 4033139"/>
                <a:gd name="connsiteY11" fmla="*/ 931393 h 930409"/>
                <a:gd name="connsiteX12" fmla="*/ 3199009 w 4033139"/>
                <a:gd name="connsiteY12" fmla="*/ 931393 h 930409"/>
                <a:gd name="connsiteX13" fmla="*/ 3199132 w 4033139"/>
                <a:gd name="connsiteY13" fmla="*/ 931639 h 930409"/>
                <a:gd name="connsiteX14" fmla="*/ 3307584 w 4033139"/>
                <a:gd name="connsiteY14" fmla="*/ 931639 h 930409"/>
                <a:gd name="connsiteX15" fmla="*/ 3541416 w 4033139"/>
                <a:gd name="connsiteY15" fmla="*/ 697807 h 930409"/>
                <a:gd name="connsiteX16" fmla="*/ 3365540 w 4033139"/>
                <a:gd name="connsiteY16" fmla="*/ 471271 h 9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3139" h="930409">
                  <a:moveTo>
                    <a:pt x="3365540" y="471271"/>
                  </a:moveTo>
                  <a:cubicBezTo>
                    <a:pt x="3346358" y="466270"/>
                    <a:pt x="3326520" y="463729"/>
                    <a:pt x="3306601" y="463729"/>
                  </a:cubicBezTo>
                  <a:cubicBezTo>
                    <a:pt x="3267212" y="463729"/>
                    <a:pt x="3225774" y="474878"/>
                    <a:pt x="3189992" y="495166"/>
                  </a:cubicBezTo>
                  <a:cubicBezTo>
                    <a:pt x="3189254" y="495576"/>
                    <a:pt x="3188435" y="495945"/>
                    <a:pt x="3187615" y="496273"/>
                  </a:cubicBezTo>
                  <a:cubicBezTo>
                    <a:pt x="3183885" y="498117"/>
                    <a:pt x="3179991" y="499060"/>
                    <a:pt x="3176015" y="499060"/>
                  </a:cubicBezTo>
                  <a:cubicBezTo>
                    <a:pt x="3161629" y="499060"/>
                    <a:pt x="3149907" y="487338"/>
                    <a:pt x="3149907" y="472910"/>
                  </a:cubicBezTo>
                  <a:cubicBezTo>
                    <a:pt x="3149907" y="467254"/>
                    <a:pt x="3151751" y="461803"/>
                    <a:pt x="3155235" y="457212"/>
                  </a:cubicBezTo>
                  <a:cubicBezTo>
                    <a:pt x="3157161" y="454302"/>
                    <a:pt x="3160071" y="451597"/>
                    <a:pt x="3163391" y="449752"/>
                  </a:cubicBezTo>
                  <a:lnTo>
                    <a:pt x="4033590" y="82"/>
                  </a:lnTo>
                  <a:lnTo>
                    <a:pt x="3914195" y="0"/>
                  </a:lnTo>
                  <a:lnTo>
                    <a:pt x="0" y="0"/>
                  </a:lnTo>
                  <a:lnTo>
                    <a:pt x="0" y="931393"/>
                  </a:lnTo>
                  <a:lnTo>
                    <a:pt x="3199009" y="931393"/>
                  </a:lnTo>
                  <a:lnTo>
                    <a:pt x="3199132" y="931639"/>
                  </a:lnTo>
                  <a:lnTo>
                    <a:pt x="3307584" y="931639"/>
                  </a:lnTo>
                  <a:cubicBezTo>
                    <a:pt x="3436530" y="931639"/>
                    <a:pt x="3541416" y="826753"/>
                    <a:pt x="3541416" y="697807"/>
                  </a:cubicBezTo>
                  <a:cubicBezTo>
                    <a:pt x="3541416" y="590830"/>
                    <a:pt x="3469115" y="497667"/>
                    <a:pt x="3365540" y="471271"/>
                  </a:cubicBezTo>
                </a:path>
              </a:pathLst>
            </a:custGeom>
            <a:solidFill>
              <a:srgbClr val="EF7622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E338CEA-F9DC-4D32-A41F-DEDC504088CB}"/>
                </a:ext>
              </a:extLst>
            </p:cNvPr>
            <p:cNvSpPr/>
            <p:nvPr/>
          </p:nvSpPr>
          <p:spPr>
            <a:xfrm>
              <a:off x="1520760" y="737298"/>
              <a:ext cx="1467" cy="1467"/>
            </a:xfrm>
            <a:custGeom>
              <a:avLst/>
              <a:gdLst>
                <a:gd name="connsiteX0" fmla="*/ 0 w 0"/>
                <a:gd name="connsiteY0" fmla="*/ 41 h 0"/>
                <a:gd name="connsiteX1" fmla="*/ 0 w 0"/>
                <a:gd name="connsiteY1" fmla="*/ 41 h 0"/>
                <a:gd name="connsiteX2" fmla="*/ 0 w 0"/>
                <a:gd name="connsiteY2" fmla="*/ 0 h 0"/>
                <a:gd name="connsiteX3" fmla="*/ 0 w 0"/>
                <a:gd name="connsiteY3" fmla="*/ 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  <a:cubicBezTo>
                    <a:pt x="0" y="0"/>
                    <a:pt x="0" y="41"/>
                    <a:pt x="0" y="41"/>
                  </a:cubicBezTo>
                </a:path>
              </a:pathLst>
            </a:custGeom>
            <a:solidFill>
              <a:srgbClr val="EC3484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350962E-3B59-4E85-BA4B-7A711C8216E3}"/>
                </a:ext>
              </a:extLst>
            </p:cNvPr>
            <p:cNvSpPr/>
            <p:nvPr/>
          </p:nvSpPr>
          <p:spPr>
            <a:xfrm>
              <a:off x="373103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0 w 360687"/>
                <a:gd name="connsiteY9" fmla="*/ 152226 h 344292"/>
                <a:gd name="connsiteX10" fmla="*/ 270310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1999 w 360687"/>
                <a:gd name="connsiteY13" fmla="*/ 0 h 344292"/>
                <a:gd name="connsiteX14" fmla="*/ 361999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1999 w 360687"/>
                <a:gd name="connsiteY17" fmla="*/ 306379 h 344292"/>
                <a:gd name="connsiteX18" fmla="*/ 361999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0 w 360687"/>
                <a:gd name="connsiteY21" fmla="*/ 306379 h 344292"/>
                <a:gd name="connsiteX22" fmla="*/ 270310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0" y="152226"/>
                  </a:lnTo>
                  <a:lnTo>
                    <a:pt x="270310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1999" y="0"/>
                  </a:lnTo>
                  <a:lnTo>
                    <a:pt x="361999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1999" y="306379"/>
                  </a:lnTo>
                  <a:lnTo>
                    <a:pt x="361999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0" y="306379"/>
                  </a:lnTo>
                  <a:lnTo>
                    <a:pt x="270310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511BD2-5D82-48FF-A1E9-13BFC1F3734E}"/>
                </a:ext>
              </a:extLst>
            </p:cNvPr>
            <p:cNvSpPr/>
            <p:nvPr/>
          </p:nvSpPr>
          <p:spPr>
            <a:xfrm>
              <a:off x="519772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325 w 254120"/>
                <a:gd name="connsiteY5" fmla="*/ 0 h 344292"/>
                <a:gd name="connsiteX6" fmla="*/ 249325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83 w 254120"/>
                <a:gd name="connsiteY15" fmla="*/ 304453 h 344292"/>
                <a:gd name="connsiteX16" fmla="*/ 215183 w 254120"/>
                <a:gd name="connsiteY16" fmla="*/ 262974 h 344292"/>
                <a:gd name="connsiteX17" fmla="*/ 257604 w 254120"/>
                <a:gd name="connsiteY17" fmla="*/ 262974 h 344292"/>
                <a:gd name="connsiteX18" fmla="*/ 257604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325" y="0"/>
                  </a:lnTo>
                  <a:lnTo>
                    <a:pt x="249325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83" y="304453"/>
                  </a:lnTo>
                  <a:lnTo>
                    <a:pt x="215183" y="262974"/>
                  </a:lnTo>
                  <a:lnTo>
                    <a:pt x="257604" y="262974"/>
                  </a:lnTo>
                  <a:lnTo>
                    <a:pt x="25760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0CFD85-CCD7-49B8-947F-45876FD7B37A}"/>
                </a:ext>
              </a:extLst>
            </p:cNvPr>
            <p:cNvSpPr/>
            <p:nvPr/>
          </p:nvSpPr>
          <p:spPr>
            <a:xfrm>
              <a:off x="633253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96 w 254120"/>
                <a:gd name="connsiteY1" fmla="*/ 306379 h 344292"/>
                <a:gd name="connsiteX2" fmla="*/ 42996 w 254120"/>
                <a:gd name="connsiteY2" fmla="*/ 40004 h 344292"/>
                <a:gd name="connsiteX3" fmla="*/ 0 w 254120"/>
                <a:gd name="connsiteY3" fmla="*/ 40004 h 344292"/>
                <a:gd name="connsiteX4" fmla="*/ 0 w 254120"/>
                <a:gd name="connsiteY4" fmla="*/ 0 h 344292"/>
                <a:gd name="connsiteX5" fmla="*/ 135176 w 254120"/>
                <a:gd name="connsiteY5" fmla="*/ 0 h 344292"/>
                <a:gd name="connsiteX6" fmla="*/ 135176 w 254120"/>
                <a:gd name="connsiteY6" fmla="*/ 40004 h 344292"/>
                <a:gd name="connsiteX7" fmla="*/ 91729 w 254120"/>
                <a:gd name="connsiteY7" fmla="*/ 40004 h 344292"/>
                <a:gd name="connsiteX8" fmla="*/ 91729 w 254120"/>
                <a:gd name="connsiteY8" fmla="*/ 304453 h 344292"/>
                <a:gd name="connsiteX9" fmla="*/ 211781 w 254120"/>
                <a:gd name="connsiteY9" fmla="*/ 304453 h 344292"/>
                <a:gd name="connsiteX10" fmla="*/ 211781 w 254120"/>
                <a:gd name="connsiteY10" fmla="*/ 248833 h 344292"/>
                <a:gd name="connsiteX11" fmla="*/ 254694 w 254120"/>
                <a:gd name="connsiteY11" fmla="*/ 248833 h 344292"/>
                <a:gd name="connsiteX12" fmla="*/ 254694 w 254120"/>
                <a:gd name="connsiteY12" fmla="*/ 344456 h 344292"/>
                <a:gd name="connsiteX13" fmla="*/ 0 w 254120"/>
                <a:gd name="connsiteY13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96" y="306379"/>
                  </a:lnTo>
                  <a:lnTo>
                    <a:pt x="42996" y="40004"/>
                  </a:lnTo>
                  <a:lnTo>
                    <a:pt x="0" y="40004"/>
                  </a:lnTo>
                  <a:lnTo>
                    <a:pt x="0" y="0"/>
                  </a:lnTo>
                  <a:lnTo>
                    <a:pt x="135176" y="0"/>
                  </a:lnTo>
                  <a:lnTo>
                    <a:pt x="135176" y="40004"/>
                  </a:lnTo>
                  <a:lnTo>
                    <a:pt x="91729" y="40004"/>
                  </a:lnTo>
                  <a:lnTo>
                    <a:pt x="91729" y="304453"/>
                  </a:lnTo>
                  <a:lnTo>
                    <a:pt x="211781" y="304453"/>
                  </a:lnTo>
                  <a:lnTo>
                    <a:pt x="211781" y="248833"/>
                  </a:lnTo>
                  <a:lnTo>
                    <a:pt x="254694" y="248833"/>
                  </a:lnTo>
                  <a:lnTo>
                    <a:pt x="254694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1CB7E7-F773-49F2-A3B1-5673C3C645FE}"/>
                </a:ext>
              </a:extLst>
            </p:cNvPr>
            <p:cNvSpPr/>
            <p:nvPr/>
          </p:nvSpPr>
          <p:spPr>
            <a:xfrm>
              <a:off x="720732" y="281292"/>
              <a:ext cx="105591" cy="123189"/>
            </a:xfrm>
            <a:custGeom>
              <a:avLst/>
              <a:gdLst>
                <a:gd name="connsiteX0" fmla="*/ 80048 w 295107"/>
                <a:gd name="connsiteY0" fmla="*/ 306379 h 344292"/>
                <a:gd name="connsiteX1" fmla="*/ 123454 w 295107"/>
                <a:gd name="connsiteY1" fmla="*/ 306379 h 344292"/>
                <a:gd name="connsiteX2" fmla="*/ 123454 w 295107"/>
                <a:gd name="connsiteY2" fmla="*/ 40004 h 344292"/>
                <a:gd name="connsiteX3" fmla="*/ 42463 w 295107"/>
                <a:gd name="connsiteY3" fmla="*/ 40004 h 344292"/>
                <a:gd name="connsiteX4" fmla="*/ 42463 w 295107"/>
                <a:gd name="connsiteY4" fmla="*/ 93656 h 344292"/>
                <a:gd name="connsiteX5" fmla="*/ 0 w 295107"/>
                <a:gd name="connsiteY5" fmla="*/ 93656 h 344292"/>
                <a:gd name="connsiteX6" fmla="*/ 0 w 295107"/>
                <a:gd name="connsiteY6" fmla="*/ 0 h 344292"/>
                <a:gd name="connsiteX7" fmla="*/ 295682 w 295107"/>
                <a:gd name="connsiteY7" fmla="*/ 0 h 344292"/>
                <a:gd name="connsiteX8" fmla="*/ 295682 w 295107"/>
                <a:gd name="connsiteY8" fmla="*/ 93656 h 344292"/>
                <a:gd name="connsiteX9" fmla="*/ 253260 w 295107"/>
                <a:gd name="connsiteY9" fmla="*/ 93656 h 344292"/>
                <a:gd name="connsiteX10" fmla="*/ 253260 w 295107"/>
                <a:gd name="connsiteY10" fmla="*/ 40004 h 344292"/>
                <a:gd name="connsiteX11" fmla="*/ 172228 w 295107"/>
                <a:gd name="connsiteY11" fmla="*/ 40004 h 344292"/>
                <a:gd name="connsiteX12" fmla="*/ 172228 w 295107"/>
                <a:gd name="connsiteY12" fmla="*/ 306379 h 344292"/>
                <a:gd name="connsiteX13" fmla="*/ 215675 w 295107"/>
                <a:gd name="connsiteY13" fmla="*/ 306379 h 344292"/>
                <a:gd name="connsiteX14" fmla="*/ 215675 w 295107"/>
                <a:gd name="connsiteY14" fmla="*/ 344456 h 344292"/>
                <a:gd name="connsiteX15" fmla="*/ 80048 w 295107"/>
                <a:gd name="connsiteY1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07" h="344292">
                  <a:moveTo>
                    <a:pt x="80048" y="306379"/>
                  </a:moveTo>
                  <a:lnTo>
                    <a:pt x="123454" y="306379"/>
                  </a:lnTo>
                  <a:lnTo>
                    <a:pt x="123454" y="40004"/>
                  </a:lnTo>
                  <a:lnTo>
                    <a:pt x="42463" y="40004"/>
                  </a:lnTo>
                  <a:lnTo>
                    <a:pt x="42463" y="93656"/>
                  </a:lnTo>
                  <a:lnTo>
                    <a:pt x="0" y="93656"/>
                  </a:lnTo>
                  <a:lnTo>
                    <a:pt x="0" y="0"/>
                  </a:lnTo>
                  <a:lnTo>
                    <a:pt x="295682" y="0"/>
                  </a:lnTo>
                  <a:lnTo>
                    <a:pt x="295682" y="93656"/>
                  </a:lnTo>
                  <a:lnTo>
                    <a:pt x="253260" y="93656"/>
                  </a:lnTo>
                  <a:lnTo>
                    <a:pt x="253260" y="40004"/>
                  </a:lnTo>
                  <a:lnTo>
                    <a:pt x="172228" y="40004"/>
                  </a:lnTo>
                  <a:lnTo>
                    <a:pt x="172228" y="306379"/>
                  </a:lnTo>
                  <a:lnTo>
                    <a:pt x="215675" y="306379"/>
                  </a:lnTo>
                  <a:lnTo>
                    <a:pt x="215675" y="344456"/>
                  </a:lnTo>
                  <a:lnTo>
                    <a:pt x="80048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9B937A-ECA4-4CC6-B0BA-549525A9F0DF}"/>
                </a:ext>
              </a:extLst>
            </p:cNvPr>
            <p:cNvSpPr/>
            <p:nvPr/>
          </p:nvSpPr>
          <p:spPr>
            <a:xfrm>
              <a:off x="839478" y="281292"/>
              <a:ext cx="90926" cy="123189"/>
            </a:xfrm>
            <a:custGeom>
              <a:avLst/>
              <a:gdLst>
                <a:gd name="connsiteX0" fmla="*/ 0 w 254120"/>
                <a:gd name="connsiteY0" fmla="*/ 306379 h 344292"/>
                <a:gd name="connsiteX1" fmla="*/ 42914 w 254120"/>
                <a:gd name="connsiteY1" fmla="*/ 306379 h 344292"/>
                <a:gd name="connsiteX2" fmla="*/ 42914 w 254120"/>
                <a:gd name="connsiteY2" fmla="*/ 37544 h 344292"/>
                <a:gd name="connsiteX3" fmla="*/ 0 w 254120"/>
                <a:gd name="connsiteY3" fmla="*/ 37544 h 344292"/>
                <a:gd name="connsiteX4" fmla="*/ 0 w 254120"/>
                <a:gd name="connsiteY4" fmla="*/ 0 h 344292"/>
                <a:gd name="connsiteX5" fmla="*/ 249284 w 254120"/>
                <a:gd name="connsiteY5" fmla="*/ 0 h 344292"/>
                <a:gd name="connsiteX6" fmla="*/ 249284 w 254120"/>
                <a:gd name="connsiteY6" fmla="*/ 80007 h 344292"/>
                <a:gd name="connsiteX7" fmla="*/ 206862 w 254120"/>
                <a:gd name="connsiteY7" fmla="*/ 80007 h 344292"/>
                <a:gd name="connsiteX8" fmla="*/ 206862 w 254120"/>
                <a:gd name="connsiteY8" fmla="*/ 40004 h 344292"/>
                <a:gd name="connsiteX9" fmla="*/ 91688 w 254120"/>
                <a:gd name="connsiteY9" fmla="*/ 40004 h 344292"/>
                <a:gd name="connsiteX10" fmla="*/ 91688 w 254120"/>
                <a:gd name="connsiteY10" fmla="*/ 150751 h 344292"/>
                <a:gd name="connsiteX11" fmla="*/ 213707 w 254120"/>
                <a:gd name="connsiteY11" fmla="*/ 150751 h 344292"/>
                <a:gd name="connsiteX12" fmla="*/ 213707 w 254120"/>
                <a:gd name="connsiteY12" fmla="*/ 190795 h 344292"/>
                <a:gd name="connsiteX13" fmla="*/ 91688 w 254120"/>
                <a:gd name="connsiteY13" fmla="*/ 190795 h 344292"/>
                <a:gd name="connsiteX14" fmla="*/ 91688 w 254120"/>
                <a:gd name="connsiteY14" fmla="*/ 304453 h 344292"/>
                <a:gd name="connsiteX15" fmla="*/ 215142 w 254120"/>
                <a:gd name="connsiteY15" fmla="*/ 304453 h 344292"/>
                <a:gd name="connsiteX16" fmla="*/ 215142 w 254120"/>
                <a:gd name="connsiteY16" fmla="*/ 262974 h 344292"/>
                <a:gd name="connsiteX17" fmla="*/ 257605 w 254120"/>
                <a:gd name="connsiteY17" fmla="*/ 262974 h 344292"/>
                <a:gd name="connsiteX18" fmla="*/ 257605 w 254120"/>
                <a:gd name="connsiteY18" fmla="*/ 344456 h 344292"/>
                <a:gd name="connsiteX19" fmla="*/ 0 w 254120"/>
                <a:gd name="connsiteY19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20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249284" y="0"/>
                  </a:lnTo>
                  <a:lnTo>
                    <a:pt x="249284" y="80007"/>
                  </a:lnTo>
                  <a:lnTo>
                    <a:pt x="206862" y="80007"/>
                  </a:lnTo>
                  <a:lnTo>
                    <a:pt x="206862" y="40004"/>
                  </a:lnTo>
                  <a:lnTo>
                    <a:pt x="91688" y="40004"/>
                  </a:lnTo>
                  <a:lnTo>
                    <a:pt x="91688" y="150751"/>
                  </a:lnTo>
                  <a:lnTo>
                    <a:pt x="213707" y="150751"/>
                  </a:lnTo>
                  <a:lnTo>
                    <a:pt x="213707" y="190795"/>
                  </a:lnTo>
                  <a:lnTo>
                    <a:pt x="91688" y="190795"/>
                  </a:lnTo>
                  <a:lnTo>
                    <a:pt x="91688" y="304453"/>
                  </a:lnTo>
                  <a:lnTo>
                    <a:pt x="215142" y="304453"/>
                  </a:lnTo>
                  <a:lnTo>
                    <a:pt x="215142" y="262974"/>
                  </a:lnTo>
                  <a:lnTo>
                    <a:pt x="257605" y="262974"/>
                  </a:lnTo>
                  <a:lnTo>
                    <a:pt x="25760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0F4A4E3-2143-4BC5-AA25-EBEAACA32564}"/>
                </a:ext>
              </a:extLst>
            </p:cNvPr>
            <p:cNvSpPr/>
            <p:nvPr/>
          </p:nvSpPr>
          <p:spPr>
            <a:xfrm>
              <a:off x="948428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14 w 360687"/>
                <a:gd name="connsiteY1" fmla="*/ 306379 h 344292"/>
                <a:gd name="connsiteX2" fmla="*/ 42914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91238 w 360687"/>
                <a:gd name="connsiteY5" fmla="*/ 0 h 344292"/>
                <a:gd name="connsiteX6" fmla="*/ 260515 w 360687"/>
                <a:gd name="connsiteY6" fmla="*/ 246866 h 344292"/>
                <a:gd name="connsiteX7" fmla="*/ 272237 w 360687"/>
                <a:gd name="connsiteY7" fmla="*/ 271786 h 344292"/>
                <a:gd name="connsiteX8" fmla="*/ 273712 w 360687"/>
                <a:gd name="connsiteY8" fmla="*/ 271786 h 344292"/>
                <a:gd name="connsiteX9" fmla="*/ 271294 w 360687"/>
                <a:gd name="connsiteY9" fmla="*/ 243956 h 344292"/>
                <a:gd name="connsiteX10" fmla="*/ 271294 w 360687"/>
                <a:gd name="connsiteY10" fmla="*/ 37544 h 344292"/>
                <a:gd name="connsiteX11" fmla="*/ 227356 w 360687"/>
                <a:gd name="connsiteY11" fmla="*/ 37544 h 344292"/>
                <a:gd name="connsiteX12" fmla="*/ 227356 w 360687"/>
                <a:gd name="connsiteY12" fmla="*/ 0 h 344292"/>
                <a:gd name="connsiteX13" fmla="*/ 363475 w 360687"/>
                <a:gd name="connsiteY13" fmla="*/ 0 h 344292"/>
                <a:gd name="connsiteX14" fmla="*/ 363475 w 360687"/>
                <a:gd name="connsiteY14" fmla="*/ 37585 h 344292"/>
                <a:gd name="connsiteX15" fmla="*/ 320069 w 360687"/>
                <a:gd name="connsiteY15" fmla="*/ 37585 h 344292"/>
                <a:gd name="connsiteX16" fmla="*/ 320069 w 360687"/>
                <a:gd name="connsiteY16" fmla="*/ 344456 h 344292"/>
                <a:gd name="connsiteX17" fmla="*/ 272278 w 360687"/>
                <a:gd name="connsiteY17" fmla="*/ 344456 h 344292"/>
                <a:gd name="connsiteX18" fmla="*/ 103001 w 360687"/>
                <a:gd name="connsiteY18" fmla="*/ 97591 h 344292"/>
                <a:gd name="connsiteX19" fmla="*/ 91278 w 360687"/>
                <a:gd name="connsiteY19" fmla="*/ 72711 h 344292"/>
                <a:gd name="connsiteX20" fmla="*/ 89803 w 360687"/>
                <a:gd name="connsiteY20" fmla="*/ 72711 h 344292"/>
                <a:gd name="connsiteX21" fmla="*/ 91729 w 360687"/>
                <a:gd name="connsiteY21" fmla="*/ 100501 h 344292"/>
                <a:gd name="connsiteX22" fmla="*/ 91729 w 360687"/>
                <a:gd name="connsiteY22" fmla="*/ 306420 h 344292"/>
                <a:gd name="connsiteX23" fmla="*/ 136159 w 360687"/>
                <a:gd name="connsiteY23" fmla="*/ 306420 h 344292"/>
                <a:gd name="connsiteX24" fmla="*/ 136159 w 360687"/>
                <a:gd name="connsiteY24" fmla="*/ 344456 h 344292"/>
                <a:gd name="connsiteX25" fmla="*/ 41 w 360687"/>
                <a:gd name="connsiteY25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14" y="306379"/>
                  </a:lnTo>
                  <a:lnTo>
                    <a:pt x="42914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91238" y="0"/>
                  </a:lnTo>
                  <a:lnTo>
                    <a:pt x="260515" y="246866"/>
                  </a:lnTo>
                  <a:cubicBezTo>
                    <a:pt x="266376" y="256662"/>
                    <a:pt x="272237" y="271786"/>
                    <a:pt x="272237" y="271786"/>
                  </a:cubicBezTo>
                  <a:lnTo>
                    <a:pt x="273712" y="271786"/>
                  </a:lnTo>
                  <a:cubicBezTo>
                    <a:pt x="273712" y="271786"/>
                    <a:pt x="271294" y="254694"/>
                    <a:pt x="271294" y="243956"/>
                  </a:cubicBezTo>
                  <a:lnTo>
                    <a:pt x="271294" y="37544"/>
                  </a:lnTo>
                  <a:lnTo>
                    <a:pt x="227356" y="37544"/>
                  </a:lnTo>
                  <a:lnTo>
                    <a:pt x="227356" y="0"/>
                  </a:lnTo>
                  <a:lnTo>
                    <a:pt x="363475" y="0"/>
                  </a:lnTo>
                  <a:lnTo>
                    <a:pt x="363475" y="37585"/>
                  </a:lnTo>
                  <a:lnTo>
                    <a:pt x="320069" y="37585"/>
                  </a:lnTo>
                  <a:lnTo>
                    <a:pt x="320069" y="344456"/>
                  </a:lnTo>
                  <a:lnTo>
                    <a:pt x="272278" y="344456"/>
                  </a:lnTo>
                  <a:lnTo>
                    <a:pt x="103001" y="97591"/>
                  </a:lnTo>
                  <a:cubicBezTo>
                    <a:pt x="96648" y="87877"/>
                    <a:pt x="91278" y="72711"/>
                    <a:pt x="91278" y="72711"/>
                  </a:cubicBezTo>
                  <a:lnTo>
                    <a:pt x="89803" y="72711"/>
                  </a:lnTo>
                  <a:cubicBezTo>
                    <a:pt x="89803" y="72711"/>
                    <a:pt x="92221" y="89803"/>
                    <a:pt x="91729" y="100501"/>
                  </a:cubicBezTo>
                  <a:lnTo>
                    <a:pt x="91729" y="306420"/>
                  </a:lnTo>
                  <a:lnTo>
                    <a:pt x="136159" y="306420"/>
                  </a:lnTo>
                  <a:lnTo>
                    <a:pt x="136159" y="344456"/>
                  </a:lnTo>
                  <a:lnTo>
                    <a:pt x="41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05326D8-D095-488F-A020-AEE425E8EA8D}"/>
                </a:ext>
              </a:extLst>
            </p:cNvPr>
            <p:cNvSpPr/>
            <p:nvPr/>
          </p:nvSpPr>
          <p:spPr>
            <a:xfrm>
              <a:off x="1093351" y="281292"/>
              <a:ext cx="129055" cy="123189"/>
            </a:xfrm>
            <a:custGeom>
              <a:avLst/>
              <a:gdLst>
                <a:gd name="connsiteX0" fmla="*/ 0 w 360687"/>
                <a:gd name="connsiteY0" fmla="*/ 306379 h 344292"/>
                <a:gd name="connsiteX1" fmla="*/ 42955 w 360687"/>
                <a:gd name="connsiteY1" fmla="*/ 306379 h 344292"/>
                <a:gd name="connsiteX2" fmla="*/ 42955 w 360687"/>
                <a:gd name="connsiteY2" fmla="*/ 37544 h 344292"/>
                <a:gd name="connsiteX3" fmla="*/ 0 w 360687"/>
                <a:gd name="connsiteY3" fmla="*/ 37544 h 344292"/>
                <a:gd name="connsiteX4" fmla="*/ 0 w 360687"/>
                <a:gd name="connsiteY4" fmla="*/ 0 h 344292"/>
                <a:gd name="connsiteX5" fmla="*/ 135135 w 360687"/>
                <a:gd name="connsiteY5" fmla="*/ 0 h 344292"/>
                <a:gd name="connsiteX6" fmla="*/ 135135 w 360687"/>
                <a:gd name="connsiteY6" fmla="*/ 37544 h 344292"/>
                <a:gd name="connsiteX7" fmla="*/ 91729 w 360687"/>
                <a:gd name="connsiteY7" fmla="*/ 37544 h 344292"/>
                <a:gd name="connsiteX8" fmla="*/ 91729 w 360687"/>
                <a:gd name="connsiteY8" fmla="*/ 152226 h 344292"/>
                <a:gd name="connsiteX9" fmla="*/ 270311 w 360687"/>
                <a:gd name="connsiteY9" fmla="*/ 152226 h 344292"/>
                <a:gd name="connsiteX10" fmla="*/ 270311 w 360687"/>
                <a:gd name="connsiteY10" fmla="*/ 37544 h 344292"/>
                <a:gd name="connsiteX11" fmla="*/ 226864 w 360687"/>
                <a:gd name="connsiteY11" fmla="*/ 37544 h 344292"/>
                <a:gd name="connsiteX12" fmla="*/ 226864 w 360687"/>
                <a:gd name="connsiteY12" fmla="*/ 0 h 344292"/>
                <a:gd name="connsiteX13" fmla="*/ 362040 w 360687"/>
                <a:gd name="connsiteY13" fmla="*/ 0 h 344292"/>
                <a:gd name="connsiteX14" fmla="*/ 362040 w 360687"/>
                <a:gd name="connsiteY14" fmla="*/ 37544 h 344292"/>
                <a:gd name="connsiteX15" fmla="*/ 319085 w 360687"/>
                <a:gd name="connsiteY15" fmla="*/ 37544 h 344292"/>
                <a:gd name="connsiteX16" fmla="*/ 319085 w 360687"/>
                <a:gd name="connsiteY16" fmla="*/ 306379 h 344292"/>
                <a:gd name="connsiteX17" fmla="*/ 362040 w 360687"/>
                <a:gd name="connsiteY17" fmla="*/ 306379 h 344292"/>
                <a:gd name="connsiteX18" fmla="*/ 362040 w 360687"/>
                <a:gd name="connsiteY18" fmla="*/ 344456 h 344292"/>
                <a:gd name="connsiteX19" fmla="*/ 226864 w 360687"/>
                <a:gd name="connsiteY19" fmla="*/ 344456 h 344292"/>
                <a:gd name="connsiteX20" fmla="*/ 226864 w 360687"/>
                <a:gd name="connsiteY20" fmla="*/ 306379 h 344292"/>
                <a:gd name="connsiteX21" fmla="*/ 270311 w 360687"/>
                <a:gd name="connsiteY21" fmla="*/ 306379 h 344292"/>
                <a:gd name="connsiteX22" fmla="*/ 270311 w 360687"/>
                <a:gd name="connsiteY22" fmla="*/ 192230 h 344292"/>
                <a:gd name="connsiteX23" fmla="*/ 91729 w 360687"/>
                <a:gd name="connsiteY23" fmla="*/ 192230 h 344292"/>
                <a:gd name="connsiteX24" fmla="*/ 91729 w 360687"/>
                <a:gd name="connsiteY24" fmla="*/ 306379 h 344292"/>
                <a:gd name="connsiteX25" fmla="*/ 135135 w 360687"/>
                <a:gd name="connsiteY25" fmla="*/ 306379 h 344292"/>
                <a:gd name="connsiteX26" fmla="*/ 135135 w 360687"/>
                <a:gd name="connsiteY26" fmla="*/ 344456 h 344292"/>
                <a:gd name="connsiteX27" fmla="*/ 0 w 360687"/>
                <a:gd name="connsiteY27" fmla="*/ 344456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60687" h="344292">
                  <a:moveTo>
                    <a:pt x="0" y="306379"/>
                  </a:moveTo>
                  <a:lnTo>
                    <a:pt x="42955" y="306379"/>
                  </a:lnTo>
                  <a:lnTo>
                    <a:pt x="42955" y="37544"/>
                  </a:lnTo>
                  <a:lnTo>
                    <a:pt x="0" y="37544"/>
                  </a:lnTo>
                  <a:lnTo>
                    <a:pt x="0" y="0"/>
                  </a:lnTo>
                  <a:lnTo>
                    <a:pt x="135135" y="0"/>
                  </a:lnTo>
                  <a:lnTo>
                    <a:pt x="135135" y="37544"/>
                  </a:lnTo>
                  <a:lnTo>
                    <a:pt x="91729" y="37544"/>
                  </a:lnTo>
                  <a:lnTo>
                    <a:pt x="91729" y="152226"/>
                  </a:lnTo>
                  <a:lnTo>
                    <a:pt x="270311" y="152226"/>
                  </a:lnTo>
                  <a:lnTo>
                    <a:pt x="270311" y="37544"/>
                  </a:lnTo>
                  <a:lnTo>
                    <a:pt x="226864" y="37544"/>
                  </a:lnTo>
                  <a:lnTo>
                    <a:pt x="226864" y="0"/>
                  </a:lnTo>
                  <a:lnTo>
                    <a:pt x="362040" y="0"/>
                  </a:lnTo>
                  <a:lnTo>
                    <a:pt x="362040" y="37544"/>
                  </a:lnTo>
                  <a:lnTo>
                    <a:pt x="319085" y="37544"/>
                  </a:lnTo>
                  <a:lnTo>
                    <a:pt x="319085" y="306379"/>
                  </a:lnTo>
                  <a:lnTo>
                    <a:pt x="362040" y="306379"/>
                  </a:lnTo>
                  <a:lnTo>
                    <a:pt x="362040" y="344456"/>
                  </a:lnTo>
                  <a:lnTo>
                    <a:pt x="226864" y="344456"/>
                  </a:lnTo>
                  <a:lnTo>
                    <a:pt x="226864" y="306379"/>
                  </a:lnTo>
                  <a:lnTo>
                    <a:pt x="270311" y="306379"/>
                  </a:lnTo>
                  <a:lnTo>
                    <a:pt x="270311" y="192230"/>
                  </a:lnTo>
                  <a:lnTo>
                    <a:pt x="91729" y="192230"/>
                  </a:lnTo>
                  <a:lnTo>
                    <a:pt x="91729" y="306379"/>
                  </a:lnTo>
                  <a:lnTo>
                    <a:pt x="135135" y="306379"/>
                  </a:lnTo>
                  <a:lnTo>
                    <a:pt x="135135" y="344456"/>
                  </a:lnTo>
                  <a:lnTo>
                    <a:pt x="0" y="344456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706CBE0-6D3C-44B2-ADA7-FB24F908FF60}"/>
                </a:ext>
              </a:extLst>
            </p:cNvPr>
            <p:cNvSpPr/>
            <p:nvPr/>
          </p:nvSpPr>
          <p:spPr>
            <a:xfrm>
              <a:off x="1232672" y="281278"/>
              <a:ext cx="121723" cy="123189"/>
            </a:xfrm>
            <a:custGeom>
              <a:avLst/>
              <a:gdLst>
                <a:gd name="connsiteX0" fmla="*/ 41 w 340193"/>
                <a:gd name="connsiteY0" fmla="*/ 306420 h 344292"/>
                <a:gd name="connsiteX1" fmla="*/ 33241 w 340193"/>
                <a:gd name="connsiteY1" fmla="*/ 306420 h 344292"/>
                <a:gd name="connsiteX2" fmla="*/ 143004 w 340193"/>
                <a:gd name="connsiteY2" fmla="*/ 0 h 344292"/>
                <a:gd name="connsiteX3" fmla="*/ 198132 w 340193"/>
                <a:gd name="connsiteY3" fmla="*/ 0 h 344292"/>
                <a:gd name="connsiteX4" fmla="*/ 307896 w 340193"/>
                <a:gd name="connsiteY4" fmla="*/ 306420 h 344292"/>
                <a:gd name="connsiteX5" fmla="*/ 341055 w 340193"/>
                <a:gd name="connsiteY5" fmla="*/ 306420 h 344292"/>
                <a:gd name="connsiteX6" fmla="*/ 341055 w 340193"/>
                <a:gd name="connsiteY6" fmla="*/ 344497 h 344292"/>
                <a:gd name="connsiteX7" fmla="*/ 221536 w 340193"/>
                <a:gd name="connsiteY7" fmla="*/ 344497 h 344292"/>
                <a:gd name="connsiteX8" fmla="*/ 221536 w 340193"/>
                <a:gd name="connsiteY8" fmla="*/ 306420 h 344292"/>
                <a:gd name="connsiteX9" fmla="*/ 258137 w 340193"/>
                <a:gd name="connsiteY9" fmla="*/ 306420 h 344292"/>
                <a:gd name="connsiteX10" fmla="*/ 231291 w 340193"/>
                <a:gd name="connsiteY10" fmla="*/ 229815 h 344292"/>
                <a:gd name="connsiteX11" fmla="*/ 109313 w 340193"/>
                <a:gd name="connsiteY11" fmla="*/ 229815 h 344292"/>
                <a:gd name="connsiteX12" fmla="*/ 82507 w 340193"/>
                <a:gd name="connsiteY12" fmla="*/ 306420 h 344292"/>
                <a:gd name="connsiteX13" fmla="*/ 119560 w 340193"/>
                <a:gd name="connsiteY13" fmla="*/ 306420 h 344292"/>
                <a:gd name="connsiteX14" fmla="*/ 119560 w 340193"/>
                <a:gd name="connsiteY14" fmla="*/ 344497 h 344292"/>
                <a:gd name="connsiteX15" fmla="*/ 0 w 340193"/>
                <a:gd name="connsiteY15" fmla="*/ 344497 h 344292"/>
                <a:gd name="connsiteX16" fmla="*/ 219118 w 340193"/>
                <a:gd name="connsiteY16" fmla="*/ 190795 h 344292"/>
                <a:gd name="connsiteX17" fmla="*/ 177147 w 340193"/>
                <a:gd name="connsiteY17" fmla="*/ 71277 h 344292"/>
                <a:gd name="connsiteX18" fmla="*/ 171327 w 340193"/>
                <a:gd name="connsiteY18" fmla="*/ 44922 h 344292"/>
                <a:gd name="connsiteX19" fmla="*/ 169851 w 340193"/>
                <a:gd name="connsiteY19" fmla="*/ 44922 h 344292"/>
                <a:gd name="connsiteX20" fmla="*/ 163990 w 340193"/>
                <a:gd name="connsiteY20" fmla="*/ 71277 h 344292"/>
                <a:gd name="connsiteX21" fmla="*/ 121527 w 340193"/>
                <a:gd name="connsiteY21" fmla="*/ 190795 h 344292"/>
                <a:gd name="connsiteX22" fmla="*/ 219118 w 340193"/>
                <a:gd name="connsiteY22" fmla="*/ 19079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0193" h="344292">
                  <a:moveTo>
                    <a:pt x="41" y="306420"/>
                  </a:moveTo>
                  <a:lnTo>
                    <a:pt x="33241" y="306420"/>
                  </a:lnTo>
                  <a:lnTo>
                    <a:pt x="143004" y="0"/>
                  </a:lnTo>
                  <a:lnTo>
                    <a:pt x="198132" y="0"/>
                  </a:lnTo>
                  <a:lnTo>
                    <a:pt x="307896" y="306420"/>
                  </a:lnTo>
                  <a:lnTo>
                    <a:pt x="341055" y="306420"/>
                  </a:lnTo>
                  <a:lnTo>
                    <a:pt x="341055" y="344497"/>
                  </a:lnTo>
                  <a:lnTo>
                    <a:pt x="221536" y="344497"/>
                  </a:lnTo>
                  <a:lnTo>
                    <a:pt x="221536" y="306420"/>
                  </a:lnTo>
                  <a:lnTo>
                    <a:pt x="258137" y="306420"/>
                  </a:lnTo>
                  <a:lnTo>
                    <a:pt x="231291" y="229815"/>
                  </a:lnTo>
                  <a:lnTo>
                    <a:pt x="109313" y="229815"/>
                  </a:lnTo>
                  <a:lnTo>
                    <a:pt x="82507" y="306420"/>
                  </a:lnTo>
                  <a:lnTo>
                    <a:pt x="119560" y="306420"/>
                  </a:lnTo>
                  <a:lnTo>
                    <a:pt x="119560" y="344497"/>
                  </a:lnTo>
                  <a:lnTo>
                    <a:pt x="0" y="344497"/>
                  </a:lnTo>
                  <a:moveTo>
                    <a:pt x="219118" y="190795"/>
                  </a:moveTo>
                  <a:lnTo>
                    <a:pt x="177147" y="71277"/>
                  </a:lnTo>
                  <a:cubicBezTo>
                    <a:pt x="172310" y="57136"/>
                    <a:pt x="171327" y="44922"/>
                    <a:pt x="171327" y="44922"/>
                  </a:cubicBezTo>
                  <a:lnTo>
                    <a:pt x="169851" y="44922"/>
                  </a:lnTo>
                  <a:cubicBezTo>
                    <a:pt x="169851" y="44922"/>
                    <a:pt x="168375" y="57136"/>
                    <a:pt x="163990" y="71277"/>
                  </a:cubicBezTo>
                  <a:lnTo>
                    <a:pt x="121527" y="190795"/>
                  </a:lnTo>
                  <a:lnTo>
                    <a:pt x="219118" y="190795"/>
                  </a:lnTo>
                  <a:close/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6C609DC-E8E3-4C6F-AD98-CB8FCBBEDF06}"/>
                </a:ext>
              </a:extLst>
            </p:cNvPr>
            <p:cNvSpPr/>
            <p:nvPr/>
          </p:nvSpPr>
          <p:spPr>
            <a:xfrm>
              <a:off x="1361904" y="281292"/>
              <a:ext cx="153987" cy="123189"/>
            </a:xfrm>
            <a:custGeom>
              <a:avLst/>
              <a:gdLst>
                <a:gd name="connsiteX0" fmla="*/ 0 w 430365"/>
                <a:gd name="connsiteY0" fmla="*/ 306379 h 344292"/>
                <a:gd name="connsiteX1" fmla="*/ 42914 w 430365"/>
                <a:gd name="connsiteY1" fmla="*/ 306379 h 344292"/>
                <a:gd name="connsiteX2" fmla="*/ 64883 w 430365"/>
                <a:gd name="connsiteY2" fmla="*/ 37544 h 344292"/>
                <a:gd name="connsiteX3" fmla="*/ 20986 w 430365"/>
                <a:gd name="connsiteY3" fmla="*/ 37544 h 344292"/>
                <a:gd name="connsiteX4" fmla="*/ 20986 w 430365"/>
                <a:gd name="connsiteY4" fmla="*/ 0 h 344292"/>
                <a:gd name="connsiteX5" fmla="*/ 118576 w 430365"/>
                <a:gd name="connsiteY5" fmla="*/ 0 h 344292"/>
                <a:gd name="connsiteX6" fmla="*/ 206904 w 430365"/>
                <a:gd name="connsiteY6" fmla="*/ 209772 h 344292"/>
                <a:gd name="connsiteX7" fmla="*/ 214691 w 430365"/>
                <a:gd name="connsiteY7" fmla="*/ 234693 h 344292"/>
                <a:gd name="connsiteX8" fmla="*/ 215675 w 430365"/>
                <a:gd name="connsiteY8" fmla="*/ 234693 h 344292"/>
                <a:gd name="connsiteX9" fmla="*/ 223503 w 430365"/>
                <a:gd name="connsiteY9" fmla="*/ 209772 h 344292"/>
                <a:gd name="connsiteX10" fmla="*/ 311831 w 430365"/>
                <a:gd name="connsiteY10" fmla="*/ 0 h 344292"/>
                <a:gd name="connsiteX11" fmla="*/ 409421 w 430365"/>
                <a:gd name="connsiteY11" fmla="*/ 0 h 344292"/>
                <a:gd name="connsiteX12" fmla="*/ 409421 w 430365"/>
                <a:gd name="connsiteY12" fmla="*/ 37585 h 344292"/>
                <a:gd name="connsiteX13" fmla="*/ 365524 w 430365"/>
                <a:gd name="connsiteY13" fmla="*/ 37585 h 344292"/>
                <a:gd name="connsiteX14" fmla="*/ 387452 w 430365"/>
                <a:gd name="connsiteY14" fmla="*/ 306420 h 344292"/>
                <a:gd name="connsiteX15" fmla="*/ 430407 w 430365"/>
                <a:gd name="connsiteY15" fmla="*/ 306420 h 344292"/>
                <a:gd name="connsiteX16" fmla="*/ 430407 w 430365"/>
                <a:gd name="connsiteY16" fmla="*/ 344456 h 344292"/>
                <a:gd name="connsiteX17" fmla="*/ 297690 w 430365"/>
                <a:gd name="connsiteY17" fmla="*/ 344456 h 344292"/>
                <a:gd name="connsiteX18" fmla="*/ 297690 w 430365"/>
                <a:gd name="connsiteY18" fmla="*/ 306420 h 344292"/>
                <a:gd name="connsiteX19" fmla="*/ 339169 w 430365"/>
                <a:gd name="connsiteY19" fmla="*/ 306420 h 344292"/>
                <a:gd name="connsiteX20" fmla="*/ 323553 w 430365"/>
                <a:gd name="connsiteY20" fmla="*/ 100501 h 344292"/>
                <a:gd name="connsiteX21" fmla="*/ 325029 w 430365"/>
                <a:gd name="connsiteY21" fmla="*/ 72219 h 344292"/>
                <a:gd name="connsiteX22" fmla="*/ 323553 w 430365"/>
                <a:gd name="connsiteY22" fmla="*/ 72219 h 344292"/>
                <a:gd name="connsiteX23" fmla="*/ 315724 w 430365"/>
                <a:gd name="connsiteY23" fmla="*/ 98574 h 344292"/>
                <a:gd name="connsiteX24" fmla="*/ 236619 w 430365"/>
                <a:gd name="connsiteY24" fmla="*/ 279533 h 344292"/>
                <a:gd name="connsiteX25" fmla="*/ 193706 w 430365"/>
                <a:gd name="connsiteY25" fmla="*/ 279533 h 344292"/>
                <a:gd name="connsiteX26" fmla="*/ 114641 w 430365"/>
                <a:gd name="connsiteY26" fmla="*/ 98533 h 344292"/>
                <a:gd name="connsiteX27" fmla="*/ 106813 w 430365"/>
                <a:gd name="connsiteY27" fmla="*/ 72178 h 344292"/>
                <a:gd name="connsiteX28" fmla="*/ 105337 w 430365"/>
                <a:gd name="connsiteY28" fmla="*/ 72178 h 344292"/>
                <a:gd name="connsiteX29" fmla="*/ 106813 w 430365"/>
                <a:gd name="connsiteY29" fmla="*/ 100460 h 344292"/>
                <a:gd name="connsiteX30" fmla="*/ 91196 w 430365"/>
                <a:gd name="connsiteY30" fmla="*/ 306379 h 344292"/>
                <a:gd name="connsiteX31" fmla="*/ 132676 w 430365"/>
                <a:gd name="connsiteY31" fmla="*/ 306379 h 344292"/>
                <a:gd name="connsiteX32" fmla="*/ 132676 w 430365"/>
                <a:gd name="connsiteY32" fmla="*/ 344415 h 344292"/>
                <a:gd name="connsiteX33" fmla="*/ 0 w 430365"/>
                <a:gd name="connsiteY33" fmla="*/ 344415 h 34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65" h="344292">
                  <a:moveTo>
                    <a:pt x="0" y="306379"/>
                  </a:moveTo>
                  <a:lnTo>
                    <a:pt x="42914" y="306379"/>
                  </a:lnTo>
                  <a:lnTo>
                    <a:pt x="64883" y="37544"/>
                  </a:lnTo>
                  <a:lnTo>
                    <a:pt x="20986" y="37544"/>
                  </a:lnTo>
                  <a:lnTo>
                    <a:pt x="20986" y="0"/>
                  </a:lnTo>
                  <a:lnTo>
                    <a:pt x="118576" y="0"/>
                  </a:lnTo>
                  <a:lnTo>
                    <a:pt x="206904" y="209772"/>
                  </a:lnTo>
                  <a:cubicBezTo>
                    <a:pt x="212273" y="223954"/>
                    <a:pt x="214691" y="234693"/>
                    <a:pt x="214691" y="234693"/>
                  </a:cubicBezTo>
                  <a:lnTo>
                    <a:pt x="215675" y="234693"/>
                  </a:lnTo>
                  <a:cubicBezTo>
                    <a:pt x="215675" y="234693"/>
                    <a:pt x="218093" y="223954"/>
                    <a:pt x="223503" y="209772"/>
                  </a:cubicBezTo>
                  <a:lnTo>
                    <a:pt x="311831" y="0"/>
                  </a:lnTo>
                  <a:lnTo>
                    <a:pt x="409421" y="0"/>
                  </a:lnTo>
                  <a:lnTo>
                    <a:pt x="409421" y="37585"/>
                  </a:lnTo>
                  <a:lnTo>
                    <a:pt x="365524" y="37585"/>
                  </a:lnTo>
                  <a:lnTo>
                    <a:pt x="387452" y="306420"/>
                  </a:lnTo>
                  <a:lnTo>
                    <a:pt x="430407" y="306420"/>
                  </a:lnTo>
                  <a:lnTo>
                    <a:pt x="430407" y="344456"/>
                  </a:lnTo>
                  <a:lnTo>
                    <a:pt x="297690" y="344456"/>
                  </a:lnTo>
                  <a:lnTo>
                    <a:pt x="297690" y="306420"/>
                  </a:lnTo>
                  <a:lnTo>
                    <a:pt x="339169" y="306420"/>
                  </a:lnTo>
                  <a:lnTo>
                    <a:pt x="323553" y="100501"/>
                  </a:lnTo>
                  <a:cubicBezTo>
                    <a:pt x="323061" y="89762"/>
                    <a:pt x="325029" y="72219"/>
                    <a:pt x="325029" y="72219"/>
                  </a:cubicBezTo>
                  <a:lnTo>
                    <a:pt x="323553" y="72219"/>
                  </a:lnTo>
                  <a:cubicBezTo>
                    <a:pt x="323553" y="72219"/>
                    <a:pt x="319659" y="88778"/>
                    <a:pt x="315724" y="98574"/>
                  </a:cubicBezTo>
                  <a:lnTo>
                    <a:pt x="236619" y="279533"/>
                  </a:lnTo>
                  <a:lnTo>
                    <a:pt x="193706" y="279533"/>
                  </a:lnTo>
                  <a:lnTo>
                    <a:pt x="114641" y="98533"/>
                  </a:lnTo>
                  <a:cubicBezTo>
                    <a:pt x="110747" y="88737"/>
                    <a:pt x="106813" y="72178"/>
                    <a:pt x="106813" y="72178"/>
                  </a:cubicBezTo>
                  <a:lnTo>
                    <a:pt x="105337" y="72178"/>
                  </a:lnTo>
                  <a:cubicBezTo>
                    <a:pt x="105337" y="72178"/>
                    <a:pt x="107264" y="89762"/>
                    <a:pt x="106813" y="100460"/>
                  </a:cubicBezTo>
                  <a:lnTo>
                    <a:pt x="91196" y="306379"/>
                  </a:lnTo>
                  <a:lnTo>
                    <a:pt x="132676" y="306379"/>
                  </a:lnTo>
                  <a:lnTo>
                    <a:pt x="132676" y="344415"/>
                  </a:lnTo>
                  <a:lnTo>
                    <a:pt x="0" y="344415"/>
                  </a:lnTo>
                </a:path>
              </a:pathLst>
            </a:custGeom>
            <a:solidFill>
              <a:schemeClr val="bg1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9AFF34-E788-4A90-92CC-136356E62D7D}"/>
                </a:ext>
              </a:extLst>
            </p:cNvPr>
            <p:cNvSpPr/>
            <p:nvPr/>
          </p:nvSpPr>
          <p:spPr>
            <a:xfrm>
              <a:off x="1381556" y="447275"/>
              <a:ext cx="315307" cy="287442"/>
            </a:xfrm>
            <a:custGeom>
              <a:avLst/>
              <a:gdLst>
                <a:gd name="connsiteX0" fmla="*/ 13485 w 881224"/>
                <a:gd name="connsiteY0" fmla="*/ 449671 h 803348"/>
                <a:gd name="connsiteX1" fmla="*/ 5328 w 881224"/>
                <a:gd name="connsiteY1" fmla="*/ 457130 h 803348"/>
                <a:gd name="connsiteX2" fmla="*/ 0 w 881224"/>
                <a:gd name="connsiteY2" fmla="*/ 472869 h 803348"/>
                <a:gd name="connsiteX3" fmla="*/ 26109 w 881224"/>
                <a:gd name="connsiteY3" fmla="*/ 499019 h 803348"/>
                <a:gd name="connsiteX4" fmla="*/ 30290 w 881224"/>
                <a:gd name="connsiteY4" fmla="*/ 498609 h 803348"/>
                <a:gd name="connsiteX5" fmla="*/ 33773 w 881224"/>
                <a:gd name="connsiteY5" fmla="*/ 497748 h 803348"/>
                <a:gd name="connsiteX6" fmla="*/ 34183 w 881224"/>
                <a:gd name="connsiteY6" fmla="*/ 497626 h 803348"/>
                <a:gd name="connsiteX7" fmla="*/ 37708 w 881224"/>
                <a:gd name="connsiteY7" fmla="*/ 496191 h 803348"/>
                <a:gd name="connsiteX8" fmla="*/ 40086 w 881224"/>
                <a:gd name="connsiteY8" fmla="*/ 495043 h 803348"/>
                <a:gd name="connsiteX9" fmla="*/ 156694 w 881224"/>
                <a:gd name="connsiteY9" fmla="*/ 463647 h 803348"/>
                <a:gd name="connsiteX10" fmla="*/ 215634 w 881224"/>
                <a:gd name="connsiteY10" fmla="*/ 471148 h 803348"/>
                <a:gd name="connsiteX11" fmla="*/ 391510 w 881224"/>
                <a:gd name="connsiteY11" fmla="*/ 697725 h 803348"/>
                <a:gd name="connsiteX12" fmla="*/ 391182 w 881224"/>
                <a:gd name="connsiteY12" fmla="*/ 710349 h 803348"/>
                <a:gd name="connsiteX13" fmla="*/ 390895 w 881224"/>
                <a:gd name="connsiteY13" fmla="*/ 713874 h 803348"/>
                <a:gd name="connsiteX14" fmla="*/ 390157 w 881224"/>
                <a:gd name="connsiteY14" fmla="*/ 722850 h 803348"/>
                <a:gd name="connsiteX15" fmla="*/ 389665 w 881224"/>
                <a:gd name="connsiteY15" fmla="*/ 726662 h 803348"/>
                <a:gd name="connsiteX16" fmla="*/ 388436 w 881224"/>
                <a:gd name="connsiteY16" fmla="*/ 735351 h 803348"/>
                <a:gd name="connsiteX17" fmla="*/ 387821 w 881224"/>
                <a:gd name="connsiteY17" fmla="*/ 738876 h 803348"/>
                <a:gd name="connsiteX18" fmla="*/ 386099 w 881224"/>
                <a:gd name="connsiteY18" fmla="*/ 747688 h 803348"/>
                <a:gd name="connsiteX19" fmla="*/ 385403 w 881224"/>
                <a:gd name="connsiteY19" fmla="*/ 750721 h 803348"/>
                <a:gd name="connsiteX20" fmla="*/ 383066 w 881224"/>
                <a:gd name="connsiteY20" fmla="*/ 759944 h 803348"/>
                <a:gd name="connsiteX21" fmla="*/ 382369 w 881224"/>
                <a:gd name="connsiteY21" fmla="*/ 762362 h 803348"/>
                <a:gd name="connsiteX22" fmla="*/ 379336 w 881224"/>
                <a:gd name="connsiteY22" fmla="*/ 772117 h 803348"/>
                <a:gd name="connsiteX23" fmla="*/ 378763 w 881224"/>
                <a:gd name="connsiteY23" fmla="*/ 773838 h 803348"/>
                <a:gd name="connsiteX24" fmla="*/ 374910 w 881224"/>
                <a:gd name="connsiteY24" fmla="*/ 784167 h 803348"/>
                <a:gd name="connsiteX25" fmla="*/ 374541 w 881224"/>
                <a:gd name="connsiteY25" fmla="*/ 785110 h 803348"/>
                <a:gd name="connsiteX26" fmla="*/ 364950 w 881224"/>
                <a:gd name="connsiteY26" fmla="*/ 805931 h 803348"/>
                <a:gd name="connsiteX27" fmla="*/ 365237 w 881224"/>
                <a:gd name="connsiteY27" fmla="*/ 805357 h 803348"/>
                <a:gd name="connsiteX28" fmla="*/ 364950 w 881224"/>
                <a:gd name="connsiteY28" fmla="*/ 805931 h 803348"/>
                <a:gd name="connsiteX29" fmla="*/ 883766 w 881224"/>
                <a:gd name="connsiteY29" fmla="*/ 0 h 80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1224" h="803348">
                  <a:moveTo>
                    <a:pt x="13485" y="449671"/>
                  </a:moveTo>
                  <a:cubicBezTo>
                    <a:pt x="10165" y="451515"/>
                    <a:pt x="7296" y="454220"/>
                    <a:pt x="5328" y="457130"/>
                  </a:cubicBezTo>
                  <a:cubicBezTo>
                    <a:pt x="1844" y="461762"/>
                    <a:pt x="0" y="467172"/>
                    <a:pt x="0" y="472869"/>
                  </a:cubicBezTo>
                  <a:cubicBezTo>
                    <a:pt x="0" y="487256"/>
                    <a:pt x="11722" y="499019"/>
                    <a:pt x="26109" y="499019"/>
                  </a:cubicBezTo>
                  <a:cubicBezTo>
                    <a:pt x="27502" y="499019"/>
                    <a:pt x="28896" y="498814"/>
                    <a:pt x="30290" y="498609"/>
                  </a:cubicBezTo>
                  <a:cubicBezTo>
                    <a:pt x="31478" y="498404"/>
                    <a:pt x="32626" y="498117"/>
                    <a:pt x="33773" y="497748"/>
                  </a:cubicBezTo>
                  <a:cubicBezTo>
                    <a:pt x="33938" y="497707"/>
                    <a:pt x="34060" y="497667"/>
                    <a:pt x="34183" y="497626"/>
                  </a:cubicBezTo>
                  <a:cubicBezTo>
                    <a:pt x="35372" y="497257"/>
                    <a:pt x="36520" y="496765"/>
                    <a:pt x="37708" y="496191"/>
                  </a:cubicBezTo>
                  <a:cubicBezTo>
                    <a:pt x="38528" y="495863"/>
                    <a:pt x="39307" y="495453"/>
                    <a:pt x="40086" y="495043"/>
                  </a:cubicBezTo>
                  <a:cubicBezTo>
                    <a:pt x="75867" y="474755"/>
                    <a:pt x="117305" y="463647"/>
                    <a:pt x="156694" y="463647"/>
                  </a:cubicBezTo>
                  <a:cubicBezTo>
                    <a:pt x="176614" y="463647"/>
                    <a:pt x="196411" y="466147"/>
                    <a:pt x="215634" y="471148"/>
                  </a:cubicBezTo>
                  <a:cubicBezTo>
                    <a:pt x="319208" y="497585"/>
                    <a:pt x="391510" y="590748"/>
                    <a:pt x="391510" y="697725"/>
                  </a:cubicBezTo>
                  <a:cubicBezTo>
                    <a:pt x="391510" y="701988"/>
                    <a:pt x="391387" y="706168"/>
                    <a:pt x="391182" y="710349"/>
                  </a:cubicBezTo>
                  <a:cubicBezTo>
                    <a:pt x="391100" y="711538"/>
                    <a:pt x="390977" y="712726"/>
                    <a:pt x="390895" y="713874"/>
                  </a:cubicBezTo>
                  <a:cubicBezTo>
                    <a:pt x="390690" y="716866"/>
                    <a:pt x="390444" y="719899"/>
                    <a:pt x="390157" y="722850"/>
                  </a:cubicBezTo>
                  <a:cubicBezTo>
                    <a:pt x="390034" y="724162"/>
                    <a:pt x="389829" y="725391"/>
                    <a:pt x="389665" y="726662"/>
                  </a:cubicBezTo>
                  <a:cubicBezTo>
                    <a:pt x="389296" y="729572"/>
                    <a:pt x="388928" y="732441"/>
                    <a:pt x="388436" y="735351"/>
                  </a:cubicBezTo>
                  <a:cubicBezTo>
                    <a:pt x="388231" y="736540"/>
                    <a:pt x="388026" y="737688"/>
                    <a:pt x="387821" y="738876"/>
                  </a:cubicBezTo>
                  <a:cubicBezTo>
                    <a:pt x="387288" y="741827"/>
                    <a:pt x="386714" y="744778"/>
                    <a:pt x="386099" y="747688"/>
                  </a:cubicBezTo>
                  <a:cubicBezTo>
                    <a:pt x="385853" y="748713"/>
                    <a:pt x="385608" y="749738"/>
                    <a:pt x="385403" y="750721"/>
                  </a:cubicBezTo>
                  <a:cubicBezTo>
                    <a:pt x="384665" y="753836"/>
                    <a:pt x="383927" y="756869"/>
                    <a:pt x="383066" y="759944"/>
                  </a:cubicBezTo>
                  <a:cubicBezTo>
                    <a:pt x="382861" y="760763"/>
                    <a:pt x="382615" y="761583"/>
                    <a:pt x="382369" y="762362"/>
                  </a:cubicBezTo>
                  <a:cubicBezTo>
                    <a:pt x="381427" y="765641"/>
                    <a:pt x="380443" y="768879"/>
                    <a:pt x="379336" y="772117"/>
                  </a:cubicBezTo>
                  <a:cubicBezTo>
                    <a:pt x="379173" y="772691"/>
                    <a:pt x="378968" y="773264"/>
                    <a:pt x="378763" y="773838"/>
                  </a:cubicBezTo>
                  <a:cubicBezTo>
                    <a:pt x="377574" y="777322"/>
                    <a:pt x="376303" y="780765"/>
                    <a:pt x="374910" y="784167"/>
                  </a:cubicBezTo>
                  <a:cubicBezTo>
                    <a:pt x="374787" y="784495"/>
                    <a:pt x="374664" y="784782"/>
                    <a:pt x="374541" y="785110"/>
                  </a:cubicBezTo>
                  <a:cubicBezTo>
                    <a:pt x="373065" y="788840"/>
                    <a:pt x="366671" y="802365"/>
                    <a:pt x="364950" y="805931"/>
                  </a:cubicBezTo>
                  <a:lnTo>
                    <a:pt x="365237" y="805357"/>
                  </a:lnTo>
                  <a:lnTo>
                    <a:pt x="364950" y="805931"/>
                  </a:lnTo>
                  <a:lnTo>
                    <a:pt x="883766" y="0"/>
                  </a:lnTo>
                </a:path>
              </a:pathLst>
            </a:custGeom>
            <a:solidFill>
              <a:srgbClr val="F8A77B"/>
            </a:solidFill>
            <a:ln w="4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9">
              <a:extLst>
                <a:ext uri="{FF2B5EF4-FFF2-40B4-BE49-F238E27FC236}">
                  <a16:creationId xmlns:a16="http://schemas.microsoft.com/office/drawing/2014/main" id="{25D458D4-F2E4-46C8-9DFD-1A9F5E61038D}"/>
                </a:ext>
              </a:extLst>
            </p:cNvPr>
            <p:cNvGrpSpPr/>
            <p:nvPr/>
          </p:nvGrpSpPr>
          <p:grpSpPr>
            <a:xfrm>
              <a:off x="306346" y="481123"/>
              <a:ext cx="932721" cy="134922"/>
              <a:chOff x="2366671" y="4679153"/>
              <a:chExt cx="2606785" cy="377082"/>
            </a:xfrm>
            <a:solidFill>
              <a:schemeClr val="bg1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AEB35CB-10B9-4093-86A9-9F66F8E930F9}"/>
                  </a:ext>
                </a:extLst>
              </p:cNvPr>
              <p:cNvSpPr/>
              <p:nvPr/>
            </p:nvSpPr>
            <p:spPr>
              <a:xfrm>
                <a:off x="2366671" y="4679153"/>
                <a:ext cx="291009" cy="372983"/>
              </a:xfrm>
              <a:custGeom>
                <a:avLst/>
                <a:gdLst>
                  <a:gd name="connsiteX0" fmla="*/ 0 w 291009"/>
                  <a:gd name="connsiteY0" fmla="*/ 305191 h 372983"/>
                  <a:gd name="connsiteX1" fmla="*/ 41725 w 291009"/>
                  <a:gd name="connsiteY1" fmla="*/ 305191 h 372983"/>
                  <a:gd name="connsiteX2" fmla="*/ 41725 w 291009"/>
                  <a:gd name="connsiteY2" fmla="*/ 73039 h 372983"/>
                  <a:gd name="connsiteX3" fmla="*/ 0 w 291009"/>
                  <a:gd name="connsiteY3" fmla="*/ 73039 h 372983"/>
                  <a:gd name="connsiteX4" fmla="*/ 0 w 291009"/>
                  <a:gd name="connsiteY4" fmla="*/ 0 h 372983"/>
                  <a:gd name="connsiteX5" fmla="*/ 176860 w 291009"/>
                  <a:gd name="connsiteY5" fmla="*/ 0 h 372983"/>
                  <a:gd name="connsiteX6" fmla="*/ 176860 w 291009"/>
                  <a:gd name="connsiteY6" fmla="*/ 73039 h 372983"/>
                  <a:gd name="connsiteX7" fmla="*/ 135094 w 291009"/>
                  <a:gd name="connsiteY7" fmla="*/ 73039 h 372983"/>
                  <a:gd name="connsiteX8" fmla="*/ 135094 w 291009"/>
                  <a:gd name="connsiteY8" fmla="*/ 299985 h 372983"/>
                  <a:gd name="connsiteX9" fmla="*/ 215429 w 291009"/>
                  <a:gd name="connsiteY9" fmla="*/ 299985 h 372983"/>
                  <a:gd name="connsiteX10" fmla="*/ 215429 w 291009"/>
                  <a:gd name="connsiteY10" fmla="*/ 245185 h 372983"/>
                  <a:gd name="connsiteX11" fmla="*/ 293673 w 291009"/>
                  <a:gd name="connsiteY11" fmla="*/ 245185 h 372983"/>
                  <a:gd name="connsiteX12" fmla="*/ 293673 w 291009"/>
                  <a:gd name="connsiteY12" fmla="*/ 372983 h 372983"/>
                  <a:gd name="connsiteX13" fmla="*/ 0 w 291009"/>
                  <a:gd name="connsiteY13" fmla="*/ 372983 h 372983"/>
                  <a:gd name="connsiteX14" fmla="*/ 0 w 291009"/>
                  <a:gd name="connsiteY14" fmla="*/ 305191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009" h="372983">
                    <a:moveTo>
                      <a:pt x="0" y="305191"/>
                    </a:moveTo>
                    <a:lnTo>
                      <a:pt x="41725" y="305191"/>
                    </a:lnTo>
                    <a:lnTo>
                      <a:pt x="41725" y="73039"/>
                    </a:lnTo>
                    <a:lnTo>
                      <a:pt x="0" y="73039"/>
                    </a:lnTo>
                    <a:lnTo>
                      <a:pt x="0" y="0"/>
                    </a:lnTo>
                    <a:lnTo>
                      <a:pt x="176860" y="0"/>
                    </a:lnTo>
                    <a:lnTo>
                      <a:pt x="176860" y="73039"/>
                    </a:lnTo>
                    <a:lnTo>
                      <a:pt x="135094" y="73039"/>
                    </a:lnTo>
                    <a:lnTo>
                      <a:pt x="135094" y="299985"/>
                    </a:lnTo>
                    <a:lnTo>
                      <a:pt x="215429" y="299985"/>
                    </a:lnTo>
                    <a:lnTo>
                      <a:pt x="215429" y="245185"/>
                    </a:lnTo>
                    <a:lnTo>
                      <a:pt x="293673" y="245185"/>
                    </a:lnTo>
                    <a:lnTo>
                      <a:pt x="293673" y="372983"/>
                    </a:lnTo>
                    <a:lnTo>
                      <a:pt x="0" y="372983"/>
                    </a:lnTo>
                    <a:lnTo>
                      <a:pt x="0" y="30519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300AC48-2FE9-4F1E-A57E-CE2B74DF5D7B}"/>
                  </a:ext>
                </a:extLst>
              </p:cNvPr>
              <p:cNvSpPr/>
              <p:nvPr/>
            </p:nvSpPr>
            <p:spPr>
              <a:xfrm>
                <a:off x="2685880" y="4679153"/>
                <a:ext cx="159850" cy="372983"/>
              </a:xfrm>
              <a:custGeom>
                <a:avLst/>
                <a:gdLst>
                  <a:gd name="connsiteX0" fmla="*/ 2623 w 159850"/>
                  <a:gd name="connsiteY0" fmla="*/ 307814 h 372983"/>
                  <a:gd name="connsiteX1" fmla="*/ 36520 w 159850"/>
                  <a:gd name="connsiteY1" fmla="*/ 307814 h 372983"/>
                  <a:gd name="connsiteX2" fmla="*/ 36520 w 159850"/>
                  <a:gd name="connsiteY2" fmla="*/ 169564 h 372983"/>
                  <a:gd name="connsiteX3" fmla="*/ 0 w 159850"/>
                  <a:gd name="connsiteY3" fmla="*/ 169564 h 372983"/>
                  <a:gd name="connsiteX4" fmla="*/ 0 w 159850"/>
                  <a:gd name="connsiteY4" fmla="*/ 104353 h 372983"/>
                  <a:gd name="connsiteX5" fmla="*/ 126773 w 159850"/>
                  <a:gd name="connsiteY5" fmla="*/ 104353 h 372983"/>
                  <a:gd name="connsiteX6" fmla="*/ 126773 w 159850"/>
                  <a:gd name="connsiteY6" fmla="*/ 307814 h 372983"/>
                  <a:gd name="connsiteX7" fmla="*/ 160670 w 159850"/>
                  <a:gd name="connsiteY7" fmla="*/ 307814 h 372983"/>
                  <a:gd name="connsiteX8" fmla="*/ 160670 w 159850"/>
                  <a:gd name="connsiteY8" fmla="*/ 373024 h 372983"/>
                  <a:gd name="connsiteX9" fmla="*/ 2623 w 159850"/>
                  <a:gd name="connsiteY9" fmla="*/ 373024 h 372983"/>
                  <a:gd name="connsiteX10" fmla="*/ 2623 w 159850"/>
                  <a:gd name="connsiteY10" fmla="*/ 307814 h 372983"/>
                  <a:gd name="connsiteX11" fmla="*/ 37585 w 159850"/>
                  <a:gd name="connsiteY11" fmla="*/ 0 h 372983"/>
                  <a:gd name="connsiteX12" fmla="*/ 125749 w 159850"/>
                  <a:gd name="connsiteY12" fmla="*/ 0 h 372983"/>
                  <a:gd name="connsiteX13" fmla="*/ 125749 w 159850"/>
                  <a:gd name="connsiteY13" fmla="*/ 70416 h 372983"/>
                  <a:gd name="connsiteX14" fmla="*/ 37585 w 159850"/>
                  <a:gd name="connsiteY14" fmla="*/ 70416 h 372983"/>
                  <a:gd name="connsiteX15" fmla="*/ 37585 w 159850"/>
                  <a:gd name="connsiteY15" fmla="*/ 0 h 37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850" h="372983">
                    <a:moveTo>
                      <a:pt x="2623" y="307814"/>
                    </a:moveTo>
                    <a:lnTo>
                      <a:pt x="36520" y="307814"/>
                    </a:lnTo>
                    <a:lnTo>
                      <a:pt x="36520" y="169564"/>
                    </a:lnTo>
                    <a:lnTo>
                      <a:pt x="0" y="169564"/>
                    </a:lnTo>
                    <a:lnTo>
                      <a:pt x="0" y="104353"/>
                    </a:lnTo>
                    <a:lnTo>
                      <a:pt x="126773" y="104353"/>
                    </a:lnTo>
                    <a:lnTo>
                      <a:pt x="126773" y="307814"/>
                    </a:lnTo>
                    <a:lnTo>
                      <a:pt x="160670" y="307814"/>
                    </a:lnTo>
                    <a:lnTo>
                      <a:pt x="160670" y="373024"/>
                    </a:lnTo>
                    <a:lnTo>
                      <a:pt x="2623" y="373024"/>
                    </a:lnTo>
                    <a:lnTo>
                      <a:pt x="2623" y="307814"/>
                    </a:lnTo>
                    <a:close/>
                    <a:moveTo>
                      <a:pt x="37585" y="0"/>
                    </a:moveTo>
                    <a:lnTo>
                      <a:pt x="125749" y="0"/>
                    </a:lnTo>
                    <a:lnTo>
                      <a:pt x="125749" y="70416"/>
                    </a:lnTo>
                    <a:lnTo>
                      <a:pt x="37585" y="70416"/>
                    </a:lnTo>
                    <a:lnTo>
                      <a:pt x="37585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E7E1C8B-A04B-4CA0-B12B-5752E337E13C}"/>
                  </a:ext>
                </a:extLst>
              </p:cNvPr>
              <p:cNvSpPr/>
              <p:nvPr/>
            </p:nvSpPr>
            <p:spPr>
              <a:xfrm>
                <a:off x="2863231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5AB75DA-8CD1-42FC-9651-8C99A95D3ABC}"/>
                  </a:ext>
                </a:extLst>
              </p:cNvPr>
              <p:cNvSpPr/>
              <p:nvPr/>
            </p:nvSpPr>
            <p:spPr>
              <a:xfrm>
                <a:off x="3074520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200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A94545-ED9C-4FD7-A19C-CF43C1938270}"/>
                  </a:ext>
                </a:extLst>
              </p:cNvPr>
              <p:cNvSpPr/>
              <p:nvPr/>
            </p:nvSpPr>
            <p:spPr>
              <a:xfrm>
                <a:off x="3370243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7 w 217232"/>
                  <a:gd name="connsiteY12" fmla="*/ 1066 h 270515"/>
                  <a:gd name="connsiteX13" fmla="*/ 219117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3 w 217232"/>
                  <a:gd name="connsiteY15" fmla="*/ 169072 h 270515"/>
                  <a:gd name="connsiteX16" fmla="*/ 126773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8" y="0"/>
                      <a:pt x="208666" y="0"/>
                    </a:cubicBezTo>
                    <a:cubicBezTo>
                      <a:pt x="213871" y="0"/>
                      <a:pt x="219117" y="1066"/>
                      <a:pt x="219117" y="1066"/>
                    </a:cubicBezTo>
                    <a:lnTo>
                      <a:pt x="219117" y="89762"/>
                    </a:lnTo>
                    <a:cubicBezTo>
                      <a:pt x="219117" y="89762"/>
                      <a:pt x="211822" y="88204"/>
                      <a:pt x="200837" y="88204"/>
                    </a:cubicBezTo>
                    <a:cubicBezTo>
                      <a:pt x="150751" y="88204"/>
                      <a:pt x="126773" y="120010"/>
                      <a:pt x="126773" y="169072"/>
                    </a:cubicBezTo>
                    <a:lnTo>
                      <a:pt x="126773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07A4E55-3013-4566-876B-BE0B90C876DD}"/>
                  </a:ext>
                </a:extLst>
              </p:cNvPr>
              <p:cNvSpPr/>
              <p:nvPr/>
            </p:nvSpPr>
            <p:spPr>
              <a:xfrm>
                <a:off x="3604976" y="4777235"/>
                <a:ext cx="278713" cy="278713"/>
              </a:xfrm>
              <a:custGeom>
                <a:avLst/>
                <a:gdLst>
                  <a:gd name="connsiteX0" fmla="*/ 143455 w 278712"/>
                  <a:gd name="connsiteY0" fmla="*/ 108001 h 278712"/>
                  <a:gd name="connsiteX1" fmla="*/ 159645 w 278712"/>
                  <a:gd name="connsiteY1" fmla="*/ 108001 h 278712"/>
                  <a:gd name="connsiteX2" fmla="*/ 159645 w 278712"/>
                  <a:gd name="connsiteY2" fmla="*/ 100173 h 278712"/>
                  <a:gd name="connsiteX3" fmla="*/ 121568 w 278712"/>
                  <a:gd name="connsiteY3" fmla="*/ 70457 h 278712"/>
                  <a:gd name="connsiteX4" fmla="*/ 47504 w 278712"/>
                  <a:gd name="connsiteY4" fmla="*/ 95992 h 278712"/>
                  <a:gd name="connsiteX5" fmla="*/ 16190 w 278712"/>
                  <a:gd name="connsiteY5" fmla="*/ 34962 h 278712"/>
                  <a:gd name="connsiteX6" fmla="*/ 129929 w 278712"/>
                  <a:gd name="connsiteY6" fmla="*/ 0 h 278712"/>
                  <a:gd name="connsiteX7" fmla="*/ 249899 w 278712"/>
                  <a:gd name="connsiteY7" fmla="*/ 109559 h 278712"/>
                  <a:gd name="connsiteX8" fmla="*/ 249899 w 278712"/>
                  <a:gd name="connsiteY8" fmla="*/ 198255 h 278712"/>
                  <a:gd name="connsiteX9" fmla="*/ 261375 w 278712"/>
                  <a:gd name="connsiteY9" fmla="*/ 209731 h 278712"/>
                  <a:gd name="connsiteX10" fmla="*/ 281213 w 278712"/>
                  <a:gd name="connsiteY10" fmla="*/ 209731 h 278712"/>
                  <a:gd name="connsiteX11" fmla="*/ 281213 w 278712"/>
                  <a:gd name="connsiteY11" fmla="*/ 274942 h 278712"/>
                  <a:gd name="connsiteX12" fmla="*/ 203460 w 278712"/>
                  <a:gd name="connsiteY12" fmla="*/ 274942 h 278712"/>
                  <a:gd name="connsiteX13" fmla="*/ 167474 w 278712"/>
                  <a:gd name="connsiteY13" fmla="*/ 246784 h 278712"/>
                  <a:gd name="connsiteX14" fmla="*/ 167474 w 278712"/>
                  <a:gd name="connsiteY14" fmla="*/ 245226 h 278712"/>
                  <a:gd name="connsiteX15" fmla="*/ 168539 w 278712"/>
                  <a:gd name="connsiteY15" fmla="*/ 236865 h 278712"/>
                  <a:gd name="connsiteX16" fmla="*/ 167474 w 278712"/>
                  <a:gd name="connsiteY16" fmla="*/ 236865 h 278712"/>
                  <a:gd name="connsiteX17" fmla="*/ 88163 w 278712"/>
                  <a:gd name="connsiteY17" fmla="*/ 281213 h 278712"/>
                  <a:gd name="connsiteX18" fmla="*/ 0 w 278712"/>
                  <a:gd name="connsiteY18" fmla="*/ 198255 h 278712"/>
                  <a:gd name="connsiteX19" fmla="*/ 143455 w 278712"/>
                  <a:gd name="connsiteY19" fmla="*/ 108001 h 278712"/>
                  <a:gd name="connsiteX20" fmla="*/ 114764 w 278712"/>
                  <a:gd name="connsiteY20" fmla="*/ 215962 h 278712"/>
                  <a:gd name="connsiteX21" fmla="*/ 160670 w 278712"/>
                  <a:gd name="connsiteY21" fmla="*/ 164851 h 278712"/>
                  <a:gd name="connsiteX22" fmla="*/ 160670 w 278712"/>
                  <a:gd name="connsiteY22" fmla="*/ 158579 h 278712"/>
                  <a:gd name="connsiteX23" fmla="*/ 152308 w 278712"/>
                  <a:gd name="connsiteY23" fmla="*/ 158579 h 278712"/>
                  <a:gd name="connsiteX24" fmla="*/ 90746 w 278712"/>
                  <a:gd name="connsiteY24" fmla="*/ 191984 h 278712"/>
                  <a:gd name="connsiteX25" fmla="*/ 114764 w 278712"/>
                  <a:gd name="connsiteY25" fmla="*/ 215962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712" h="278712">
                    <a:moveTo>
                      <a:pt x="143455" y="108001"/>
                    </a:moveTo>
                    <a:lnTo>
                      <a:pt x="159645" y="108001"/>
                    </a:lnTo>
                    <a:lnTo>
                      <a:pt x="159645" y="100173"/>
                    </a:lnTo>
                    <a:cubicBezTo>
                      <a:pt x="159645" y="78286"/>
                      <a:pt x="141898" y="70457"/>
                      <a:pt x="121568" y="70457"/>
                    </a:cubicBezTo>
                    <a:cubicBezTo>
                      <a:pt x="85048" y="70457"/>
                      <a:pt x="47504" y="95992"/>
                      <a:pt x="47504" y="95992"/>
                    </a:cubicBezTo>
                    <a:lnTo>
                      <a:pt x="16190" y="34962"/>
                    </a:lnTo>
                    <a:cubicBezTo>
                      <a:pt x="16190" y="34962"/>
                      <a:pt x="62096" y="0"/>
                      <a:pt x="129929" y="0"/>
                    </a:cubicBezTo>
                    <a:cubicBezTo>
                      <a:pt x="208174" y="0"/>
                      <a:pt x="249899" y="39102"/>
                      <a:pt x="249899" y="109559"/>
                    </a:cubicBezTo>
                    <a:lnTo>
                      <a:pt x="249899" y="198255"/>
                    </a:lnTo>
                    <a:cubicBezTo>
                      <a:pt x="249899" y="205551"/>
                      <a:pt x="254080" y="209731"/>
                      <a:pt x="261375" y="209731"/>
                    </a:cubicBezTo>
                    <a:lnTo>
                      <a:pt x="281213" y="209731"/>
                    </a:lnTo>
                    <a:lnTo>
                      <a:pt x="281213" y="274942"/>
                    </a:lnTo>
                    <a:lnTo>
                      <a:pt x="203460" y="274942"/>
                    </a:lnTo>
                    <a:cubicBezTo>
                      <a:pt x="177393" y="274942"/>
                      <a:pt x="167474" y="259818"/>
                      <a:pt x="167474" y="246784"/>
                    </a:cubicBezTo>
                    <a:lnTo>
                      <a:pt x="167474" y="245226"/>
                    </a:lnTo>
                    <a:cubicBezTo>
                      <a:pt x="167474" y="240513"/>
                      <a:pt x="168539" y="236865"/>
                      <a:pt x="168539" y="236865"/>
                    </a:cubicBezTo>
                    <a:lnTo>
                      <a:pt x="167474" y="236865"/>
                    </a:lnTo>
                    <a:cubicBezTo>
                      <a:pt x="167474" y="236865"/>
                      <a:pt x="145546" y="281213"/>
                      <a:pt x="88163" y="281213"/>
                    </a:cubicBezTo>
                    <a:cubicBezTo>
                      <a:pt x="41192" y="281213"/>
                      <a:pt x="0" y="252522"/>
                      <a:pt x="0" y="198255"/>
                    </a:cubicBezTo>
                    <a:cubicBezTo>
                      <a:pt x="0" y="119478"/>
                      <a:pt x="101730" y="108001"/>
                      <a:pt x="143455" y="108001"/>
                    </a:cubicBezTo>
                    <a:close/>
                    <a:moveTo>
                      <a:pt x="114764" y="215962"/>
                    </a:moveTo>
                    <a:cubicBezTo>
                      <a:pt x="137717" y="215962"/>
                      <a:pt x="160670" y="188295"/>
                      <a:pt x="160670" y="164851"/>
                    </a:cubicBezTo>
                    <a:lnTo>
                      <a:pt x="160670" y="158579"/>
                    </a:lnTo>
                    <a:lnTo>
                      <a:pt x="152308" y="158579"/>
                    </a:lnTo>
                    <a:cubicBezTo>
                      <a:pt x="122552" y="158579"/>
                      <a:pt x="90746" y="167966"/>
                      <a:pt x="90746" y="191984"/>
                    </a:cubicBezTo>
                    <a:cubicBezTo>
                      <a:pt x="90787" y="206043"/>
                      <a:pt x="100173" y="215962"/>
                      <a:pt x="114764" y="215962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EAF34A-C4B6-4DEB-8A59-C9C8177FC94E}"/>
                  </a:ext>
                </a:extLst>
              </p:cNvPr>
              <p:cNvSpPr/>
              <p:nvPr/>
            </p:nvSpPr>
            <p:spPr>
              <a:xfrm>
                <a:off x="3898117" y="4710959"/>
                <a:ext cx="184442" cy="340194"/>
              </a:xfrm>
              <a:custGeom>
                <a:avLst/>
                <a:gdLst>
                  <a:gd name="connsiteX0" fmla="*/ 36520 w 184442"/>
                  <a:gd name="connsiteY0" fmla="*/ 137717 h 340193"/>
                  <a:gd name="connsiteX1" fmla="*/ 0 w 184442"/>
                  <a:gd name="connsiteY1" fmla="*/ 137717 h 340193"/>
                  <a:gd name="connsiteX2" fmla="*/ 0 w 184442"/>
                  <a:gd name="connsiteY2" fmla="*/ 72506 h 340193"/>
                  <a:gd name="connsiteX3" fmla="*/ 39102 w 184442"/>
                  <a:gd name="connsiteY3" fmla="*/ 72506 h 340193"/>
                  <a:gd name="connsiteX4" fmla="*/ 39102 w 184442"/>
                  <a:gd name="connsiteY4" fmla="*/ 0 h 340193"/>
                  <a:gd name="connsiteX5" fmla="*/ 126732 w 184442"/>
                  <a:gd name="connsiteY5" fmla="*/ 0 h 340193"/>
                  <a:gd name="connsiteX6" fmla="*/ 126732 w 184442"/>
                  <a:gd name="connsiteY6" fmla="*/ 72506 h 340193"/>
                  <a:gd name="connsiteX7" fmla="*/ 183090 w 184442"/>
                  <a:gd name="connsiteY7" fmla="*/ 72506 h 340193"/>
                  <a:gd name="connsiteX8" fmla="*/ 183090 w 184442"/>
                  <a:gd name="connsiteY8" fmla="*/ 137717 h 340193"/>
                  <a:gd name="connsiteX9" fmla="*/ 126732 w 184442"/>
                  <a:gd name="connsiteY9" fmla="*/ 137717 h 340193"/>
                  <a:gd name="connsiteX10" fmla="*/ 126732 w 184442"/>
                  <a:gd name="connsiteY10" fmla="*/ 232684 h 340193"/>
                  <a:gd name="connsiteX11" fmla="*/ 174728 w 184442"/>
                  <a:gd name="connsiteY11" fmla="*/ 269737 h 340193"/>
                  <a:gd name="connsiteX12" fmla="*/ 186738 w 184442"/>
                  <a:gd name="connsiteY12" fmla="*/ 269204 h 340193"/>
                  <a:gd name="connsiteX13" fmla="*/ 186738 w 184442"/>
                  <a:gd name="connsiteY13" fmla="*/ 342243 h 340193"/>
                  <a:gd name="connsiteX14" fmla="*/ 162227 w 184442"/>
                  <a:gd name="connsiteY14" fmla="*/ 343801 h 340193"/>
                  <a:gd name="connsiteX15" fmla="*/ 36520 w 184442"/>
                  <a:gd name="connsiteY15" fmla="*/ 242070 h 340193"/>
                  <a:gd name="connsiteX16" fmla="*/ 36520 w 184442"/>
                  <a:gd name="connsiteY16" fmla="*/ 137717 h 34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442" h="340193">
                    <a:moveTo>
                      <a:pt x="36520" y="137717"/>
                    </a:moveTo>
                    <a:lnTo>
                      <a:pt x="0" y="137717"/>
                    </a:lnTo>
                    <a:lnTo>
                      <a:pt x="0" y="72506"/>
                    </a:lnTo>
                    <a:lnTo>
                      <a:pt x="39102" y="72506"/>
                    </a:lnTo>
                    <a:lnTo>
                      <a:pt x="39102" y="0"/>
                    </a:lnTo>
                    <a:lnTo>
                      <a:pt x="126732" y="0"/>
                    </a:lnTo>
                    <a:lnTo>
                      <a:pt x="126732" y="72506"/>
                    </a:lnTo>
                    <a:lnTo>
                      <a:pt x="183090" y="72506"/>
                    </a:lnTo>
                    <a:lnTo>
                      <a:pt x="183090" y="137717"/>
                    </a:lnTo>
                    <a:lnTo>
                      <a:pt x="126732" y="137717"/>
                    </a:lnTo>
                    <a:lnTo>
                      <a:pt x="126732" y="232684"/>
                    </a:lnTo>
                    <a:cubicBezTo>
                      <a:pt x="126732" y="265023"/>
                      <a:pt x="157514" y="269737"/>
                      <a:pt x="174728" y="269737"/>
                    </a:cubicBezTo>
                    <a:cubicBezTo>
                      <a:pt x="182024" y="269737"/>
                      <a:pt x="186738" y="269204"/>
                      <a:pt x="186738" y="269204"/>
                    </a:cubicBezTo>
                    <a:lnTo>
                      <a:pt x="186738" y="342243"/>
                    </a:lnTo>
                    <a:cubicBezTo>
                      <a:pt x="186738" y="342243"/>
                      <a:pt x="176819" y="343801"/>
                      <a:pt x="162227" y="343801"/>
                    </a:cubicBezTo>
                    <a:cubicBezTo>
                      <a:pt x="119437" y="343801"/>
                      <a:pt x="36520" y="332324"/>
                      <a:pt x="36520" y="242070"/>
                    </a:cubicBezTo>
                    <a:lnTo>
                      <a:pt x="36520" y="137717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D7BCB34-599D-44F9-A5E8-0378F6EF626B}"/>
                  </a:ext>
                </a:extLst>
              </p:cNvPr>
              <p:cNvSpPr/>
              <p:nvPr/>
            </p:nvSpPr>
            <p:spPr>
              <a:xfrm>
                <a:off x="4107315" y="4783465"/>
                <a:ext cx="336095" cy="274614"/>
              </a:xfrm>
              <a:custGeom>
                <a:avLst/>
                <a:gdLst>
                  <a:gd name="connsiteX0" fmla="*/ 36519 w 336094"/>
                  <a:gd name="connsiteY0" fmla="*/ 65211 h 274614"/>
                  <a:gd name="connsiteX1" fmla="*/ 0 w 336094"/>
                  <a:gd name="connsiteY1" fmla="*/ 65211 h 274614"/>
                  <a:gd name="connsiteX2" fmla="*/ 0 w 336094"/>
                  <a:gd name="connsiteY2" fmla="*/ 0 h 274614"/>
                  <a:gd name="connsiteX3" fmla="*/ 126773 w 336094"/>
                  <a:gd name="connsiteY3" fmla="*/ 0 h 274614"/>
                  <a:gd name="connsiteX4" fmla="*/ 126773 w 336094"/>
                  <a:gd name="connsiteY4" fmla="*/ 160137 h 274614"/>
                  <a:gd name="connsiteX5" fmla="*/ 156530 w 336094"/>
                  <a:gd name="connsiteY5" fmla="*/ 195632 h 274614"/>
                  <a:gd name="connsiteX6" fmla="*/ 212355 w 336094"/>
                  <a:gd name="connsiteY6" fmla="*/ 113739 h 274614"/>
                  <a:gd name="connsiteX7" fmla="*/ 212355 w 336094"/>
                  <a:gd name="connsiteY7" fmla="*/ 65211 h 274614"/>
                  <a:gd name="connsiteX8" fmla="*/ 175835 w 336094"/>
                  <a:gd name="connsiteY8" fmla="*/ 65211 h 274614"/>
                  <a:gd name="connsiteX9" fmla="*/ 175835 w 336094"/>
                  <a:gd name="connsiteY9" fmla="*/ 0 h 274614"/>
                  <a:gd name="connsiteX10" fmla="*/ 302608 w 336094"/>
                  <a:gd name="connsiteY10" fmla="*/ 0 h 274614"/>
                  <a:gd name="connsiteX11" fmla="*/ 302608 w 336094"/>
                  <a:gd name="connsiteY11" fmla="*/ 191984 h 274614"/>
                  <a:gd name="connsiteX12" fmla="*/ 314085 w 336094"/>
                  <a:gd name="connsiteY12" fmla="*/ 203460 h 274614"/>
                  <a:gd name="connsiteX13" fmla="*/ 336505 w 336094"/>
                  <a:gd name="connsiteY13" fmla="*/ 203460 h 274614"/>
                  <a:gd name="connsiteX14" fmla="*/ 336505 w 336094"/>
                  <a:gd name="connsiteY14" fmla="*/ 268671 h 274614"/>
                  <a:gd name="connsiteX15" fmla="*/ 253547 w 336094"/>
                  <a:gd name="connsiteY15" fmla="*/ 268671 h 274614"/>
                  <a:gd name="connsiteX16" fmla="*/ 216494 w 336094"/>
                  <a:gd name="connsiteY16" fmla="*/ 238423 h 274614"/>
                  <a:gd name="connsiteX17" fmla="*/ 216494 w 336094"/>
                  <a:gd name="connsiteY17" fmla="*/ 231127 h 274614"/>
                  <a:gd name="connsiteX18" fmla="*/ 217027 w 336094"/>
                  <a:gd name="connsiteY18" fmla="*/ 223298 h 274614"/>
                  <a:gd name="connsiteX19" fmla="*/ 216003 w 336094"/>
                  <a:gd name="connsiteY19" fmla="*/ 223298 h 274614"/>
                  <a:gd name="connsiteX20" fmla="*/ 124683 w 336094"/>
                  <a:gd name="connsiteY20" fmla="*/ 274942 h 274614"/>
                  <a:gd name="connsiteX21" fmla="*/ 36519 w 336094"/>
                  <a:gd name="connsiteY21" fmla="*/ 174278 h 274614"/>
                  <a:gd name="connsiteX22" fmla="*/ 36519 w 336094"/>
                  <a:gd name="connsiteY22" fmla="*/ 65211 h 27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094" h="274614">
                    <a:moveTo>
                      <a:pt x="36519" y="65211"/>
                    </a:moveTo>
                    <a:lnTo>
                      <a:pt x="0" y="65211"/>
                    </a:lnTo>
                    <a:lnTo>
                      <a:pt x="0" y="0"/>
                    </a:lnTo>
                    <a:lnTo>
                      <a:pt x="126773" y="0"/>
                    </a:lnTo>
                    <a:lnTo>
                      <a:pt x="126773" y="160137"/>
                    </a:lnTo>
                    <a:cubicBezTo>
                      <a:pt x="126773" y="185180"/>
                      <a:pt x="136692" y="195632"/>
                      <a:pt x="156530" y="195632"/>
                    </a:cubicBezTo>
                    <a:cubicBezTo>
                      <a:pt x="191984" y="195632"/>
                      <a:pt x="212355" y="154440"/>
                      <a:pt x="212355" y="113739"/>
                    </a:cubicBezTo>
                    <a:lnTo>
                      <a:pt x="212355" y="65211"/>
                    </a:lnTo>
                    <a:lnTo>
                      <a:pt x="175835" y="65211"/>
                    </a:lnTo>
                    <a:lnTo>
                      <a:pt x="175835" y="0"/>
                    </a:lnTo>
                    <a:lnTo>
                      <a:pt x="302608" y="0"/>
                    </a:lnTo>
                    <a:lnTo>
                      <a:pt x="302608" y="191984"/>
                    </a:lnTo>
                    <a:cubicBezTo>
                      <a:pt x="302608" y="199280"/>
                      <a:pt x="306789" y="203460"/>
                      <a:pt x="314085" y="203460"/>
                    </a:cubicBezTo>
                    <a:lnTo>
                      <a:pt x="336505" y="203460"/>
                    </a:lnTo>
                    <a:lnTo>
                      <a:pt x="336505" y="268671"/>
                    </a:lnTo>
                    <a:lnTo>
                      <a:pt x="253547" y="268671"/>
                    </a:lnTo>
                    <a:cubicBezTo>
                      <a:pt x="229036" y="268671"/>
                      <a:pt x="216494" y="256662"/>
                      <a:pt x="216494" y="238423"/>
                    </a:cubicBezTo>
                    <a:lnTo>
                      <a:pt x="216494" y="231127"/>
                    </a:lnTo>
                    <a:cubicBezTo>
                      <a:pt x="216494" y="227479"/>
                      <a:pt x="217027" y="223298"/>
                      <a:pt x="217027" y="223298"/>
                    </a:cubicBezTo>
                    <a:lnTo>
                      <a:pt x="216003" y="223298"/>
                    </a:lnTo>
                    <a:cubicBezTo>
                      <a:pt x="216003" y="223298"/>
                      <a:pt x="193582" y="274942"/>
                      <a:pt x="124683" y="274942"/>
                    </a:cubicBezTo>
                    <a:cubicBezTo>
                      <a:pt x="77220" y="274942"/>
                      <a:pt x="36519" y="249899"/>
                      <a:pt x="36519" y="174278"/>
                    </a:cubicBezTo>
                    <a:lnTo>
                      <a:pt x="36519" y="65211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1C953B9-D1F1-4603-8FBD-32768C73811D}"/>
                  </a:ext>
                </a:extLst>
              </p:cNvPr>
              <p:cNvSpPr/>
              <p:nvPr/>
            </p:nvSpPr>
            <p:spPr>
              <a:xfrm>
                <a:off x="4473987" y="4778833"/>
                <a:ext cx="217232" cy="270515"/>
              </a:xfrm>
              <a:custGeom>
                <a:avLst/>
                <a:gdLst>
                  <a:gd name="connsiteX0" fmla="*/ 0 w 217232"/>
                  <a:gd name="connsiteY0" fmla="*/ 208133 h 270515"/>
                  <a:gd name="connsiteX1" fmla="*/ 36520 w 217232"/>
                  <a:gd name="connsiteY1" fmla="*/ 208133 h 270515"/>
                  <a:gd name="connsiteX2" fmla="*/ 36520 w 217232"/>
                  <a:gd name="connsiteY2" fmla="*/ 81360 h 270515"/>
                  <a:gd name="connsiteX3" fmla="*/ 25043 w 217232"/>
                  <a:gd name="connsiteY3" fmla="*/ 69883 h 270515"/>
                  <a:gd name="connsiteX4" fmla="*/ 0 w 217232"/>
                  <a:gd name="connsiteY4" fmla="*/ 69883 h 270515"/>
                  <a:gd name="connsiteX5" fmla="*/ 0 w 217232"/>
                  <a:gd name="connsiteY5" fmla="*/ 4673 h 270515"/>
                  <a:gd name="connsiteX6" fmla="*/ 85048 w 217232"/>
                  <a:gd name="connsiteY6" fmla="*/ 4673 h 270515"/>
                  <a:gd name="connsiteX7" fmla="*/ 123126 w 217232"/>
                  <a:gd name="connsiteY7" fmla="*/ 39102 h 270515"/>
                  <a:gd name="connsiteX8" fmla="*/ 123126 w 217232"/>
                  <a:gd name="connsiteY8" fmla="*/ 53201 h 270515"/>
                  <a:gd name="connsiteX9" fmla="*/ 122060 w 217232"/>
                  <a:gd name="connsiteY9" fmla="*/ 66768 h 270515"/>
                  <a:gd name="connsiteX10" fmla="*/ 123126 w 217232"/>
                  <a:gd name="connsiteY10" fmla="*/ 66768 h 270515"/>
                  <a:gd name="connsiteX11" fmla="*/ 208666 w 217232"/>
                  <a:gd name="connsiteY11" fmla="*/ 0 h 270515"/>
                  <a:gd name="connsiteX12" fmla="*/ 219118 w 217232"/>
                  <a:gd name="connsiteY12" fmla="*/ 1066 h 270515"/>
                  <a:gd name="connsiteX13" fmla="*/ 219118 w 217232"/>
                  <a:gd name="connsiteY13" fmla="*/ 89762 h 270515"/>
                  <a:gd name="connsiteX14" fmla="*/ 200837 w 217232"/>
                  <a:gd name="connsiteY14" fmla="*/ 88204 h 270515"/>
                  <a:gd name="connsiteX15" fmla="*/ 126774 w 217232"/>
                  <a:gd name="connsiteY15" fmla="*/ 169072 h 270515"/>
                  <a:gd name="connsiteX16" fmla="*/ 126774 w 217232"/>
                  <a:gd name="connsiteY16" fmla="*/ 208174 h 270515"/>
                  <a:gd name="connsiteX17" fmla="*/ 163293 w 217232"/>
                  <a:gd name="connsiteY17" fmla="*/ 208174 h 270515"/>
                  <a:gd name="connsiteX18" fmla="*/ 163293 w 217232"/>
                  <a:gd name="connsiteY18" fmla="*/ 273385 h 270515"/>
                  <a:gd name="connsiteX19" fmla="*/ 0 w 217232"/>
                  <a:gd name="connsiteY19" fmla="*/ 273385 h 270515"/>
                  <a:gd name="connsiteX20" fmla="*/ 0 w 217232"/>
                  <a:gd name="connsiteY20" fmla="*/ 208133 h 27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232" h="270515">
                    <a:moveTo>
                      <a:pt x="0" y="208133"/>
                    </a:moveTo>
                    <a:lnTo>
                      <a:pt x="36520" y="208133"/>
                    </a:lnTo>
                    <a:lnTo>
                      <a:pt x="36520" y="81360"/>
                    </a:lnTo>
                    <a:cubicBezTo>
                      <a:pt x="36520" y="74064"/>
                      <a:pt x="32339" y="69883"/>
                      <a:pt x="25043" y="69883"/>
                    </a:cubicBezTo>
                    <a:lnTo>
                      <a:pt x="0" y="69883"/>
                    </a:lnTo>
                    <a:lnTo>
                      <a:pt x="0" y="4673"/>
                    </a:lnTo>
                    <a:lnTo>
                      <a:pt x="85048" y="4673"/>
                    </a:lnTo>
                    <a:cubicBezTo>
                      <a:pt x="109559" y="4673"/>
                      <a:pt x="123126" y="14591"/>
                      <a:pt x="123126" y="39102"/>
                    </a:cubicBezTo>
                    <a:lnTo>
                      <a:pt x="123126" y="53201"/>
                    </a:lnTo>
                    <a:cubicBezTo>
                      <a:pt x="123126" y="61563"/>
                      <a:pt x="122060" y="66768"/>
                      <a:pt x="122060" y="66768"/>
                    </a:cubicBezTo>
                    <a:lnTo>
                      <a:pt x="123126" y="66768"/>
                    </a:lnTo>
                    <a:cubicBezTo>
                      <a:pt x="134602" y="30249"/>
                      <a:pt x="168499" y="0"/>
                      <a:pt x="208666" y="0"/>
                    </a:cubicBezTo>
                    <a:cubicBezTo>
                      <a:pt x="213871" y="0"/>
                      <a:pt x="219118" y="1066"/>
                      <a:pt x="219118" y="1066"/>
                    </a:cubicBezTo>
                    <a:lnTo>
                      <a:pt x="219118" y="89762"/>
                    </a:lnTo>
                    <a:cubicBezTo>
                      <a:pt x="219118" y="89762"/>
                      <a:pt x="211822" y="88204"/>
                      <a:pt x="200837" y="88204"/>
                    </a:cubicBezTo>
                    <a:cubicBezTo>
                      <a:pt x="150751" y="88204"/>
                      <a:pt x="126774" y="120010"/>
                      <a:pt x="126774" y="169072"/>
                    </a:cubicBezTo>
                    <a:lnTo>
                      <a:pt x="126774" y="208174"/>
                    </a:lnTo>
                    <a:lnTo>
                      <a:pt x="163293" y="208174"/>
                    </a:lnTo>
                    <a:lnTo>
                      <a:pt x="163293" y="273385"/>
                    </a:lnTo>
                    <a:lnTo>
                      <a:pt x="0" y="273385"/>
                    </a:lnTo>
                    <a:lnTo>
                      <a:pt x="0" y="208133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A2A3C8B-C676-4537-8F8A-B095A1C210FC}"/>
                  </a:ext>
                </a:extLst>
              </p:cNvPr>
              <p:cNvSpPr/>
              <p:nvPr/>
            </p:nvSpPr>
            <p:spPr>
              <a:xfrm>
                <a:off x="4709786" y="4777235"/>
                <a:ext cx="262318" cy="278713"/>
              </a:xfrm>
              <a:custGeom>
                <a:avLst/>
                <a:gdLst>
                  <a:gd name="connsiteX0" fmla="*/ 139766 w 262318"/>
                  <a:gd name="connsiteY0" fmla="*/ 0 h 278712"/>
                  <a:gd name="connsiteX1" fmla="*/ 264982 w 262318"/>
                  <a:gd name="connsiteY1" fmla="*/ 129888 h 278712"/>
                  <a:gd name="connsiteX2" fmla="*/ 262892 w 262318"/>
                  <a:gd name="connsiteY2" fmla="*/ 157022 h 278712"/>
                  <a:gd name="connsiteX3" fmla="*/ 92303 w 262318"/>
                  <a:gd name="connsiteY3" fmla="*/ 157022 h 278712"/>
                  <a:gd name="connsiteX4" fmla="*/ 154891 w 262318"/>
                  <a:gd name="connsiteY4" fmla="*/ 206575 h 278712"/>
                  <a:gd name="connsiteX5" fmla="*/ 230553 w 262318"/>
                  <a:gd name="connsiteY5" fmla="*/ 180999 h 278712"/>
                  <a:gd name="connsiteX6" fmla="*/ 263425 w 262318"/>
                  <a:gd name="connsiteY6" fmla="*/ 243628 h 278712"/>
                  <a:gd name="connsiteX7" fmla="*/ 147636 w 262318"/>
                  <a:gd name="connsiteY7" fmla="*/ 281172 h 278712"/>
                  <a:gd name="connsiteX8" fmla="*/ 0 w 262318"/>
                  <a:gd name="connsiteY8" fmla="*/ 140340 h 278712"/>
                  <a:gd name="connsiteX9" fmla="*/ 139766 w 262318"/>
                  <a:gd name="connsiteY9" fmla="*/ 0 h 278712"/>
                  <a:gd name="connsiteX10" fmla="*/ 171613 w 262318"/>
                  <a:gd name="connsiteY10" fmla="*/ 107468 h 278712"/>
                  <a:gd name="connsiteX11" fmla="*/ 137717 w 262318"/>
                  <a:gd name="connsiteY11" fmla="*/ 67834 h 278712"/>
                  <a:gd name="connsiteX12" fmla="*/ 94434 w 262318"/>
                  <a:gd name="connsiteY12" fmla="*/ 107468 h 278712"/>
                  <a:gd name="connsiteX13" fmla="*/ 171613 w 262318"/>
                  <a:gd name="connsiteY13" fmla="*/ 107468 h 27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318" h="278712">
                    <a:moveTo>
                      <a:pt x="139766" y="0"/>
                    </a:moveTo>
                    <a:cubicBezTo>
                      <a:pt x="220101" y="0"/>
                      <a:pt x="264982" y="55292"/>
                      <a:pt x="264982" y="129888"/>
                    </a:cubicBezTo>
                    <a:cubicBezTo>
                      <a:pt x="264982" y="138742"/>
                      <a:pt x="262892" y="157022"/>
                      <a:pt x="262892" y="157022"/>
                    </a:cubicBezTo>
                    <a:lnTo>
                      <a:pt x="92303" y="157022"/>
                    </a:lnTo>
                    <a:cubicBezTo>
                      <a:pt x="99066" y="191451"/>
                      <a:pt x="126199" y="206575"/>
                      <a:pt x="154891" y="206575"/>
                    </a:cubicBezTo>
                    <a:cubicBezTo>
                      <a:pt x="194525" y="206575"/>
                      <a:pt x="230553" y="180999"/>
                      <a:pt x="230553" y="180999"/>
                    </a:cubicBezTo>
                    <a:lnTo>
                      <a:pt x="263425" y="243628"/>
                    </a:lnTo>
                    <a:cubicBezTo>
                      <a:pt x="263425" y="243628"/>
                      <a:pt x="220142" y="281172"/>
                      <a:pt x="147636" y="281172"/>
                    </a:cubicBezTo>
                    <a:cubicBezTo>
                      <a:pt x="51644" y="281172"/>
                      <a:pt x="0" y="211822"/>
                      <a:pt x="0" y="140340"/>
                    </a:cubicBezTo>
                    <a:cubicBezTo>
                      <a:pt x="-41" y="61563"/>
                      <a:pt x="53201" y="0"/>
                      <a:pt x="139766" y="0"/>
                    </a:cubicBezTo>
                    <a:close/>
                    <a:moveTo>
                      <a:pt x="171613" y="107468"/>
                    </a:moveTo>
                    <a:cubicBezTo>
                      <a:pt x="171613" y="86073"/>
                      <a:pt x="157514" y="67834"/>
                      <a:pt x="137717" y="67834"/>
                    </a:cubicBezTo>
                    <a:cubicBezTo>
                      <a:pt x="111649" y="67834"/>
                      <a:pt x="99107" y="86606"/>
                      <a:pt x="94434" y="107468"/>
                    </a:cubicBezTo>
                    <a:lnTo>
                      <a:pt x="171613" y="107468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9">
              <a:extLst>
                <a:ext uri="{FF2B5EF4-FFF2-40B4-BE49-F238E27FC236}">
                  <a16:creationId xmlns:a16="http://schemas.microsoft.com/office/drawing/2014/main" id="{18909CB3-D150-420C-9876-6F92AD26EAA0}"/>
                </a:ext>
              </a:extLst>
            </p:cNvPr>
            <p:cNvGrpSpPr/>
            <p:nvPr/>
          </p:nvGrpSpPr>
          <p:grpSpPr>
            <a:xfrm>
              <a:off x="303941" y="640522"/>
              <a:ext cx="472226" cy="92392"/>
              <a:chOff x="2359950" y="5124642"/>
              <a:chExt cx="1319787" cy="258219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670834C-0F8B-4D62-ADC1-04F959E999BF}"/>
                  </a:ext>
                </a:extLst>
              </p:cNvPr>
              <p:cNvSpPr/>
              <p:nvPr/>
            </p:nvSpPr>
            <p:spPr>
              <a:xfrm>
                <a:off x="2359950" y="5124642"/>
                <a:ext cx="176245" cy="254121"/>
              </a:xfrm>
              <a:custGeom>
                <a:avLst/>
                <a:gdLst>
                  <a:gd name="connsiteX0" fmla="*/ 0 w 176244"/>
                  <a:gd name="connsiteY0" fmla="*/ 229282 h 254120"/>
                  <a:gd name="connsiteX1" fmla="*/ 32134 w 176244"/>
                  <a:gd name="connsiteY1" fmla="*/ 229282 h 254120"/>
                  <a:gd name="connsiteX2" fmla="*/ 32134 w 176244"/>
                  <a:gd name="connsiteY2" fmla="*/ 28117 h 254120"/>
                  <a:gd name="connsiteX3" fmla="*/ 0 w 176244"/>
                  <a:gd name="connsiteY3" fmla="*/ 28117 h 254120"/>
                  <a:gd name="connsiteX4" fmla="*/ 0 w 176244"/>
                  <a:gd name="connsiteY4" fmla="*/ 0 h 254120"/>
                  <a:gd name="connsiteX5" fmla="*/ 178499 w 176244"/>
                  <a:gd name="connsiteY5" fmla="*/ 0 h 254120"/>
                  <a:gd name="connsiteX6" fmla="*/ 178499 w 176244"/>
                  <a:gd name="connsiteY6" fmla="*/ 60989 h 254120"/>
                  <a:gd name="connsiteX7" fmla="*/ 146734 w 176244"/>
                  <a:gd name="connsiteY7" fmla="*/ 60989 h 254120"/>
                  <a:gd name="connsiteX8" fmla="*/ 146734 w 176244"/>
                  <a:gd name="connsiteY8" fmla="*/ 31437 h 254120"/>
                  <a:gd name="connsiteX9" fmla="*/ 68613 w 176244"/>
                  <a:gd name="connsiteY9" fmla="*/ 31437 h 254120"/>
                  <a:gd name="connsiteX10" fmla="*/ 68613 w 176244"/>
                  <a:gd name="connsiteY10" fmla="*/ 116855 h 254120"/>
                  <a:gd name="connsiteX11" fmla="*/ 157678 w 176244"/>
                  <a:gd name="connsiteY11" fmla="*/ 116855 h 254120"/>
                  <a:gd name="connsiteX12" fmla="*/ 157678 w 176244"/>
                  <a:gd name="connsiteY12" fmla="*/ 146816 h 254120"/>
                  <a:gd name="connsiteX13" fmla="*/ 68613 w 176244"/>
                  <a:gd name="connsiteY13" fmla="*/ 146816 h 254120"/>
                  <a:gd name="connsiteX14" fmla="*/ 68613 w 176244"/>
                  <a:gd name="connsiteY14" fmla="*/ 229323 h 254120"/>
                  <a:gd name="connsiteX15" fmla="*/ 103657 w 176244"/>
                  <a:gd name="connsiteY15" fmla="*/ 229323 h 254120"/>
                  <a:gd name="connsiteX16" fmla="*/ 103657 w 176244"/>
                  <a:gd name="connsiteY16" fmla="*/ 257768 h 254120"/>
                  <a:gd name="connsiteX17" fmla="*/ 0 w 176244"/>
                  <a:gd name="connsiteY17" fmla="*/ 257768 h 254120"/>
                  <a:gd name="connsiteX18" fmla="*/ 0 w 176244"/>
                  <a:gd name="connsiteY18" fmla="*/ 229282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6244" h="254120">
                    <a:moveTo>
                      <a:pt x="0" y="229282"/>
                    </a:moveTo>
                    <a:lnTo>
                      <a:pt x="32134" y="229282"/>
                    </a:lnTo>
                    <a:lnTo>
                      <a:pt x="32134" y="28117"/>
                    </a:lnTo>
                    <a:lnTo>
                      <a:pt x="0" y="28117"/>
                    </a:lnTo>
                    <a:lnTo>
                      <a:pt x="0" y="0"/>
                    </a:lnTo>
                    <a:lnTo>
                      <a:pt x="178499" y="0"/>
                    </a:lnTo>
                    <a:lnTo>
                      <a:pt x="178499" y="60989"/>
                    </a:lnTo>
                    <a:lnTo>
                      <a:pt x="146734" y="60989"/>
                    </a:lnTo>
                    <a:lnTo>
                      <a:pt x="146734" y="31437"/>
                    </a:lnTo>
                    <a:lnTo>
                      <a:pt x="68613" y="31437"/>
                    </a:lnTo>
                    <a:lnTo>
                      <a:pt x="68613" y="116855"/>
                    </a:lnTo>
                    <a:lnTo>
                      <a:pt x="157678" y="116855"/>
                    </a:lnTo>
                    <a:lnTo>
                      <a:pt x="157678" y="146816"/>
                    </a:lnTo>
                    <a:lnTo>
                      <a:pt x="68613" y="146816"/>
                    </a:lnTo>
                    <a:lnTo>
                      <a:pt x="68613" y="229323"/>
                    </a:lnTo>
                    <a:lnTo>
                      <a:pt x="103657" y="229323"/>
                    </a:lnTo>
                    <a:lnTo>
                      <a:pt x="103657" y="257768"/>
                    </a:lnTo>
                    <a:lnTo>
                      <a:pt x="0" y="257768"/>
                    </a:lnTo>
                    <a:lnTo>
                      <a:pt x="0" y="22928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CFFF7DD-1A85-4EAE-9FF1-24269011D2C8}"/>
                  </a:ext>
                </a:extLst>
              </p:cNvPr>
              <p:cNvSpPr/>
              <p:nvPr/>
            </p:nvSpPr>
            <p:spPr>
              <a:xfrm>
                <a:off x="2559311" y="5193296"/>
                <a:ext cx="172146" cy="192640"/>
              </a:xfrm>
              <a:custGeom>
                <a:avLst/>
                <a:gdLst>
                  <a:gd name="connsiteX0" fmla="*/ 92344 w 172146"/>
                  <a:gd name="connsiteY0" fmla="*/ 0 h 192639"/>
                  <a:gd name="connsiteX1" fmla="*/ 172269 w 172146"/>
                  <a:gd name="connsiteY1" fmla="*/ 86524 h 192639"/>
                  <a:gd name="connsiteX2" fmla="*/ 171163 w 172146"/>
                  <a:gd name="connsiteY2" fmla="*/ 100009 h 192639"/>
                  <a:gd name="connsiteX3" fmla="*/ 36151 w 172146"/>
                  <a:gd name="connsiteY3" fmla="*/ 100009 h 192639"/>
                  <a:gd name="connsiteX4" fmla="*/ 100050 w 172146"/>
                  <a:gd name="connsiteY4" fmla="*/ 162801 h 192639"/>
                  <a:gd name="connsiteX5" fmla="*/ 155178 w 172146"/>
                  <a:gd name="connsiteY5" fmla="*/ 141980 h 192639"/>
                  <a:gd name="connsiteX6" fmla="*/ 169769 w 172146"/>
                  <a:gd name="connsiteY6" fmla="*/ 167884 h 192639"/>
                  <a:gd name="connsiteX7" fmla="*/ 97836 w 172146"/>
                  <a:gd name="connsiteY7" fmla="*/ 193459 h 192639"/>
                  <a:gd name="connsiteX8" fmla="*/ 0 w 172146"/>
                  <a:gd name="connsiteY8" fmla="*/ 96730 h 192639"/>
                  <a:gd name="connsiteX9" fmla="*/ 92344 w 172146"/>
                  <a:gd name="connsiteY9" fmla="*/ 0 h 192639"/>
                  <a:gd name="connsiteX10" fmla="*/ 135791 w 172146"/>
                  <a:gd name="connsiteY10" fmla="*/ 77384 h 192639"/>
                  <a:gd name="connsiteX11" fmla="*/ 91606 w 172146"/>
                  <a:gd name="connsiteY11" fmla="*/ 28117 h 192639"/>
                  <a:gd name="connsiteX12" fmla="*/ 37585 w 172146"/>
                  <a:gd name="connsiteY12" fmla="*/ 77384 h 192639"/>
                  <a:gd name="connsiteX13" fmla="*/ 135791 w 172146"/>
                  <a:gd name="connsiteY13" fmla="*/ 77384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146" h="192639">
                    <a:moveTo>
                      <a:pt x="92344" y="0"/>
                    </a:moveTo>
                    <a:cubicBezTo>
                      <a:pt x="144931" y="0"/>
                      <a:pt x="172269" y="38692"/>
                      <a:pt x="172269" y="86524"/>
                    </a:cubicBezTo>
                    <a:cubicBezTo>
                      <a:pt x="172269" y="91278"/>
                      <a:pt x="171163" y="100009"/>
                      <a:pt x="171163" y="100009"/>
                    </a:cubicBezTo>
                    <a:lnTo>
                      <a:pt x="36151" y="100009"/>
                    </a:lnTo>
                    <a:cubicBezTo>
                      <a:pt x="38323" y="140914"/>
                      <a:pt x="67178" y="162801"/>
                      <a:pt x="100050" y="162801"/>
                    </a:cubicBezTo>
                    <a:cubicBezTo>
                      <a:pt x="132184" y="162801"/>
                      <a:pt x="155178" y="141980"/>
                      <a:pt x="155178" y="141980"/>
                    </a:cubicBezTo>
                    <a:lnTo>
                      <a:pt x="169769" y="167884"/>
                    </a:lnTo>
                    <a:cubicBezTo>
                      <a:pt x="169769" y="167884"/>
                      <a:pt x="142021" y="193459"/>
                      <a:pt x="97836" y="193459"/>
                    </a:cubicBezTo>
                    <a:cubicBezTo>
                      <a:pt x="39799" y="193459"/>
                      <a:pt x="0" y="151489"/>
                      <a:pt x="0" y="96730"/>
                    </a:cubicBezTo>
                    <a:cubicBezTo>
                      <a:pt x="0" y="37954"/>
                      <a:pt x="39799" y="0"/>
                      <a:pt x="92344" y="0"/>
                    </a:cubicBezTo>
                    <a:close/>
                    <a:moveTo>
                      <a:pt x="135791" y="77384"/>
                    </a:moveTo>
                    <a:cubicBezTo>
                      <a:pt x="134684" y="44881"/>
                      <a:pt x="114969" y="28117"/>
                      <a:pt x="91606" y="28117"/>
                    </a:cubicBezTo>
                    <a:cubicBezTo>
                      <a:pt x="64596" y="28117"/>
                      <a:pt x="42709" y="46357"/>
                      <a:pt x="37585" y="77384"/>
                    </a:cubicBezTo>
                    <a:lnTo>
                      <a:pt x="135791" y="77384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F244917-CF94-47E0-859F-688CED544F5F}"/>
                  </a:ext>
                </a:extLst>
              </p:cNvPr>
              <p:cNvSpPr/>
              <p:nvPr/>
            </p:nvSpPr>
            <p:spPr>
              <a:xfrm>
                <a:off x="2761583" y="5193296"/>
                <a:ext cx="143455" cy="192640"/>
              </a:xfrm>
              <a:custGeom>
                <a:avLst/>
                <a:gdLst>
                  <a:gd name="connsiteX0" fmla="*/ 0 w 143455"/>
                  <a:gd name="connsiteY0" fmla="*/ 129560 h 192639"/>
                  <a:gd name="connsiteX1" fmla="*/ 31027 w 143455"/>
                  <a:gd name="connsiteY1" fmla="*/ 129560 h 192639"/>
                  <a:gd name="connsiteX2" fmla="*/ 31027 w 143455"/>
                  <a:gd name="connsiteY2" fmla="*/ 141611 h 192639"/>
                  <a:gd name="connsiteX3" fmla="*/ 73367 w 143455"/>
                  <a:gd name="connsiteY3" fmla="*/ 164605 h 192639"/>
                  <a:gd name="connsiteX4" fmla="*/ 110624 w 143455"/>
                  <a:gd name="connsiteY4" fmla="*/ 140873 h 192639"/>
                  <a:gd name="connsiteX5" fmla="*/ 64637 w 143455"/>
                  <a:gd name="connsiteY5" fmla="*/ 107304 h 192639"/>
                  <a:gd name="connsiteX6" fmla="*/ 6968 w 143455"/>
                  <a:gd name="connsiteY6" fmla="*/ 51070 h 192639"/>
                  <a:gd name="connsiteX7" fmla="*/ 75212 w 143455"/>
                  <a:gd name="connsiteY7" fmla="*/ 0 h 192639"/>
                  <a:gd name="connsiteX8" fmla="*/ 139111 w 143455"/>
                  <a:gd name="connsiteY8" fmla="*/ 37216 h 192639"/>
                  <a:gd name="connsiteX9" fmla="*/ 139111 w 143455"/>
                  <a:gd name="connsiteY9" fmla="*/ 59472 h 192639"/>
                  <a:gd name="connsiteX10" fmla="*/ 108083 w 143455"/>
                  <a:gd name="connsiteY10" fmla="*/ 59472 h 192639"/>
                  <a:gd name="connsiteX11" fmla="*/ 108083 w 143455"/>
                  <a:gd name="connsiteY11" fmla="*/ 47422 h 192639"/>
                  <a:gd name="connsiteX12" fmla="*/ 75580 w 143455"/>
                  <a:gd name="connsiteY12" fmla="*/ 28445 h 192639"/>
                  <a:gd name="connsiteX13" fmla="*/ 42709 w 143455"/>
                  <a:gd name="connsiteY13" fmla="*/ 50701 h 192639"/>
                  <a:gd name="connsiteX14" fmla="*/ 85417 w 143455"/>
                  <a:gd name="connsiteY14" fmla="*/ 83204 h 192639"/>
                  <a:gd name="connsiteX15" fmla="*/ 146365 w 143455"/>
                  <a:gd name="connsiteY15" fmla="*/ 139070 h 192639"/>
                  <a:gd name="connsiteX16" fmla="*/ 72260 w 143455"/>
                  <a:gd name="connsiteY16" fmla="*/ 193459 h 192639"/>
                  <a:gd name="connsiteX17" fmla="*/ 0 w 143455"/>
                  <a:gd name="connsiteY17" fmla="*/ 149275 h 192639"/>
                  <a:gd name="connsiteX18" fmla="*/ 0 w 143455"/>
                  <a:gd name="connsiteY18" fmla="*/ 12956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455" h="192639">
                    <a:moveTo>
                      <a:pt x="0" y="129560"/>
                    </a:moveTo>
                    <a:lnTo>
                      <a:pt x="31027" y="129560"/>
                    </a:lnTo>
                    <a:lnTo>
                      <a:pt x="31027" y="141611"/>
                    </a:lnTo>
                    <a:cubicBezTo>
                      <a:pt x="31027" y="157309"/>
                      <a:pt x="52914" y="164605"/>
                      <a:pt x="73367" y="164605"/>
                    </a:cubicBezTo>
                    <a:cubicBezTo>
                      <a:pt x="94189" y="164605"/>
                      <a:pt x="110624" y="156202"/>
                      <a:pt x="110624" y="140873"/>
                    </a:cubicBezTo>
                    <a:cubicBezTo>
                      <a:pt x="110624" y="122265"/>
                      <a:pt x="90172" y="116404"/>
                      <a:pt x="64637" y="107304"/>
                    </a:cubicBezTo>
                    <a:cubicBezTo>
                      <a:pt x="37257" y="97099"/>
                      <a:pt x="6968" y="84680"/>
                      <a:pt x="6968" y="51070"/>
                    </a:cubicBezTo>
                    <a:cubicBezTo>
                      <a:pt x="6968" y="14591"/>
                      <a:pt x="43119" y="0"/>
                      <a:pt x="75212" y="0"/>
                    </a:cubicBezTo>
                    <a:cubicBezTo>
                      <a:pt x="101115" y="0"/>
                      <a:pt x="139111" y="10206"/>
                      <a:pt x="139111" y="37216"/>
                    </a:cubicBezTo>
                    <a:lnTo>
                      <a:pt x="139111" y="59472"/>
                    </a:lnTo>
                    <a:lnTo>
                      <a:pt x="108083" y="59472"/>
                    </a:lnTo>
                    <a:lnTo>
                      <a:pt x="108083" y="47422"/>
                    </a:lnTo>
                    <a:cubicBezTo>
                      <a:pt x="108083" y="36110"/>
                      <a:pt x="93492" y="28445"/>
                      <a:pt x="75580" y="28445"/>
                    </a:cubicBezTo>
                    <a:cubicBezTo>
                      <a:pt x="58038" y="28445"/>
                      <a:pt x="42709" y="35741"/>
                      <a:pt x="42709" y="50701"/>
                    </a:cubicBezTo>
                    <a:cubicBezTo>
                      <a:pt x="42709" y="68244"/>
                      <a:pt x="63161" y="75539"/>
                      <a:pt x="85417" y="83204"/>
                    </a:cubicBezTo>
                    <a:cubicBezTo>
                      <a:pt x="113903" y="92713"/>
                      <a:pt x="146365" y="104763"/>
                      <a:pt x="146365" y="139070"/>
                    </a:cubicBezTo>
                    <a:cubicBezTo>
                      <a:pt x="146365" y="174114"/>
                      <a:pt x="114231" y="193459"/>
                      <a:pt x="72260" y="193459"/>
                    </a:cubicBezTo>
                    <a:cubicBezTo>
                      <a:pt x="38692" y="193459"/>
                      <a:pt x="0" y="178499"/>
                      <a:pt x="0" y="149275"/>
                    </a:cubicBezTo>
                    <a:lnTo>
                      <a:pt x="0" y="12956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6B49650-3869-481A-A36D-BD6B15E40741}"/>
                  </a:ext>
                </a:extLst>
              </p:cNvPr>
              <p:cNvSpPr/>
              <p:nvPr/>
            </p:nvSpPr>
            <p:spPr>
              <a:xfrm>
                <a:off x="2929180" y="5146898"/>
                <a:ext cx="110665" cy="233627"/>
              </a:xfrm>
              <a:custGeom>
                <a:avLst/>
                <a:gdLst>
                  <a:gd name="connsiteX0" fmla="*/ 31027 w 110665"/>
                  <a:gd name="connsiteY0" fmla="*/ 78122 h 233627"/>
                  <a:gd name="connsiteX1" fmla="*/ 0 w 110665"/>
                  <a:gd name="connsiteY1" fmla="*/ 78122 h 233627"/>
                  <a:gd name="connsiteX2" fmla="*/ 0 w 110665"/>
                  <a:gd name="connsiteY2" fmla="*/ 50742 h 233627"/>
                  <a:gd name="connsiteX3" fmla="*/ 31765 w 110665"/>
                  <a:gd name="connsiteY3" fmla="*/ 50742 h 233627"/>
                  <a:gd name="connsiteX4" fmla="*/ 31765 w 110665"/>
                  <a:gd name="connsiteY4" fmla="*/ 0 h 233627"/>
                  <a:gd name="connsiteX5" fmla="*/ 66440 w 110665"/>
                  <a:gd name="connsiteY5" fmla="*/ 0 h 233627"/>
                  <a:gd name="connsiteX6" fmla="*/ 66440 w 110665"/>
                  <a:gd name="connsiteY6" fmla="*/ 50742 h 233627"/>
                  <a:gd name="connsiteX7" fmla="*/ 110624 w 110665"/>
                  <a:gd name="connsiteY7" fmla="*/ 50742 h 233627"/>
                  <a:gd name="connsiteX8" fmla="*/ 110624 w 110665"/>
                  <a:gd name="connsiteY8" fmla="*/ 78122 h 233627"/>
                  <a:gd name="connsiteX9" fmla="*/ 66440 w 110665"/>
                  <a:gd name="connsiteY9" fmla="*/ 78122 h 233627"/>
                  <a:gd name="connsiteX10" fmla="*/ 66440 w 110665"/>
                  <a:gd name="connsiteY10" fmla="*/ 164646 h 233627"/>
                  <a:gd name="connsiteX11" fmla="*/ 105870 w 110665"/>
                  <a:gd name="connsiteY11" fmla="*/ 207026 h 233627"/>
                  <a:gd name="connsiteX12" fmla="*/ 114272 w 110665"/>
                  <a:gd name="connsiteY12" fmla="*/ 206657 h 233627"/>
                  <a:gd name="connsiteX13" fmla="*/ 114272 w 110665"/>
                  <a:gd name="connsiteY13" fmla="*/ 236250 h 233627"/>
                  <a:gd name="connsiteX14" fmla="*/ 101484 w 110665"/>
                  <a:gd name="connsiteY14" fmla="*/ 236988 h 233627"/>
                  <a:gd name="connsiteX15" fmla="*/ 31027 w 110665"/>
                  <a:gd name="connsiteY15" fmla="*/ 168006 h 233627"/>
                  <a:gd name="connsiteX16" fmla="*/ 31027 w 110665"/>
                  <a:gd name="connsiteY16" fmla="*/ 78122 h 23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65" h="233627">
                    <a:moveTo>
                      <a:pt x="31027" y="78122"/>
                    </a:moveTo>
                    <a:lnTo>
                      <a:pt x="0" y="78122"/>
                    </a:lnTo>
                    <a:lnTo>
                      <a:pt x="0" y="50742"/>
                    </a:lnTo>
                    <a:lnTo>
                      <a:pt x="31765" y="50742"/>
                    </a:lnTo>
                    <a:lnTo>
                      <a:pt x="31765" y="0"/>
                    </a:lnTo>
                    <a:lnTo>
                      <a:pt x="66440" y="0"/>
                    </a:lnTo>
                    <a:lnTo>
                      <a:pt x="66440" y="50742"/>
                    </a:lnTo>
                    <a:lnTo>
                      <a:pt x="110624" y="50742"/>
                    </a:lnTo>
                    <a:lnTo>
                      <a:pt x="110624" y="78122"/>
                    </a:lnTo>
                    <a:lnTo>
                      <a:pt x="66440" y="78122"/>
                    </a:lnTo>
                    <a:lnTo>
                      <a:pt x="66440" y="164646"/>
                    </a:lnTo>
                    <a:cubicBezTo>
                      <a:pt x="66440" y="202231"/>
                      <a:pt x="91975" y="207026"/>
                      <a:pt x="105870" y="207026"/>
                    </a:cubicBezTo>
                    <a:cubicBezTo>
                      <a:pt x="110993" y="207026"/>
                      <a:pt x="114272" y="206657"/>
                      <a:pt x="114272" y="206657"/>
                    </a:cubicBezTo>
                    <a:lnTo>
                      <a:pt x="114272" y="236250"/>
                    </a:lnTo>
                    <a:cubicBezTo>
                      <a:pt x="114272" y="236250"/>
                      <a:pt x="109149" y="236988"/>
                      <a:pt x="101484" y="236988"/>
                    </a:cubicBezTo>
                    <a:cubicBezTo>
                      <a:pt x="78122" y="236988"/>
                      <a:pt x="31027" y="229692"/>
                      <a:pt x="31027" y="168006"/>
                    </a:cubicBezTo>
                    <a:lnTo>
                      <a:pt x="31027" y="78122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64796D-39D8-42FD-8149-07C9A4CDB525}"/>
                  </a:ext>
                </a:extLst>
              </p:cNvPr>
              <p:cNvSpPr/>
              <p:nvPr/>
            </p:nvSpPr>
            <p:spPr>
              <a:xfrm>
                <a:off x="3069766" y="5124642"/>
                <a:ext cx="94271" cy="254121"/>
              </a:xfrm>
              <a:custGeom>
                <a:avLst/>
                <a:gdLst>
                  <a:gd name="connsiteX0" fmla="*/ 1803 w 94270"/>
                  <a:gd name="connsiteY0" fmla="*/ 230348 h 254120"/>
                  <a:gd name="connsiteX1" fmla="*/ 30658 w 94270"/>
                  <a:gd name="connsiteY1" fmla="*/ 230348 h 254120"/>
                  <a:gd name="connsiteX2" fmla="*/ 30658 w 94270"/>
                  <a:gd name="connsiteY2" fmla="*/ 100378 h 254120"/>
                  <a:gd name="connsiteX3" fmla="*/ 0 w 94270"/>
                  <a:gd name="connsiteY3" fmla="*/ 100378 h 254120"/>
                  <a:gd name="connsiteX4" fmla="*/ 0 w 94270"/>
                  <a:gd name="connsiteY4" fmla="*/ 72998 h 254120"/>
                  <a:gd name="connsiteX5" fmla="*/ 66071 w 94270"/>
                  <a:gd name="connsiteY5" fmla="*/ 72998 h 254120"/>
                  <a:gd name="connsiteX6" fmla="*/ 66071 w 94270"/>
                  <a:gd name="connsiteY6" fmla="*/ 230348 h 254120"/>
                  <a:gd name="connsiteX7" fmla="*/ 95295 w 94270"/>
                  <a:gd name="connsiteY7" fmla="*/ 230348 h 254120"/>
                  <a:gd name="connsiteX8" fmla="*/ 95295 w 94270"/>
                  <a:gd name="connsiteY8" fmla="*/ 257727 h 254120"/>
                  <a:gd name="connsiteX9" fmla="*/ 1844 w 94270"/>
                  <a:gd name="connsiteY9" fmla="*/ 257727 h 254120"/>
                  <a:gd name="connsiteX10" fmla="*/ 1844 w 94270"/>
                  <a:gd name="connsiteY10" fmla="*/ 230348 h 254120"/>
                  <a:gd name="connsiteX11" fmla="*/ 29921 w 94270"/>
                  <a:gd name="connsiteY11" fmla="*/ 0 h 254120"/>
                  <a:gd name="connsiteX12" fmla="*/ 67137 w 94270"/>
                  <a:gd name="connsiteY12" fmla="*/ 0 h 254120"/>
                  <a:gd name="connsiteX13" fmla="*/ 67137 w 94270"/>
                  <a:gd name="connsiteY13" fmla="*/ 36151 h 254120"/>
                  <a:gd name="connsiteX14" fmla="*/ 29921 w 94270"/>
                  <a:gd name="connsiteY14" fmla="*/ 36151 h 254120"/>
                  <a:gd name="connsiteX15" fmla="*/ 29921 w 94270"/>
                  <a:gd name="connsiteY15" fmla="*/ 0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4270" h="254120">
                    <a:moveTo>
                      <a:pt x="1803" y="230348"/>
                    </a:moveTo>
                    <a:lnTo>
                      <a:pt x="30658" y="230348"/>
                    </a:lnTo>
                    <a:lnTo>
                      <a:pt x="30658" y="100378"/>
                    </a:lnTo>
                    <a:lnTo>
                      <a:pt x="0" y="100378"/>
                    </a:lnTo>
                    <a:lnTo>
                      <a:pt x="0" y="72998"/>
                    </a:lnTo>
                    <a:lnTo>
                      <a:pt x="66071" y="72998"/>
                    </a:lnTo>
                    <a:lnTo>
                      <a:pt x="66071" y="230348"/>
                    </a:lnTo>
                    <a:lnTo>
                      <a:pt x="95295" y="230348"/>
                    </a:lnTo>
                    <a:lnTo>
                      <a:pt x="95295" y="257727"/>
                    </a:lnTo>
                    <a:lnTo>
                      <a:pt x="1844" y="257727"/>
                    </a:lnTo>
                    <a:lnTo>
                      <a:pt x="1844" y="230348"/>
                    </a:lnTo>
                    <a:close/>
                    <a:moveTo>
                      <a:pt x="29921" y="0"/>
                    </a:moveTo>
                    <a:lnTo>
                      <a:pt x="67137" y="0"/>
                    </a:lnTo>
                    <a:lnTo>
                      <a:pt x="67137" y="36151"/>
                    </a:lnTo>
                    <a:lnTo>
                      <a:pt x="29921" y="36151"/>
                    </a:lnTo>
                    <a:lnTo>
                      <a:pt x="29921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52C4139-E3F0-4371-B135-25DD9C086804}"/>
                  </a:ext>
                </a:extLst>
              </p:cNvPr>
              <p:cNvSpPr/>
              <p:nvPr/>
            </p:nvSpPr>
            <p:spPr>
              <a:xfrm>
                <a:off x="3176742" y="5197641"/>
                <a:ext cx="204936" cy="184442"/>
              </a:xfrm>
              <a:custGeom>
                <a:avLst/>
                <a:gdLst>
                  <a:gd name="connsiteX0" fmla="*/ 0 w 204935"/>
                  <a:gd name="connsiteY0" fmla="*/ 0 h 184442"/>
                  <a:gd name="connsiteX1" fmla="*/ 82876 w 204935"/>
                  <a:gd name="connsiteY1" fmla="*/ 0 h 184442"/>
                  <a:gd name="connsiteX2" fmla="*/ 82876 w 204935"/>
                  <a:gd name="connsiteY2" fmla="*/ 27379 h 184442"/>
                  <a:gd name="connsiteX3" fmla="*/ 59144 w 204935"/>
                  <a:gd name="connsiteY3" fmla="*/ 27379 h 184442"/>
                  <a:gd name="connsiteX4" fmla="*/ 98205 w 204935"/>
                  <a:gd name="connsiteY4" fmla="*/ 135094 h 184442"/>
                  <a:gd name="connsiteX5" fmla="*/ 102222 w 204935"/>
                  <a:gd name="connsiteY5" fmla="*/ 152267 h 184442"/>
                  <a:gd name="connsiteX6" fmla="*/ 103329 w 204935"/>
                  <a:gd name="connsiteY6" fmla="*/ 152267 h 184442"/>
                  <a:gd name="connsiteX7" fmla="*/ 107345 w 204935"/>
                  <a:gd name="connsiteY7" fmla="*/ 135094 h 184442"/>
                  <a:gd name="connsiteX8" fmla="*/ 146775 w 204935"/>
                  <a:gd name="connsiteY8" fmla="*/ 27379 h 184442"/>
                  <a:gd name="connsiteX9" fmla="*/ 123044 w 204935"/>
                  <a:gd name="connsiteY9" fmla="*/ 27379 h 184442"/>
                  <a:gd name="connsiteX10" fmla="*/ 123044 w 204935"/>
                  <a:gd name="connsiteY10" fmla="*/ 0 h 184442"/>
                  <a:gd name="connsiteX11" fmla="*/ 205551 w 204935"/>
                  <a:gd name="connsiteY11" fmla="*/ 0 h 184442"/>
                  <a:gd name="connsiteX12" fmla="*/ 205551 w 204935"/>
                  <a:gd name="connsiteY12" fmla="*/ 27379 h 184442"/>
                  <a:gd name="connsiteX13" fmla="*/ 182557 w 204935"/>
                  <a:gd name="connsiteY13" fmla="*/ 27379 h 184442"/>
                  <a:gd name="connsiteX14" fmla="*/ 122675 w 204935"/>
                  <a:gd name="connsiteY14" fmla="*/ 184729 h 184442"/>
                  <a:gd name="connsiteX15" fmla="*/ 82876 w 204935"/>
                  <a:gd name="connsiteY15" fmla="*/ 184729 h 184442"/>
                  <a:gd name="connsiteX16" fmla="*/ 23363 w 204935"/>
                  <a:gd name="connsiteY16" fmla="*/ 27379 h 184442"/>
                  <a:gd name="connsiteX17" fmla="*/ 0 w 204935"/>
                  <a:gd name="connsiteY17" fmla="*/ 27379 h 184442"/>
                  <a:gd name="connsiteX18" fmla="*/ 0 w 204935"/>
                  <a:gd name="connsiteY18" fmla="*/ 0 h 18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4935" h="184442">
                    <a:moveTo>
                      <a:pt x="0" y="0"/>
                    </a:moveTo>
                    <a:lnTo>
                      <a:pt x="82876" y="0"/>
                    </a:lnTo>
                    <a:lnTo>
                      <a:pt x="82876" y="27379"/>
                    </a:lnTo>
                    <a:lnTo>
                      <a:pt x="59144" y="27379"/>
                    </a:lnTo>
                    <a:lnTo>
                      <a:pt x="98205" y="135094"/>
                    </a:lnTo>
                    <a:cubicBezTo>
                      <a:pt x="101115" y="143127"/>
                      <a:pt x="102222" y="152267"/>
                      <a:pt x="102222" y="152267"/>
                    </a:cubicBezTo>
                    <a:lnTo>
                      <a:pt x="103329" y="152267"/>
                    </a:lnTo>
                    <a:cubicBezTo>
                      <a:pt x="103329" y="152267"/>
                      <a:pt x="104435" y="143127"/>
                      <a:pt x="107345" y="135094"/>
                    </a:cubicBezTo>
                    <a:lnTo>
                      <a:pt x="146775" y="27379"/>
                    </a:lnTo>
                    <a:lnTo>
                      <a:pt x="123044" y="27379"/>
                    </a:lnTo>
                    <a:lnTo>
                      <a:pt x="123044" y="0"/>
                    </a:lnTo>
                    <a:lnTo>
                      <a:pt x="205551" y="0"/>
                    </a:lnTo>
                    <a:lnTo>
                      <a:pt x="205551" y="27379"/>
                    </a:lnTo>
                    <a:lnTo>
                      <a:pt x="182557" y="27379"/>
                    </a:lnTo>
                    <a:lnTo>
                      <a:pt x="122675" y="184729"/>
                    </a:lnTo>
                    <a:lnTo>
                      <a:pt x="82876" y="184729"/>
                    </a:lnTo>
                    <a:lnTo>
                      <a:pt x="23363" y="27379"/>
                    </a:lnTo>
                    <a:lnTo>
                      <a:pt x="0" y="273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317EEF2-3BC5-4128-9D0A-967DE274F3CA}"/>
                  </a:ext>
                </a:extLst>
              </p:cNvPr>
              <p:cNvSpPr/>
              <p:nvPr/>
            </p:nvSpPr>
            <p:spPr>
              <a:xfrm>
                <a:off x="3397622" y="5193296"/>
                <a:ext cx="180344" cy="192640"/>
              </a:xfrm>
              <a:custGeom>
                <a:avLst/>
                <a:gdLst>
                  <a:gd name="connsiteX0" fmla="*/ 107714 w 180343"/>
                  <a:gd name="connsiteY0" fmla="*/ 75539 h 192639"/>
                  <a:gd name="connsiteX1" fmla="*/ 119396 w 180343"/>
                  <a:gd name="connsiteY1" fmla="*/ 75539 h 192639"/>
                  <a:gd name="connsiteX2" fmla="*/ 119396 w 180343"/>
                  <a:gd name="connsiteY2" fmla="*/ 68613 h 192639"/>
                  <a:gd name="connsiteX3" fmla="*/ 79966 w 180343"/>
                  <a:gd name="connsiteY3" fmla="*/ 29224 h 192639"/>
                  <a:gd name="connsiteX4" fmla="*/ 27052 w 180343"/>
                  <a:gd name="connsiteY4" fmla="*/ 47094 h 192639"/>
                  <a:gd name="connsiteX5" fmla="*/ 12829 w 180343"/>
                  <a:gd name="connsiteY5" fmla="*/ 21887 h 192639"/>
                  <a:gd name="connsiteX6" fmla="*/ 82917 w 180343"/>
                  <a:gd name="connsiteY6" fmla="*/ 0 h 192639"/>
                  <a:gd name="connsiteX7" fmla="*/ 154809 w 180343"/>
                  <a:gd name="connsiteY7" fmla="*/ 71154 h 192639"/>
                  <a:gd name="connsiteX8" fmla="*/ 154809 w 180343"/>
                  <a:gd name="connsiteY8" fmla="*/ 153661 h 192639"/>
                  <a:gd name="connsiteX9" fmla="*/ 162842 w 180343"/>
                  <a:gd name="connsiteY9" fmla="*/ 161694 h 192639"/>
                  <a:gd name="connsiteX10" fmla="*/ 181450 w 180343"/>
                  <a:gd name="connsiteY10" fmla="*/ 161694 h 192639"/>
                  <a:gd name="connsiteX11" fmla="*/ 181450 w 180343"/>
                  <a:gd name="connsiteY11" fmla="*/ 189074 h 192639"/>
                  <a:gd name="connsiteX12" fmla="*/ 144562 w 180343"/>
                  <a:gd name="connsiteY12" fmla="*/ 189074 h 192639"/>
                  <a:gd name="connsiteX13" fmla="*/ 121568 w 180343"/>
                  <a:gd name="connsiteY13" fmla="*/ 168990 h 192639"/>
                  <a:gd name="connsiteX14" fmla="*/ 121568 w 180343"/>
                  <a:gd name="connsiteY14" fmla="*/ 166449 h 192639"/>
                  <a:gd name="connsiteX15" fmla="*/ 123044 w 180343"/>
                  <a:gd name="connsiteY15" fmla="*/ 154399 h 192639"/>
                  <a:gd name="connsiteX16" fmla="*/ 122306 w 180343"/>
                  <a:gd name="connsiteY16" fmla="*/ 154399 h 192639"/>
                  <a:gd name="connsiteX17" fmla="*/ 61317 w 180343"/>
                  <a:gd name="connsiteY17" fmla="*/ 193459 h 192639"/>
                  <a:gd name="connsiteX18" fmla="*/ 0 w 180343"/>
                  <a:gd name="connsiteY18" fmla="*/ 137594 h 192639"/>
                  <a:gd name="connsiteX19" fmla="*/ 107714 w 180343"/>
                  <a:gd name="connsiteY19" fmla="*/ 75539 h 192639"/>
                  <a:gd name="connsiteX20" fmla="*/ 69022 w 180343"/>
                  <a:gd name="connsiteY20" fmla="*/ 166080 h 192639"/>
                  <a:gd name="connsiteX21" fmla="*/ 119765 w 180343"/>
                  <a:gd name="connsiteY21" fmla="*/ 106198 h 192639"/>
                  <a:gd name="connsiteX22" fmla="*/ 119765 w 180343"/>
                  <a:gd name="connsiteY22" fmla="*/ 98533 h 192639"/>
                  <a:gd name="connsiteX23" fmla="*/ 110625 w 180343"/>
                  <a:gd name="connsiteY23" fmla="*/ 98533 h 192639"/>
                  <a:gd name="connsiteX24" fmla="*/ 35782 w 180343"/>
                  <a:gd name="connsiteY24" fmla="*/ 134684 h 192639"/>
                  <a:gd name="connsiteX25" fmla="*/ 69022 w 180343"/>
                  <a:gd name="connsiteY25" fmla="*/ 166080 h 19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0343" h="192639">
                    <a:moveTo>
                      <a:pt x="107714" y="75539"/>
                    </a:moveTo>
                    <a:lnTo>
                      <a:pt x="119396" y="75539"/>
                    </a:lnTo>
                    <a:lnTo>
                      <a:pt x="119396" y="68613"/>
                    </a:lnTo>
                    <a:cubicBezTo>
                      <a:pt x="119396" y="39389"/>
                      <a:pt x="102591" y="29224"/>
                      <a:pt x="79966" y="29224"/>
                    </a:cubicBezTo>
                    <a:cubicBezTo>
                      <a:pt x="50742" y="29224"/>
                      <a:pt x="27052" y="47094"/>
                      <a:pt x="27052" y="47094"/>
                    </a:cubicBezTo>
                    <a:lnTo>
                      <a:pt x="12829" y="21887"/>
                    </a:lnTo>
                    <a:cubicBezTo>
                      <a:pt x="12829" y="21887"/>
                      <a:pt x="39840" y="0"/>
                      <a:pt x="82917" y="0"/>
                    </a:cubicBezTo>
                    <a:cubicBezTo>
                      <a:pt x="130011" y="0"/>
                      <a:pt x="154809" y="24428"/>
                      <a:pt x="154809" y="71154"/>
                    </a:cubicBezTo>
                    <a:lnTo>
                      <a:pt x="154809" y="153661"/>
                    </a:lnTo>
                    <a:cubicBezTo>
                      <a:pt x="154809" y="159112"/>
                      <a:pt x="157719" y="161694"/>
                      <a:pt x="162842" y="161694"/>
                    </a:cubicBezTo>
                    <a:lnTo>
                      <a:pt x="181450" y="161694"/>
                    </a:lnTo>
                    <a:lnTo>
                      <a:pt x="181450" y="189074"/>
                    </a:lnTo>
                    <a:lnTo>
                      <a:pt x="144562" y="189074"/>
                    </a:lnTo>
                    <a:cubicBezTo>
                      <a:pt x="128126" y="189074"/>
                      <a:pt x="121568" y="181040"/>
                      <a:pt x="121568" y="168990"/>
                    </a:cubicBezTo>
                    <a:lnTo>
                      <a:pt x="121568" y="166449"/>
                    </a:lnTo>
                    <a:cubicBezTo>
                      <a:pt x="121568" y="159112"/>
                      <a:pt x="123044" y="154399"/>
                      <a:pt x="123044" y="154399"/>
                    </a:cubicBezTo>
                    <a:lnTo>
                      <a:pt x="122306" y="154399"/>
                    </a:lnTo>
                    <a:cubicBezTo>
                      <a:pt x="122306" y="154399"/>
                      <a:pt x="106239" y="193459"/>
                      <a:pt x="61317" y="193459"/>
                    </a:cubicBezTo>
                    <a:cubicBezTo>
                      <a:pt x="30658" y="193459"/>
                      <a:pt x="0" y="175589"/>
                      <a:pt x="0" y="137594"/>
                    </a:cubicBezTo>
                    <a:cubicBezTo>
                      <a:pt x="0" y="79556"/>
                      <a:pt x="77056" y="75539"/>
                      <a:pt x="107714" y="75539"/>
                    </a:cubicBezTo>
                    <a:close/>
                    <a:moveTo>
                      <a:pt x="69022" y="166080"/>
                    </a:moveTo>
                    <a:cubicBezTo>
                      <a:pt x="100419" y="166080"/>
                      <a:pt x="119765" y="133946"/>
                      <a:pt x="119765" y="106198"/>
                    </a:cubicBezTo>
                    <a:lnTo>
                      <a:pt x="119765" y="98533"/>
                    </a:lnTo>
                    <a:lnTo>
                      <a:pt x="110625" y="98533"/>
                    </a:lnTo>
                    <a:cubicBezTo>
                      <a:pt x="93820" y="98533"/>
                      <a:pt x="35782" y="99271"/>
                      <a:pt x="35782" y="134684"/>
                    </a:cubicBezTo>
                    <a:cubicBezTo>
                      <a:pt x="35782" y="151120"/>
                      <a:pt x="47832" y="166080"/>
                      <a:pt x="69022" y="166080"/>
                    </a:cubicBez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6FF0633-A176-4731-92CE-4BB2ED9EE281}"/>
                  </a:ext>
                </a:extLst>
              </p:cNvPr>
              <p:cNvSpPr/>
              <p:nvPr/>
            </p:nvSpPr>
            <p:spPr>
              <a:xfrm>
                <a:off x="3586778" y="5124642"/>
                <a:ext cx="94271" cy="258219"/>
              </a:xfrm>
              <a:custGeom>
                <a:avLst/>
                <a:gdLst>
                  <a:gd name="connsiteX0" fmla="*/ 30658 w 94270"/>
                  <a:gd name="connsiteY0" fmla="*/ 27379 h 258219"/>
                  <a:gd name="connsiteX1" fmla="*/ 0 w 94270"/>
                  <a:gd name="connsiteY1" fmla="*/ 27379 h 258219"/>
                  <a:gd name="connsiteX2" fmla="*/ 0 w 94270"/>
                  <a:gd name="connsiteY2" fmla="*/ 0 h 258219"/>
                  <a:gd name="connsiteX3" fmla="*/ 66071 w 94270"/>
                  <a:gd name="connsiteY3" fmla="*/ 0 h 258219"/>
                  <a:gd name="connsiteX4" fmla="*/ 66071 w 94270"/>
                  <a:gd name="connsiteY4" fmla="*/ 202969 h 258219"/>
                  <a:gd name="connsiteX5" fmla="*/ 85786 w 94270"/>
                  <a:gd name="connsiteY5" fmla="*/ 229241 h 258219"/>
                  <a:gd name="connsiteX6" fmla="*/ 95664 w 94270"/>
                  <a:gd name="connsiteY6" fmla="*/ 228872 h 258219"/>
                  <a:gd name="connsiteX7" fmla="*/ 95295 w 94270"/>
                  <a:gd name="connsiteY7" fmla="*/ 258096 h 258219"/>
                  <a:gd name="connsiteX8" fmla="*/ 79597 w 94270"/>
                  <a:gd name="connsiteY8" fmla="*/ 258834 h 258219"/>
                  <a:gd name="connsiteX9" fmla="*/ 30658 w 94270"/>
                  <a:gd name="connsiteY9" fmla="*/ 205182 h 258219"/>
                  <a:gd name="connsiteX10" fmla="*/ 30658 w 94270"/>
                  <a:gd name="connsiteY10" fmla="*/ 27379 h 2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70" h="258219">
                    <a:moveTo>
                      <a:pt x="30658" y="27379"/>
                    </a:moveTo>
                    <a:lnTo>
                      <a:pt x="0" y="27379"/>
                    </a:lnTo>
                    <a:lnTo>
                      <a:pt x="0" y="0"/>
                    </a:lnTo>
                    <a:lnTo>
                      <a:pt x="66071" y="0"/>
                    </a:lnTo>
                    <a:lnTo>
                      <a:pt x="66071" y="202969"/>
                    </a:lnTo>
                    <a:cubicBezTo>
                      <a:pt x="66071" y="218667"/>
                      <a:pt x="69719" y="229241"/>
                      <a:pt x="85786" y="229241"/>
                    </a:cubicBezTo>
                    <a:cubicBezTo>
                      <a:pt x="91647" y="229241"/>
                      <a:pt x="95664" y="228872"/>
                      <a:pt x="95664" y="228872"/>
                    </a:cubicBezTo>
                    <a:lnTo>
                      <a:pt x="95295" y="258096"/>
                    </a:lnTo>
                    <a:cubicBezTo>
                      <a:pt x="95295" y="258096"/>
                      <a:pt x="87999" y="258834"/>
                      <a:pt x="79597" y="258834"/>
                    </a:cubicBezTo>
                    <a:cubicBezTo>
                      <a:pt x="53324" y="258834"/>
                      <a:pt x="30658" y="248218"/>
                      <a:pt x="30658" y="205182"/>
                    </a:cubicBezTo>
                    <a:lnTo>
                      <a:pt x="30658" y="27379"/>
                    </a:lnTo>
                    <a:close/>
                  </a:path>
                </a:pathLst>
              </a:custGeom>
              <a:grpFill/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2" name="Text Placeholder 38">
            <a:extLst>
              <a:ext uri="{FF2B5EF4-FFF2-40B4-BE49-F238E27FC236}">
                <a16:creationId xmlns:a16="http://schemas.microsoft.com/office/drawing/2014/main" id="{DF122CAF-A8ED-4062-B7C7-B75E4AD7E50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73" name="Text Placeholder 40">
            <a:extLst>
              <a:ext uri="{FF2B5EF4-FFF2-40B4-BE49-F238E27FC236}">
                <a16:creationId xmlns:a16="http://schemas.microsoft.com/office/drawing/2014/main" id="{5A4644D3-D551-40D6-87B5-C906C6E18A1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sp>
        <p:nvSpPr>
          <p:cNvPr id="68" name="object 40">
            <a:extLst>
              <a:ext uri="{FF2B5EF4-FFF2-40B4-BE49-F238E27FC236}">
                <a16:creationId xmlns:a16="http://schemas.microsoft.com/office/drawing/2014/main" id="{81DD95FE-A742-4C34-AC47-BFC785BAE85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Literature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7169868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9AE37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FB61887-56AE-4A57-88D4-3F0F6C5F09F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A570C1FF-C861-49F7-8F2C-B055012CBE2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66653905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rgbClr val="A9AE37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F9E73AE-6187-45FE-9E2E-32FA56A2A4C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AEF3B5EF-0B43-4DD3-BA27-C7D054ED633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9AE37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2021</a:t>
            </a:r>
            <a:endParaRPr lang="en-GB" sz="1050" b="1">
              <a:solidFill>
                <a:srgbClr val="A9AE37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164063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E6A15B9-15AB-4BDD-987B-8AA2A827B6FF}"/>
              </a:ext>
            </a:extLst>
          </p:cNvPr>
          <p:cNvGrpSpPr/>
          <p:nvPr userDrawn="1"/>
        </p:nvGrpSpPr>
        <p:grpSpPr>
          <a:xfrm>
            <a:off x="605645" y="1086361"/>
            <a:ext cx="2926395" cy="1012028"/>
            <a:chOff x="-1755449" y="2415643"/>
            <a:chExt cx="1452626" cy="502358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51FA6DC-428E-45EC-AF82-3E02D1ED0BE2}"/>
                </a:ext>
              </a:extLst>
            </p:cNvPr>
            <p:cNvSpPr/>
            <p:nvPr/>
          </p:nvSpPr>
          <p:spPr>
            <a:xfrm>
              <a:off x="-1755449" y="2415643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4C5DE59-9277-42C3-85D0-B3CB945894ED}"/>
                </a:ext>
              </a:extLst>
            </p:cNvPr>
            <p:cNvSpPr/>
            <p:nvPr/>
          </p:nvSpPr>
          <p:spPr>
            <a:xfrm>
              <a:off x="-1629455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3F822E6-8E12-4B4E-B593-921CB254592E}"/>
                </a:ext>
              </a:extLst>
            </p:cNvPr>
            <p:cNvSpPr/>
            <p:nvPr/>
          </p:nvSpPr>
          <p:spPr>
            <a:xfrm>
              <a:off x="-148246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CD2C416-3D29-41CF-A3F2-807D57E4B55C}"/>
                </a:ext>
              </a:extLst>
            </p:cNvPr>
            <p:cNvSpPr/>
            <p:nvPr/>
          </p:nvSpPr>
          <p:spPr>
            <a:xfrm>
              <a:off x="-1368723" y="2417739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2DDCA25-4DA2-4DC3-9D4F-4441F8CC50A7}"/>
                </a:ext>
              </a:extLst>
            </p:cNvPr>
            <p:cNvSpPr/>
            <p:nvPr/>
          </p:nvSpPr>
          <p:spPr>
            <a:xfrm>
              <a:off x="-1281049" y="2417739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B89032-71CF-4204-A0A3-F405186A9722}"/>
                </a:ext>
              </a:extLst>
            </p:cNvPr>
            <p:cNvSpPr/>
            <p:nvPr/>
          </p:nvSpPr>
          <p:spPr>
            <a:xfrm>
              <a:off x="-116204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FA77B4F-4E56-44E0-B657-89AFC0E931C3}"/>
                </a:ext>
              </a:extLst>
            </p:cNvPr>
            <p:cNvSpPr/>
            <p:nvPr/>
          </p:nvSpPr>
          <p:spPr>
            <a:xfrm>
              <a:off x="-1052870" y="2417739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7391B2-E1AF-4353-975F-629404AE2661}"/>
                </a:ext>
              </a:extLst>
            </p:cNvPr>
            <p:cNvSpPr/>
            <p:nvPr/>
          </p:nvSpPr>
          <p:spPr>
            <a:xfrm>
              <a:off x="-907620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D9CA765-3D8F-4DD5-BA24-0EA6F933A89D}"/>
                </a:ext>
              </a:extLst>
            </p:cNvPr>
            <p:cNvSpPr/>
            <p:nvPr/>
          </p:nvSpPr>
          <p:spPr>
            <a:xfrm>
              <a:off x="-767984" y="2417739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5C959-3550-439D-AEBB-4ADD569D96E6}"/>
                </a:ext>
              </a:extLst>
            </p:cNvPr>
            <p:cNvSpPr/>
            <p:nvPr/>
          </p:nvSpPr>
          <p:spPr>
            <a:xfrm>
              <a:off x="-638487" y="2417739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86006C-C945-4050-ADE4-DEAC6B4B3EE2}"/>
                </a:ext>
              </a:extLst>
            </p:cNvPr>
            <p:cNvSpPr/>
            <p:nvPr/>
          </p:nvSpPr>
          <p:spPr>
            <a:xfrm>
              <a:off x="-1748321" y="2584074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C2ED2F-190E-4614-88D9-C735A15C72D8}"/>
                </a:ext>
              </a:extLst>
            </p:cNvPr>
            <p:cNvSpPr/>
            <p:nvPr/>
          </p:nvSpPr>
          <p:spPr>
            <a:xfrm>
              <a:off x="-618781" y="2584104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EB624BE-3CCC-4F30-B5D2-1297283EDDB3}"/>
                </a:ext>
              </a:extLst>
            </p:cNvPr>
            <p:cNvSpPr/>
            <p:nvPr/>
          </p:nvSpPr>
          <p:spPr>
            <a:xfrm>
              <a:off x="-479280" y="2874755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3" name="Graphic 32">
              <a:extLst>
                <a:ext uri="{FF2B5EF4-FFF2-40B4-BE49-F238E27FC236}">
                  <a16:creationId xmlns:a16="http://schemas.microsoft.com/office/drawing/2014/main" id="{E269B6CE-44E1-4902-94D0-3CBBA7722C9C}"/>
                </a:ext>
              </a:extLst>
            </p:cNvPr>
            <p:cNvGrpSpPr/>
            <p:nvPr/>
          </p:nvGrpSpPr>
          <p:grpSpPr>
            <a:xfrm>
              <a:off x="-1703069" y="2617047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C688D80-7A1F-4D27-BF4E-4E867995B23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297C811-55D2-4100-ADE5-3D31B6ACB75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2D302AD-EFD8-4E91-B637-7D541DF228EE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ECAACE4-7BEE-4252-B593-208C6ED24EB1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4" name="Graphic 32">
              <a:extLst>
                <a:ext uri="{FF2B5EF4-FFF2-40B4-BE49-F238E27FC236}">
                  <a16:creationId xmlns:a16="http://schemas.microsoft.com/office/drawing/2014/main" id="{D35FEC2A-722F-4300-896F-7F3F71EA0339}"/>
                </a:ext>
              </a:extLst>
            </p:cNvPr>
            <p:cNvGrpSpPr/>
            <p:nvPr/>
          </p:nvGrpSpPr>
          <p:grpSpPr>
            <a:xfrm>
              <a:off x="-1698741" y="2776823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499CA3C-DC15-479A-AAE4-A11E68420575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2928771-A752-4A42-A63B-6CDCAD45780E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2B92AEB-C8FF-47BF-AB78-7D40315113DD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7A4E630-C838-4DD5-9C55-17D3313F2C5E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90C45EA-F7FD-47EF-8BF4-18EB672539BD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6800155-290B-411A-BC73-39BF7B04DABE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70C85C6-ADE6-42E8-A16C-5FC7166AAEF0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2D5E6E3-BB02-413B-9EDE-FF2B8AB2A1B8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B0997537-CBC2-49CF-B500-D400F5838A8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object 40">
            <a:extLst>
              <a:ext uri="{FF2B5EF4-FFF2-40B4-BE49-F238E27FC236}">
                <a16:creationId xmlns:a16="http://schemas.microsoft.com/office/drawing/2014/main" id="{F4390D47-50D3-44AA-9EC2-03996F34F31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9AE37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2021</a:t>
            </a:r>
            <a:endParaRPr lang="en-GB" sz="1050" b="1">
              <a:solidFill>
                <a:srgbClr val="A9AE37"/>
              </a:solidFill>
              <a:cs typeface="MuseoSlab-500"/>
            </a:endParaRPr>
          </a:p>
        </p:txBody>
      </p:sp>
      <p:sp>
        <p:nvSpPr>
          <p:cNvPr id="50" name="Picture Placeholder 2">
            <a:extLst>
              <a:ext uri="{FF2B5EF4-FFF2-40B4-BE49-F238E27FC236}">
                <a16:creationId xmlns:a16="http://schemas.microsoft.com/office/drawing/2014/main" id="{3121181E-F5B0-48C6-BB2D-15D930F8617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360474794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9AE37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31E7B6B-1145-42CF-A090-43863C47DF02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BFF2148-0DE2-400E-934A-399C6262C043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A6A75C7-90A3-4FCC-B083-1D9C092B770B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15862C-B6B2-474E-8FFB-A2AF375FBE45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57B56D5-A533-494D-9E23-236FA48F7262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54320DE-F39B-441A-8558-4A4E4DB80A2C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5DE30AC-98FA-4721-88E5-0209E4BBF971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776DF7F-F8DC-4C22-AE94-D64E03269184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58C9F94-E8DF-4E2B-9362-164BCD042919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8C0D349-5967-416B-AA6E-E82771902EB5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46E3D34-D3DF-4056-8209-76E6E7120F58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269657B-EEE9-45F2-8955-AF3A0ADF14BB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9882518-9BC4-402A-9701-D2805B29C978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6F36D53-9916-4B62-9BF4-D2F40159425E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7" name="Graphic 32">
              <a:extLst>
                <a:ext uri="{FF2B5EF4-FFF2-40B4-BE49-F238E27FC236}">
                  <a16:creationId xmlns:a16="http://schemas.microsoft.com/office/drawing/2014/main" id="{289F3202-72E5-4F13-9A23-5886A080EC0A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F20B651-81B4-40F8-A340-B665BFB387CD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B66436B-E8C2-4087-867E-177F1D35A0DC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85AC6E9-B96D-471C-9462-89D1F115C186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534AA57-7631-4FB3-AA94-D8972FF97920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8" name="Graphic 32">
              <a:extLst>
                <a:ext uri="{FF2B5EF4-FFF2-40B4-BE49-F238E27FC236}">
                  <a16:creationId xmlns:a16="http://schemas.microsoft.com/office/drawing/2014/main" id="{7301317F-3774-433E-9DD6-F59FAE0E1EED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F213A8D-59A8-41A1-8A19-A77790016E47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E66A1D1-2D75-4CFA-BB01-F87235EDC50B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DF4121B-4230-4291-B25E-17075772562A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23335F1-B6C3-4966-A671-E5265AD6902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23A7D80-499B-4CEA-9B54-5B9A7A2B0891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6DE1CF8-7C51-4EE1-B2B5-65E47D6F7604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060B926-9FAD-4793-B27B-C3CBF84430F1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9D3837D-2071-4D44-AF1C-60043BF23626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F38C78EF-698B-4676-817B-ADDA9716EEF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73" name="object 40">
            <a:extLst>
              <a:ext uri="{FF2B5EF4-FFF2-40B4-BE49-F238E27FC236}">
                <a16:creationId xmlns:a16="http://schemas.microsoft.com/office/drawing/2014/main" id="{DF7BBD31-73E5-4A5D-B7DB-5BFBDC157CA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9110408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B9969CD-1267-41F8-B3D3-D3D26754664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BF05D04-CAFD-451F-AF11-18CAAD19275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E16B62E8-A5ED-40EC-B0A8-835E9F49CE4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71545379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9AE37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96DBBE56-A637-4938-8BFF-BB7C09644A3F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D334AD6-A500-4B64-B30B-9C8F9A27768F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5701E4B-9C1F-430A-9479-4643D4D25CA6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90D5E90-923A-4A88-B138-64F20DF59B0F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C1797B7-1150-44DA-86A8-C105407DEB02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05D9DC-95B0-4E08-9FDD-E0ED60971469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E17E17F-30ED-4361-886E-3AEA1D477482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8BDCB24-3306-40AE-8AF1-2DFC330C1EBD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7C2F2DF-4F77-4D52-B017-BB547BAC2DE9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F414B2E-D9F2-4B93-BFDE-925A217F980B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A37D7B-3F3A-4CBC-99AD-FD58BC10A548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595725D-70D3-413D-BDCB-5DFD8D246BE5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E12C4A1-8F68-42E9-8A71-566F4691D86B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ECFB16-5E81-4292-964E-01DD22DE054D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1" name="Graphic 32">
              <a:extLst>
                <a:ext uri="{FF2B5EF4-FFF2-40B4-BE49-F238E27FC236}">
                  <a16:creationId xmlns:a16="http://schemas.microsoft.com/office/drawing/2014/main" id="{9549E7DD-654A-4C46-8B3C-3D7D5A2AE52E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F011AE9-BEA1-4522-9D0D-F66A53BCC6CC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34B4454-FA52-4104-B0E1-0910AFD361C5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F510F067-D5CA-4A1E-8640-82A2CD11EA98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7534528-5A65-45E3-8B2F-1C882616E9CE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2" name="Graphic 32">
              <a:extLst>
                <a:ext uri="{FF2B5EF4-FFF2-40B4-BE49-F238E27FC236}">
                  <a16:creationId xmlns:a16="http://schemas.microsoft.com/office/drawing/2014/main" id="{38432286-C5BE-4530-9711-863A65399C98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F6A7EDA-C44A-420A-8A15-D1B2382C784F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DB7CF37-7B97-4729-8ABC-D67418679708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8B2D075-8137-4988-AB6A-F0EFE473745A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CFF28E6-A65C-4F71-B7D6-25137AD03BEC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247756D-AC90-42F3-AADA-41A29CB1A1E6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F31CC91-84A8-412A-B059-4A0770267575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64EEDE2-B2C7-455C-8B85-5D063DEEA62E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70E6069-94BF-4191-9A9F-103AFB752EEB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1BC99018-0B22-40F4-8EE4-16012C7928E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8" name="object 40">
            <a:extLst>
              <a:ext uri="{FF2B5EF4-FFF2-40B4-BE49-F238E27FC236}">
                <a16:creationId xmlns:a16="http://schemas.microsoft.com/office/drawing/2014/main" id="{E8A5F016-5E6C-46B6-9F30-8AA6F4B1378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2456309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9AE37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96DBBE56-A637-4938-8BFF-BB7C09644A3F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D334AD6-A500-4B64-B30B-9C8F9A27768F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5701E4B-9C1F-430A-9479-4643D4D25CA6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90D5E90-923A-4A88-B138-64F20DF59B0F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C1797B7-1150-44DA-86A8-C105407DEB02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05D9DC-95B0-4E08-9FDD-E0ED60971469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E17E17F-30ED-4361-886E-3AEA1D477482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8BDCB24-3306-40AE-8AF1-2DFC330C1EBD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7C2F2DF-4F77-4D52-B017-BB547BAC2DE9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F414B2E-D9F2-4B93-BFDE-925A217F980B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A37D7B-3F3A-4CBC-99AD-FD58BC10A548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595725D-70D3-413D-BDCB-5DFD8D246BE5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E12C4A1-8F68-42E9-8A71-566F4691D86B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ECFB16-5E81-4292-964E-01DD22DE054D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1" name="Graphic 32">
              <a:extLst>
                <a:ext uri="{FF2B5EF4-FFF2-40B4-BE49-F238E27FC236}">
                  <a16:creationId xmlns:a16="http://schemas.microsoft.com/office/drawing/2014/main" id="{9549E7DD-654A-4C46-8B3C-3D7D5A2AE52E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F011AE9-BEA1-4522-9D0D-F66A53BCC6CC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34B4454-FA52-4104-B0E1-0910AFD361C5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F510F067-D5CA-4A1E-8640-82A2CD11EA98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7534528-5A65-45E3-8B2F-1C882616E9CE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2" name="Graphic 32">
              <a:extLst>
                <a:ext uri="{FF2B5EF4-FFF2-40B4-BE49-F238E27FC236}">
                  <a16:creationId xmlns:a16="http://schemas.microsoft.com/office/drawing/2014/main" id="{38432286-C5BE-4530-9711-863A65399C98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F6A7EDA-C44A-420A-8A15-D1B2382C784F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DB7CF37-7B97-4729-8ABC-D67418679708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8B2D075-8137-4988-AB6A-F0EFE473745A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CFF28E6-A65C-4F71-B7D6-25137AD03BEC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247756D-AC90-42F3-AADA-41A29CB1A1E6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F31CC91-84A8-412A-B059-4A0770267575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64EEDE2-B2C7-455C-8B85-5D063DEEA62E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70E6069-94BF-4191-9A9F-103AFB752EEB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28845D56-21A5-4564-A3A0-EC91D1189D6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bject 40">
            <a:extLst>
              <a:ext uri="{FF2B5EF4-FFF2-40B4-BE49-F238E27FC236}">
                <a16:creationId xmlns:a16="http://schemas.microsoft.com/office/drawing/2014/main" id="{8109FC54-5008-4B64-8EF6-0D8BC491F27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9AE37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2021</a:t>
            </a:r>
            <a:endParaRPr lang="en-GB" sz="1050" b="1">
              <a:solidFill>
                <a:srgbClr val="A9AE37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6623502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9AE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8B33191-EF66-4D4C-BC0F-AA2BC4262FCC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D7AE6F9-80A5-432C-84B2-43ACC10B1709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14D1BA0-36CA-455A-B197-77DAEB5B2087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86C5F84-409B-47F0-A795-A74FC212981F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1248184-EF7A-43E7-8AED-06F0C84973F7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CA4E0FB-2D97-4193-92C8-76D40236AFAD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FFA91C1-2136-4905-A679-A23D41716FDC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59EFE8-86C0-499A-873C-48D25FA35B87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7C23ED0-2645-4CDE-BFF3-6E7D4964F2F1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F0C6269-98D8-4B79-B5E7-E7EA6CAE0179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0204970-9722-41C1-9AAC-2DEBEE7F0CB7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E86FE1E-AC4C-44E2-AF55-7931B4D0F6A9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7F9D86D-3C1E-47D7-A0A3-10A7DD28FE7E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7AB7484-E36D-4CF4-B132-B8965DC337B4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1" name="Graphic 32">
              <a:extLst>
                <a:ext uri="{FF2B5EF4-FFF2-40B4-BE49-F238E27FC236}">
                  <a16:creationId xmlns:a16="http://schemas.microsoft.com/office/drawing/2014/main" id="{6292814C-26DC-4A54-AD49-DBBC3B560883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0C4483F2-6E7C-44B3-8BDB-1BF41E583C5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AE8E517-4803-429C-9805-D506A0C57DDF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5F9BBBE-576C-41C7-BCF4-AC6CDF222C07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FD011CB-14A9-4432-83C9-8D84C9FEC5C9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2" name="Graphic 32">
              <a:extLst>
                <a:ext uri="{FF2B5EF4-FFF2-40B4-BE49-F238E27FC236}">
                  <a16:creationId xmlns:a16="http://schemas.microsoft.com/office/drawing/2014/main" id="{330099DF-7E88-4E0C-A1FE-DA7415527FC7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41088E5-0576-4D8D-8176-37562E8C2AA3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725CC82-F155-4EE2-AF10-152A8B397C3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B4C3779-564F-4A0B-93A6-A0143DE0E6BD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3124B8A-E3F8-49ED-9A05-20BE409679BF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54C6EEC-EAEB-4E34-8057-EE03AD9E0167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687AA16-EAB8-49BC-8038-DC4EF9306023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372BF6D-DCE1-4FD1-92D4-1927D744EE7B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A04E68E-F86C-44EA-B66F-08B781E7E979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6ACDE45E-379D-40AE-9CFA-CC5EE953F44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38" name="object 40">
            <a:extLst>
              <a:ext uri="{FF2B5EF4-FFF2-40B4-BE49-F238E27FC236}">
                <a16:creationId xmlns:a16="http://schemas.microsoft.com/office/drawing/2014/main" id="{D8ED2F4C-2BAC-430B-8338-E24C0656047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7165575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7778D9-B7F2-45DD-9395-AD7A174948A0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EC6803-427D-471D-BDD5-0443854BDF96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C29667B-9477-44AB-BBD9-91526D2655A5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217815F-E0C7-40A5-897F-C1A69FE2210B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A14E073-85AC-460E-A844-B3DCF5FF047A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0B16A5-17DB-437B-8996-59C5C3D22DDA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C3C6391-D8C0-44DF-9B7F-61516BF882EB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8444391-D7D9-4167-B5C8-A6CAE46A9BE3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8B8BCD7-FC99-46D7-BECB-10BBF90B2E12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0693594-D4DB-404F-B8F0-5C542E528138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5A772D6-65C1-44E0-95FF-35F676052D41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B90B74C-4AC2-44D4-B93E-8319D686E2EE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4329398-94CB-4404-8E89-3D5E54727392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E4DD36A-1DB0-4C04-A1AC-8EF83CFE909A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3" name="Graphic 32">
              <a:extLst>
                <a:ext uri="{FF2B5EF4-FFF2-40B4-BE49-F238E27FC236}">
                  <a16:creationId xmlns:a16="http://schemas.microsoft.com/office/drawing/2014/main" id="{03BBC9DC-248A-4598-89F9-E8C3B7B9BABA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7B3E384-8A4D-46E6-A9A3-8BB08F1D00BF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EC0E0D2-90C6-4DFF-823A-A29F1D4F1B78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707213D-9BC7-462C-9456-93B5C20902B5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3CEBA83-5199-43A0-86D8-6DA220ED305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" name="Graphic 32">
              <a:extLst>
                <a:ext uri="{FF2B5EF4-FFF2-40B4-BE49-F238E27FC236}">
                  <a16:creationId xmlns:a16="http://schemas.microsoft.com/office/drawing/2014/main" id="{AC5E23F7-4C8A-42F7-8BED-F033007738B1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A5D7D89-D559-453C-A888-F769058EA3FD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593EF55-2910-4541-AC2B-2B18CBCAA681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B30D66B-9A75-465A-8679-4A66402B46AA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D759AA4-3411-44D4-9F36-32B4BF973D50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4182034-D348-480A-A357-613B9E04DDB0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764D450-5D97-4418-B32C-2114BAFB7AA5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83C0BB1-8005-4D33-B28B-3F5B0706F35B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954601C-B6E8-457F-A4EE-FAFC6E6192FD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7F1B126E-D761-4BEC-BCA1-DA1D5E52F79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67" name="object 40">
            <a:extLst>
              <a:ext uri="{FF2B5EF4-FFF2-40B4-BE49-F238E27FC236}">
                <a16:creationId xmlns:a16="http://schemas.microsoft.com/office/drawing/2014/main" id="{BE3D666A-E365-4CCD-AF60-BA16E6B6AE7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0537349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A384EA-776C-4CC1-B368-F28DF8DE4DFF}"/>
              </a:ext>
            </a:extLst>
          </p:cNvPr>
          <p:cNvSpPr txBox="1"/>
          <p:nvPr userDrawn="1"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Your objectives.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19C2837-D1DE-465A-BECD-90AB9DB245F0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C8DF29D-C0B9-4E07-AD6F-B1CB75E89910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7825E3A-19BA-475C-B971-D563904208C3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53CA4-BBEE-459A-AAD5-A449F8CF6EE1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1E81690-9FA3-4D08-93B8-CFB56AEE1D12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EC5F1D5-66FC-427B-BC8B-A16F254EF9C2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FA5A32A-0B83-4A69-9E8C-6B90B43CDA59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2B23996-C2F6-4A78-94A3-1FB508172B06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7FFA5EC-F7C2-404E-87F2-41CF91530400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79A9B54-4933-4514-9EDE-6A863A4F84E8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E0B3E4A-6947-40E2-9BCE-1A6AB98589D7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AA27BB8-1C04-4875-B3D1-ABACF019B89B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477DFB-642C-43C4-B0A0-C9376F7A1852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5DA7BC-26BA-4CAE-9F1F-237A6D7464A0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2" name="Graphic 32">
              <a:extLst>
                <a:ext uri="{FF2B5EF4-FFF2-40B4-BE49-F238E27FC236}">
                  <a16:creationId xmlns:a16="http://schemas.microsoft.com/office/drawing/2014/main" id="{4A504CB2-0D35-4B81-8DF4-B95923D38663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35CB999-7887-4FEB-ADE4-87CB6A7AECE7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1037DFC-F22B-44FD-BDC9-32E29720D1E6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00DDBCC-8F60-47B8-AFD7-43CBBD6820C3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35A36E8-FA03-47F6-9F3E-FB11889215A2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3" name="Graphic 32">
              <a:extLst>
                <a:ext uri="{FF2B5EF4-FFF2-40B4-BE49-F238E27FC236}">
                  <a16:creationId xmlns:a16="http://schemas.microsoft.com/office/drawing/2014/main" id="{B7FB4FBF-D83C-42EC-8F73-0C647414E059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7FF0AEB-7373-488B-806A-6E531E1DEA1F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F7C1990-61CB-4E1C-8E3F-A87D74B7FFAF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7EF9B45-3EC8-453A-A306-DC2027E16E6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93A6360-6B5C-49F5-A12A-DBE8B2EE9811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17B5D67-D292-4625-81F6-E23492CA010D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DF5CE0A-95F8-46C4-860E-D8411F70D9C2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EA345D2-0128-4DA9-B5A2-E9123D695641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1761305-0EAA-4497-B6C4-3D306D182E12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BB6718E3-ABA7-40E8-802F-2C714998862C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67" name="object 40">
            <a:extLst>
              <a:ext uri="{FF2B5EF4-FFF2-40B4-BE49-F238E27FC236}">
                <a16:creationId xmlns:a16="http://schemas.microsoft.com/office/drawing/2014/main" id="{3756B5E4-A678-4F5D-8C51-5ABA33B8F0F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7714265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EB78033-CBA1-4F27-B1B9-3095AA5C650C}"/>
              </a:ext>
            </a:extLst>
          </p:cNvPr>
          <p:cNvSpPr/>
          <p:nvPr userDrawn="1"/>
        </p:nvSpPr>
        <p:spPr>
          <a:xfrm>
            <a:off x="-2" y="0"/>
            <a:ext cx="10691813" cy="2489200"/>
          </a:xfrm>
          <a:custGeom>
            <a:avLst/>
            <a:gdLst>
              <a:gd name="connsiteX0" fmla="*/ 0 w 10691813"/>
              <a:gd name="connsiteY0" fmla="*/ 0 h 3197926"/>
              <a:gd name="connsiteX1" fmla="*/ 10691813 w 10691813"/>
              <a:gd name="connsiteY1" fmla="*/ 0 h 3197926"/>
              <a:gd name="connsiteX2" fmla="*/ 10691813 w 10691813"/>
              <a:gd name="connsiteY2" fmla="*/ 3197926 h 3197926"/>
              <a:gd name="connsiteX3" fmla="*/ 0 w 10691813"/>
              <a:gd name="connsiteY3" fmla="*/ 711214 h 319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3197926">
                <a:moveTo>
                  <a:pt x="0" y="0"/>
                </a:moveTo>
                <a:lnTo>
                  <a:pt x="10691813" y="0"/>
                </a:lnTo>
                <a:lnTo>
                  <a:pt x="10691813" y="3197926"/>
                </a:lnTo>
                <a:lnTo>
                  <a:pt x="0" y="71121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grpSp>
        <p:nvGrpSpPr>
          <p:cNvPr id="3" name="Graphic 11">
            <a:extLst>
              <a:ext uri="{FF2B5EF4-FFF2-40B4-BE49-F238E27FC236}">
                <a16:creationId xmlns:a16="http://schemas.microsoft.com/office/drawing/2014/main" id="{27ED83BB-0DBA-4B59-9721-F301878C1754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9AE37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1017B22-8CA3-4402-96D6-AA1F3D4E0F77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BF7DDE2-1477-4550-B31A-B61B3215F74C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CDC2E0B-1728-4954-B449-EE8E53E85035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5" name="Graphic 43">
            <a:extLst>
              <a:ext uri="{FF2B5EF4-FFF2-40B4-BE49-F238E27FC236}">
                <a16:creationId xmlns:a16="http://schemas.microsoft.com/office/drawing/2014/main" id="{E174C161-4F8B-4D47-B537-37FAD00A7375}"/>
              </a:ext>
            </a:extLst>
          </p:cNvPr>
          <p:cNvGrpSpPr/>
          <p:nvPr userDrawn="1"/>
        </p:nvGrpSpPr>
        <p:grpSpPr>
          <a:xfrm>
            <a:off x="5849356" y="3196696"/>
            <a:ext cx="671344" cy="624264"/>
            <a:chOff x="5098273" y="3551237"/>
            <a:chExt cx="495265" cy="460533"/>
          </a:xfrm>
          <a:solidFill>
            <a:srgbClr val="A9AE37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D01003-0DB2-4607-9BA6-58163A542842}"/>
                </a:ext>
              </a:extLst>
            </p:cNvPr>
            <p:cNvSpPr/>
            <p:nvPr/>
          </p:nvSpPr>
          <p:spPr>
            <a:xfrm>
              <a:off x="5098273" y="3551237"/>
              <a:ext cx="495265" cy="460533"/>
            </a:xfrm>
            <a:custGeom>
              <a:avLst/>
              <a:gdLst>
                <a:gd name="connsiteX0" fmla="*/ 494426 w 495265"/>
                <a:gd name="connsiteY0" fmla="*/ 137351 h 460533"/>
                <a:gd name="connsiteX1" fmla="*/ 360409 w 495265"/>
                <a:gd name="connsiteY1" fmla="*/ 0 h 460533"/>
                <a:gd name="connsiteX2" fmla="*/ 246299 w 495265"/>
                <a:gd name="connsiteY2" fmla="*/ 65818 h 460533"/>
                <a:gd name="connsiteX3" fmla="*/ 134857 w 495265"/>
                <a:gd name="connsiteY3" fmla="*/ 0 h 460533"/>
                <a:gd name="connsiteX4" fmla="*/ 840 w 495265"/>
                <a:gd name="connsiteY4" fmla="*/ 137351 h 460533"/>
                <a:gd name="connsiteX5" fmla="*/ 5031 w 495265"/>
                <a:gd name="connsiteY5" fmla="*/ 189548 h 460533"/>
                <a:gd name="connsiteX6" fmla="*/ 73611 w 495265"/>
                <a:gd name="connsiteY6" fmla="*/ 303943 h 460533"/>
                <a:gd name="connsiteX7" fmla="*/ 246109 w 495265"/>
                <a:gd name="connsiteY7" fmla="*/ 460534 h 460533"/>
                <a:gd name="connsiteX8" fmla="*/ 421655 w 495265"/>
                <a:gd name="connsiteY8" fmla="*/ 303943 h 460533"/>
                <a:gd name="connsiteX9" fmla="*/ 490235 w 495265"/>
                <a:gd name="connsiteY9" fmla="*/ 189548 h 460533"/>
                <a:gd name="connsiteX10" fmla="*/ 494426 w 495265"/>
                <a:gd name="connsiteY10" fmla="*/ 137351 h 460533"/>
                <a:gd name="connsiteX11" fmla="*/ 471661 w 495265"/>
                <a:gd name="connsiteY11" fmla="*/ 185071 h 460533"/>
                <a:gd name="connsiteX12" fmla="*/ 408891 w 495265"/>
                <a:gd name="connsiteY12" fmla="*/ 289655 h 460533"/>
                <a:gd name="connsiteX13" fmla="*/ 246204 w 495265"/>
                <a:gd name="connsiteY13" fmla="*/ 434816 h 460533"/>
                <a:gd name="connsiteX14" fmla="*/ 86375 w 495265"/>
                <a:gd name="connsiteY14" fmla="*/ 289751 h 460533"/>
                <a:gd name="connsiteX15" fmla="*/ 23510 w 495265"/>
                <a:gd name="connsiteY15" fmla="*/ 185071 h 460533"/>
                <a:gd name="connsiteX16" fmla="*/ 19509 w 495265"/>
                <a:gd name="connsiteY16" fmla="*/ 140303 h 460533"/>
                <a:gd name="connsiteX17" fmla="*/ 19700 w 495265"/>
                <a:gd name="connsiteY17" fmla="*/ 139351 h 460533"/>
                <a:gd name="connsiteX18" fmla="*/ 134857 w 495265"/>
                <a:gd name="connsiteY18" fmla="*/ 19050 h 460533"/>
                <a:gd name="connsiteX19" fmla="*/ 237441 w 495265"/>
                <a:gd name="connsiteY19" fmla="*/ 90583 h 460533"/>
                <a:gd name="connsiteX20" fmla="*/ 246204 w 495265"/>
                <a:gd name="connsiteY20" fmla="*/ 111347 h 460533"/>
                <a:gd name="connsiteX21" fmla="*/ 254967 w 495265"/>
                <a:gd name="connsiteY21" fmla="*/ 90583 h 460533"/>
                <a:gd name="connsiteX22" fmla="*/ 360409 w 495265"/>
                <a:gd name="connsiteY22" fmla="*/ 19050 h 460533"/>
                <a:gd name="connsiteX23" fmla="*/ 475661 w 495265"/>
                <a:gd name="connsiteY23" fmla="*/ 140303 h 460533"/>
                <a:gd name="connsiteX24" fmla="*/ 471661 w 495265"/>
                <a:gd name="connsiteY24" fmla="*/ 185071 h 46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265" h="460533">
                  <a:moveTo>
                    <a:pt x="494426" y="137351"/>
                  </a:moveTo>
                  <a:cubicBezTo>
                    <a:pt x="487187" y="57722"/>
                    <a:pt x="430894" y="0"/>
                    <a:pt x="360409" y="0"/>
                  </a:cubicBezTo>
                  <a:cubicBezTo>
                    <a:pt x="313451" y="0"/>
                    <a:pt x="270493" y="25241"/>
                    <a:pt x="246299" y="65818"/>
                  </a:cubicBezTo>
                  <a:cubicBezTo>
                    <a:pt x="222296" y="24765"/>
                    <a:pt x="181053" y="0"/>
                    <a:pt x="134857" y="0"/>
                  </a:cubicBezTo>
                  <a:cubicBezTo>
                    <a:pt x="64372" y="0"/>
                    <a:pt x="7984" y="57722"/>
                    <a:pt x="840" y="137351"/>
                  </a:cubicBezTo>
                  <a:cubicBezTo>
                    <a:pt x="269" y="140875"/>
                    <a:pt x="-2113" y="159353"/>
                    <a:pt x="5031" y="189548"/>
                  </a:cubicBezTo>
                  <a:cubicBezTo>
                    <a:pt x="15318" y="233077"/>
                    <a:pt x="39035" y="272606"/>
                    <a:pt x="73611" y="303943"/>
                  </a:cubicBezTo>
                  <a:lnTo>
                    <a:pt x="246109" y="460534"/>
                  </a:lnTo>
                  <a:lnTo>
                    <a:pt x="421655" y="303943"/>
                  </a:lnTo>
                  <a:cubicBezTo>
                    <a:pt x="456230" y="272606"/>
                    <a:pt x="479948" y="233077"/>
                    <a:pt x="490235" y="189548"/>
                  </a:cubicBezTo>
                  <a:cubicBezTo>
                    <a:pt x="497378" y="159353"/>
                    <a:pt x="494997" y="140780"/>
                    <a:pt x="494426" y="137351"/>
                  </a:cubicBezTo>
                  <a:close/>
                  <a:moveTo>
                    <a:pt x="471661" y="185071"/>
                  </a:moveTo>
                  <a:cubicBezTo>
                    <a:pt x="462326" y="224790"/>
                    <a:pt x="440609" y="260985"/>
                    <a:pt x="408891" y="289655"/>
                  </a:cubicBezTo>
                  <a:lnTo>
                    <a:pt x="246204" y="434816"/>
                  </a:lnTo>
                  <a:lnTo>
                    <a:pt x="86375" y="289751"/>
                  </a:lnTo>
                  <a:cubicBezTo>
                    <a:pt x="54656" y="260985"/>
                    <a:pt x="32939" y="224790"/>
                    <a:pt x="23510" y="185071"/>
                  </a:cubicBezTo>
                  <a:cubicBezTo>
                    <a:pt x="16747" y="156496"/>
                    <a:pt x="19509" y="140399"/>
                    <a:pt x="19509" y="140303"/>
                  </a:cubicBezTo>
                  <a:lnTo>
                    <a:pt x="19700" y="139351"/>
                  </a:lnTo>
                  <a:cubicBezTo>
                    <a:pt x="25891" y="69628"/>
                    <a:pt x="74373" y="19050"/>
                    <a:pt x="134857" y="19050"/>
                  </a:cubicBezTo>
                  <a:cubicBezTo>
                    <a:pt x="179529" y="19050"/>
                    <a:pt x="218772" y="46482"/>
                    <a:pt x="237441" y="90583"/>
                  </a:cubicBezTo>
                  <a:lnTo>
                    <a:pt x="246204" y="111347"/>
                  </a:lnTo>
                  <a:lnTo>
                    <a:pt x="254967" y="90583"/>
                  </a:lnTo>
                  <a:cubicBezTo>
                    <a:pt x="273350" y="47149"/>
                    <a:pt x="314689" y="19050"/>
                    <a:pt x="360409" y="19050"/>
                  </a:cubicBezTo>
                  <a:cubicBezTo>
                    <a:pt x="420893" y="19050"/>
                    <a:pt x="469280" y="69628"/>
                    <a:pt x="475661" y="140303"/>
                  </a:cubicBezTo>
                  <a:cubicBezTo>
                    <a:pt x="475661" y="140399"/>
                    <a:pt x="478424" y="156591"/>
                    <a:pt x="471661" y="185071"/>
                  </a:cubicBezTo>
                  <a:close/>
                </a:path>
              </a:pathLst>
            </a:custGeom>
            <a:grpFill/>
            <a:ln w="3175" cap="flat">
              <a:solidFill>
                <a:srgbClr val="A9AE3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B19274-5391-4F3F-B399-3115E7CB7E6C}"/>
                </a:ext>
              </a:extLst>
            </p:cNvPr>
            <p:cNvSpPr/>
            <p:nvPr/>
          </p:nvSpPr>
          <p:spPr>
            <a:xfrm>
              <a:off x="5155406" y="3609148"/>
              <a:ext cx="104775" cy="104775"/>
            </a:xfrm>
            <a:custGeom>
              <a:avLst/>
              <a:gdLst>
                <a:gd name="connsiteX0" fmla="*/ 95250 w 104775"/>
                <a:gd name="connsiteY0" fmla="*/ 0 h 104775"/>
                <a:gd name="connsiteX1" fmla="*/ 0 w 104775"/>
                <a:gd name="connsiteY1" fmla="*/ 95250 h 104775"/>
                <a:gd name="connsiteX2" fmla="*/ 9525 w 104775"/>
                <a:gd name="connsiteY2" fmla="*/ 104775 h 104775"/>
                <a:gd name="connsiteX3" fmla="*/ 19050 w 104775"/>
                <a:gd name="connsiteY3" fmla="*/ 95250 h 104775"/>
                <a:gd name="connsiteX4" fmla="*/ 95250 w 104775"/>
                <a:gd name="connsiteY4" fmla="*/ 19050 h 104775"/>
                <a:gd name="connsiteX5" fmla="*/ 104775 w 104775"/>
                <a:gd name="connsiteY5" fmla="*/ 9525 h 104775"/>
                <a:gd name="connsiteX6" fmla="*/ 95250 w 104775"/>
                <a:gd name="connsiteY6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50" y="0"/>
                  </a:moveTo>
                  <a:cubicBezTo>
                    <a:pt x="42767" y="0"/>
                    <a:pt x="0" y="42767"/>
                    <a:pt x="0" y="95250"/>
                  </a:cubicBezTo>
                  <a:cubicBezTo>
                    <a:pt x="0" y="100489"/>
                    <a:pt x="4286" y="104775"/>
                    <a:pt x="9525" y="104775"/>
                  </a:cubicBezTo>
                  <a:cubicBezTo>
                    <a:pt x="14764" y="104775"/>
                    <a:pt x="19050" y="100489"/>
                    <a:pt x="19050" y="95250"/>
                  </a:cubicBezTo>
                  <a:cubicBezTo>
                    <a:pt x="19050" y="53245"/>
                    <a:pt x="53245" y="19050"/>
                    <a:pt x="95250" y="19050"/>
                  </a:cubicBez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close/>
                </a:path>
              </a:pathLst>
            </a:custGeom>
            <a:grpFill/>
            <a:ln w="3175" cap="flat">
              <a:solidFill>
                <a:srgbClr val="A9AE3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36" name="Graphic 87">
            <a:extLst>
              <a:ext uri="{FF2B5EF4-FFF2-40B4-BE49-F238E27FC236}">
                <a16:creationId xmlns:a16="http://schemas.microsoft.com/office/drawing/2014/main" id="{F5BD609C-F2BB-47FE-B68A-42B075BBB6A9}"/>
              </a:ext>
            </a:extLst>
          </p:cNvPr>
          <p:cNvSpPr/>
          <p:nvPr userDrawn="1"/>
        </p:nvSpPr>
        <p:spPr>
          <a:xfrm>
            <a:off x="8799837" y="3075085"/>
            <a:ext cx="771261" cy="771234"/>
          </a:xfrm>
          <a:custGeom>
            <a:avLst/>
            <a:gdLst>
              <a:gd name="connsiteX0" fmla="*/ 4282440 w 4876927"/>
              <a:gd name="connsiteY0" fmla="*/ 1159815 h 4876755"/>
              <a:gd name="connsiteX1" fmla="*/ 4292537 w 4876927"/>
              <a:gd name="connsiteY1" fmla="*/ 1160386 h 4876755"/>
              <a:gd name="connsiteX2" fmla="*/ 4357212 w 4876927"/>
              <a:gd name="connsiteY2" fmla="*/ 1133621 h 4876755"/>
              <a:gd name="connsiteX3" fmla="*/ 4850130 w 4876927"/>
              <a:gd name="connsiteY3" fmla="*/ 640798 h 4876755"/>
              <a:gd name="connsiteX4" fmla="*/ 4871466 w 4876927"/>
              <a:gd name="connsiteY4" fmla="*/ 545071 h 4876755"/>
              <a:gd name="connsiteX5" fmla="*/ 4793838 w 4876927"/>
              <a:gd name="connsiteY5" fmla="*/ 485159 h 4876755"/>
              <a:gd name="connsiteX6" fmla="*/ 4425315 w 4876927"/>
              <a:gd name="connsiteY6" fmla="*/ 451631 h 4876755"/>
              <a:gd name="connsiteX7" fmla="*/ 4391787 w 4876927"/>
              <a:gd name="connsiteY7" fmla="*/ 83109 h 4876755"/>
              <a:gd name="connsiteX8" fmla="*/ 4331875 w 4876927"/>
              <a:gd name="connsiteY8" fmla="*/ 5480 h 4876755"/>
              <a:gd name="connsiteX9" fmla="*/ 4236149 w 4876927"/>
              <a:gd name="connsiteY9" fmla="*/ 26816 h 4876755"/>
              <a:gd name="connsiteX10" fmla="*/ 3743230 w 4876927"/>
              <a:gd name="connsiteY10" fmla="*/ 519735 h 4876755"/>
              <a:gd name="connsiteX11" fmla="*/ 3717036 w 4876927"/>
              <a:gd name="connsiteY11" fmla="*/ 594506 h 4876755"/>
              <a:gd name="connsiteX12" fmla="*/ 3760661 w 4876927"/>
              <a:gd name="connsiteY12" fmla="*/ 987127 h 4876755"/>
              <a:gd name="connsiteX13" fmla="*/ 3668363 w 4876927"/>
              <a:gd name="connsiteY13" fmla="*/ 1079424 h 4876755"/>
              <a:gd name="connsiteX14" fmla="*/ 2388394 w 4876927"/>
              <a:gd name="connsiteY14" fmla="*/ 548310 h 4876755"/>
              <a:gd name="connsiteX15" fmla="*/ 2388394 w 4876927"/>
              <a:gd name="connsiteY15" fmla="*/ 374479 h 4876755"/>
              <a:gd name="connsiteX16" fmla="*/ 2296954 w 4876927"/>
              <a:gd name="connsiteY16" fmla="*/ 283039 h 4876755"/>
              <a:gd name="connsiteX17" fmla="*/ 2205514 w 4876927"/>
              <a:gd name="connsiteY17" fmla="*/ 374479 h 4876755"/>
              <a:gd name="connsiteX18" fmla="*/ 2205514 w 4876927"/>
              <a:gd name="connsiteY18" fmla="*/ 548024 h 4876755"/>
              <a:gd name="connsiteX19" fmla="*/ 265081 w 4876927"/>
              <a:gd name="connsiteY19" fmla="*/ 2488457 h 4876755"/>
              <a:gd name="connsiteX20" fmla="*/ 91440 w 4876927"/>
              <a:gd name="connsiteY20" fmla="*/ 2488457 h 4876755"/>
              <a:gd name="connsiteX21" fmla="*/ 0 w 4876927"/>
              <a:gd name="connsiteY21" fmla="*/ 2579897 h 4876755"/>
              <a:gd name="connsiteX22" fmla="*/ 91440 w 4876927"/>
              <a:gd name="connsiteY22" fmla="*/ 2671337 h 4876755"/>
              <a:gd name="connsiteX23" fmla="*/ 264986 w 4876927"/>
              <a:gd name="connsiteY23" fmla="*/ 2671337 h 4876755"/>
              <a:gd name="connsiteX24" fmla="*/ 2205419 w 4876927"/>
              <a:gd name="connsiteY24" fmla="*/ 4611770 h 4876755"/>
              <a:gd name="connsiteX25" fmla="*/ 2205419 w 4876927"/>
              <a:gd name="connsiteY25" fmla="*/ 4785316 h 4876755"/>
              <a:gd name="connsiteX26" fmla="*/ 2296859 w 4876927"/>
              <a:gd name="connsiteY26" fmla="*/ 4876756 h 4876755"/>
              <a:gd name="connsiteX27" fmla="*/ 2388299 w 4876927"/>
              <a:gd name="connsiteY27" fmla="*/ 4785316 h 4876755"/>
              <a:gd name="connsiteX28" fmla="*/ 2388299 w 4876927"/>
              <a:gd name="connsiteY28" fmla="*/ 4611770 h 4876755"/>
              <a:gd name="connsiteX29" fmla="*/ 4328732 w 4876927"/>
              <a:gd name="connsiteY29" fmla="*/ 2671337 h 4876755"/>
              <a:gd name="connsiteX30" fmla="*/ 4502277 w 4876927"/>
              <a:gd name="connsiteY30" fmla="*/ 2671337 h 4876755"/>
              <a:gd name="connsiteX31" fmla="*/ 4593717 w 4876927"/>
              <a:gd name="connsiteY31" fmla="*/ 2579897 h 4876755"/>
              <a:gd name="connsiteX32" fmla="*/ 4502277 w 4876927"/>
              <a:gd name="connsiteY32" fmla="*/ 2488457 h 4876755"/>
              <a:gd name="connsiteX33" fmla="*/ 4328732 w 4876927"/>
              <a:gd name="connsiteY33" fmla="*/ 2488457 h 4876755"/>
              <a:gd name="connsiteX34" fmla="*/ 3797618 w 4876927"/>
              <a:gd name="connsiteY34" fmla="*/ 1208488 h 4876755"/>
              <a:gd name="connsiteX35" fmla="*/ 3889915 w 4876927"/>
              <a:gd name="connsiteY35" fmla="*/ 1116190 h 4876755"/>
              <a:gd name="connsiteX36" fmla="*/ 4282440 w 4876927"/>
              <a:gd name="connsiteY36" fmla="*/ 1159815 h 4876755"/>
              <a:gd name="connsiteX37" fmla="*/ 4227195 w 4876927"/>
              <a:gd name="connsiteY37" fmla="*/ 293897 h 4876755"/>
              <a:gd name="connsiteX38" fmla="*/ 4249960 w 4876927"/>
              <a:gd name="connsiteY38" fmla="*/ 543928 h 4876755"/>
              <a:gd name="connsiteX39" fmla="*/ 4332732 w 4876927"/>
              <a:gd name="connsiteY39" fmla="*/ 626701 h 4876755"/>
              <a:gd name="connsiteX40" fmla="*/ 4582764 w 4876927"/>
              <a:gd name="connsiteY40" fmla="*/ 649465 h 4876755"/>
              <a:gd name="connsiteX41" fmla="*/ 4258914 w 4876927"/>
              <a:gd name="connsiteY41" fmla="*/ 973315 h 4876755"/>
              <a:gd name="connsiteX42" fmla="*/ 3938969 w 4876927"/>
              <a:gd name="connsiteY42" fmla="*/ 937787 h 4876755"/>
              <a:gd name="connsiteX43" fmla="*/ 3903440 w 4876927"/>
              <a:gd name="connsiteY43" fmla="*/ 617842 h 4876755"/>
              <a:gd name="connsiteX44" fmla="*/ 4227195 w 4876927"/>
              <a:gd name="connsiteY44" fmla="*/ 293897 h 4876755"/>
              <a:gd name="connsiteX45" fmla="*/ 4145661 w 4876927"/>
              <a:gd name="connsiteY45" fmla="*/ 2488457 h 4876755"/>
              <a:gd name="connsiteX46" fmla="*/ 4016883 w 4876927"/>
              <a:gd name="connsiteY46" fmla="*/ 2488457 h 4876755"/>
              <a:gd name="connsiteX47" fmla="*/ 3925443 w 4876927"/>
              <a:gd name="connsiteY47" fmla="*/ 2579897 h 4876755"/>
              <a:gd name="connsiteX48" fmla="*/ 4016883 w 4876927"/>
              <a:gd name="connsiteY48" fmla="*/ 2671337 h 4876755"/>
              <a:gd name="connsiteX49" fmla="*/ 4145661 w 4876927"/>
              <a:gd name="connsiteY49" fmla="*/ 2671337 h 4876755"/>
              <a:gd name="connsiteX50" fmla="*/ 2388203 w 4876927"/>
              <a:gd name="connsiteY50" fmla="*/ 4428795 h 4876755"/>
              <a:gd name="connsiteX51" fmla="*/ 2388203 w 4876927"/>
              <a:gd name="connsiteY51" fmla="*/ 4300017 h 4876755"/>
              <a:gd name="connsiteX52" fmla="*/ 2296763 w 4876927"/>
              <a:gd name="connsiteY52" fmla="*/ 4208577 h 4876755"/>
              <a:gd name="connsiteX53" fmla="*/ 2205323 w 4876927"/>
              <a:gd name="connsiteY53" fmla="*/ 4300017 h 4876755"/>
              <a:gd name="connsiteX54" fmla="*/ 2205323 w 4876927"/>
              <a:gd name="connsiteY54" fmla="*/ 4428795 h 4876755"/>
              <a:gd name="connsiteX55" fmla="*/ 447961 w 4876927"/>
              <a:gd name="connsiteY55" fmla="*/ 2671242 h 4876755"/>
              <a:gd name="connsiteX56" fmla="*/ 576739 w 4876927"/>
              <a:gd name="connsiteY56" fmla="*/ 2671242 h 4876755"/>
              <a:gd name="connsiteX57" fmla="*/ 668179 w 4876927"/>
              <a:gd name="connsiteY57" fmla="*/ 2579802 h 4876755"/>
              <a:gd name="connsiteX58" fmla="*/ 576739 w 4876927"/>
              <a:gd name="connsiteY58" fmla="*/ 2488362 h 4876755"/>
              <a:gd name="connsiteX59" fmla="*/ 447961 w 4876927"/>
              <a:gd name="connsiteY59" fmla="*/ 2488362 h 4876755"/>
              <a:gd name="connsiteX60" fmla="*/ 2205419 w 4876927"/>
              <a:gd name="connsiteY60" fmla="*/ 730904 h 4876755"/>
              <a:gd name="connsiteX61" fmla="*/ 2205419 w 4876927"/>
              <a:gd name="connsiteY61" fmla="*/ 859682 h 4876755"/>
              <a:gd name="connsiteX62" fmla="*/ 2296859 w 4876927"/>
              <a:gd name="connsiteY62" fmla="*/ 951122 h 4876755"/>
              <a:gd name="connsiteX63" fmla="*/ 2388299 w 4876927"/>
              <a:gd name="connsiteY63" fmla="*/ 859682 h 4876755"/>
              <a:gd name="connsiteX64" fmla="*/ 2388299 w 4876927"/>
              <a:gd name="connsiteY64" fmla="*/ 730999 h 4876755"/>
              <a:gd name="connsiteX65" fmla="*/ 3538919 w 4876927"/>
              <a:gd name="connsiteY65" fmla="*/ 1208488 h 4876755"/>
              <a:gd name="connsiteX66" fmla="*/ 3263837 w 4876927"/>
              <a:gd name="connsiteY66" fmla="*/ 1483570 h 4876755"/>
              <a:gd name="connsiteX67" fmla="*/ 2296859 w 4876927"/>
              <a:gd name="connsiteY67" fmla="*/ 1117238 h 4876755"/>
              <a:gd name="connsiteX68" fmla="*/ 834200 w 4876927"/>
              <a:gd name="connsiteY68" fmla="*/ 2579897 h 4876755"/>
              <a:gd name="connsiteX69" fmla="*/ 2296859 w 4876927"/>
              <a:gd name="connsiteY69" fmla="*/ 4042556 h 4876755"/>
              <a:gd name="connsiteX70" fmla="*/ 3759518 w 4876927"/>
              <a:gd name="connsiteY70" fmla="*/ 2579897 h 4876755"/>
              <a:gd name="connsiteX71" fmla="*/ 3393186 w 4876927"/>
              <a:gd name="connsiteY71" fmla="*/ 1612824 h 4876755"/>
              <a:gd name="connsiteX72" fmla="*/ 3668268 w 4876927"/>
              <a:gd name="connsiteY72" fmla="*/ 1337742 h 4876755"/>
              <a:gd name="connsiteX73" fmla="*/ 4145661 w 4876927"/>
              <a:gd name="connsiteY73" fmla="*/ 2488457 h 4876755"/>
              <a:gd name="connsiteX74" fmla="*/ 2232089 w 4876927"/>
              <a:gd name="connsiteY74" fmla="*/ 2644477 h 4876755"/>
              <a:gd name="connsiteX75" fmla="*/ 2296763 w 4876927"/>
              <a:gd name="connsiteY75" fmla="*/ 2671242 h 4876755"/>
              <a:gd name="connsiteX76" fmla="*/ 2361438 w 4876927"/>
              <a:gd name="connsiteY76" fmla="*/ 2644477 h 4876755"/>
              <a:gd name="connsiteX77" fmla="*/ 2857881 w 4876927"/>
              <a:gd name="connsiteY77" fmla="*/ 2148034 h 4876755"/>
              <a:gd name="connsiteX78" fmla="*/ 3005233 w 4876927"/>
              <a:gd name="connsiteY78" fmla="*/ 2579802 h 4876755"/>
              <a:gd name="connsiteX79" fmla="*/ 2296763 w 4876927"/>
              <a:gd name="connsiteY79" fmla="*/ 3288271 h 4876755"/>
              <a:gd name="connsiteX80" fmla="*/ 1588294 w 4876927"/>
              <a:gd name="connsiteY80" fmla="*/ 2579802 h 4876755"/>
              <a:gd name="connsiteX81" fmla="*/ 2296763 w 4876927"/>
              <a:gd name="connsiteY81" fmla="*/ 1871332 h 4876755"/>
              <a:gd name="connsiteX82" fmla="*/ 2728532 w 4876927"/>
              <a:gd name="connsiteY82" fmla="*/ 2018684 h 4876755"/>
              <a:gd name="connsiteX83" fmla="*/ 2232089 w 4876927"/>
              <a:gd name="connsiteY83" fmla="*/ 2515127 h 4876755"/>
              <a:gd name="connsiteX84" fmla="*/ 2232089 w 4876927"/>
              <a:gd name="connsiteY84" fmla="*/ 2644477 h 4876755"/>
              <a:gd name="connsiteX85" fmla="*/ 2296763 w 4876927"/>
              <a:gd name="connsiteY85" fmla="*/ 1688643 h 4876755"/>
              <a:gd name="connsiteX86" fmla="*/ 1405509 w 4876927"/>
              <a:gd name="connsiteY86" fmla="*/ 2579897 h 4876755"/>
              <a:gd name="connsiteX87" fmla="*/ 2296763 w 4876927"/>
              <a:gd name="connsiteY87" fmla="*/ 3471151 h 4876755"/>
              <a:gd name="connsiteX88" fmla="*/ 3188018 w 4876927"/>
              <a:gd name="connsiteY88" fmla="*/ 2579897 h 4876755"/>
              <a:gd name="connsiteX89" fmla="*/ 2987897 w 4876927"/>
              <a:gd name="connsiteY89" fmla="*/ 2018017 h 4876755"/>
              <a:gd name="connsiteX90" fmla="*/ 3263551 w 4876927"/>
              <a:gd name="connsiteY90" fmla="*/ 1742364 h 4876755"/>
              <a:gd name="connsiteX91" fmla="*/ 3576447 w 4876927"/>
              <a:gd name="connsiteY91" fmla="*/ 2579897 h 4876755"/>
              <a:gd name="connsiteX92" fmla="*/ 2296668 w 4876927"/>
              <a:gd name="connsiteY92" fmla="*/ 3859676 h 4876755"/>
              <a:gd name="connsiteX93" fmla="*/ 1016889 w 4876927"/>
              <a:gd name="connsiteY93" fmla="*/ 2579897 h 4876755"/>
              <a:gd name="connsiteX94" fmla="*/ 2296668 w 4876927"/>
              <a:gd name="connsiteY94" fmla="*/ 1300118 h 4876755"/>
              <a:gd name="connsiteX95" fmla="*/ 3134297 w 4876927"/>
              <a:gd name="connsiteY95" fmla="*/ 1613014 h 4876755"/>
              <a:gd name="connsiteX96" fmla="*/ 2858643 w 4876927"/>
              <a:gd name="connsiteY96" fmla="*/ 1888668 h 4876755"/>
              <a:gd name="connsiteX97" fmla="*/ 2296763 w 4876927"/>
              <a:gd name="connsiteY97" fmla="*/ 1688643 h 48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927" h="4876755">
                <a:moveTo>
                  <a:pt x="4282440" y="1159815"/>
                </a:moveTo>
                <a:cubicBezTo>
                  <a:pt x="4285869" y="1160196"/>
                  <a:pt x="4289203" y="1160386"/>
                  <a:pt x="4292537" y="1160386"/>
                </a:cubicBezTo>
                <a:cubicBezTo>
                  <a:pt x="4316635" y="1160386"/>
                  <a:pt x="4339971" y="1150861"/>
                  <a:pt x="4357212" y="1133621"/>
                </a:cubicBezTo>
                <a:lnTo>
                  <a:pt x="4850130" y="640798"/>
                </a:lnTo>
                <a:cubicBezTo>
                  <a:pt x="4875181" y="615747"/>
                  <a:pt x="4883563" y="578409"/>
                  <a:pt x="4871466" y="545071"/>
                </a:cubicBezTo>
                <a:cubicBezTo>
                  <a:pt x="4859370" y="511734"/>
                  <a:pt x="4829080" y="488398"/>
                  <a:pt x="4793838" y="485159"/>
                </a:cubicBezTo>
                <a:lnTo>
                  <a:pt x="4425315" y="451631"/>
                </a:lnTo>
                <a:lnTo>
                  <a:pt x="4391787" y="83109"/>
                </a:lnTo>
                <a:cubicBezTo>
                  <a:pt x="4388549" y="47771"/>
                  <a:pt x="4365213" y="17481"/>
                  <a:pt x="4331875" y="5480"/>
                </a:cubicBezTo>
                <a:cubicBezTo>
                  <a:pt x="4298538" y="-6617"/>
                  <a:pt x="4261199" y="1670"/>
                  <a:pt x="4236149" y="26816"/>
                </a:cubicBezTo>
                <a:lnTo>
                  <a:pt x="3743230" y="519735"/>
                </a:lnTo>
                <a:cubicBezTo>
                  <a:pt x="3723608" y="539356"/>
                  <a:pt x="3713893" y="566884"/>
                  <a:pt x="3717036" y="594506"/>
                </a:cubicBezTo>
                <a:lnTo>
                  <a:pt x="3760661" y="987127"/>
                </a:lnTo>
                <a:lnTo>
                  <a:pt x="3668363" y="1079424"/>
                </a:lnTo>
                <a:cubicBezTo>
                  <a:pt x="3327464" y="767575"/>
                  <a:pt x="2880360" y="570217"/>
                  <a:pt x="2388394" y="548310"/>
                </a:cubicBezTo>
                <a:lnTo>
                  <a:pt x="2388394" y="374479"/>
                </a:lnTo>
                <a:cubicBezTo>
                  <a:pt x="2388394" y="323996"/>
                  <a:pt x="2347436" y="283039"/>
                  <a:pt x="2296954" y="283039"/>
                </a:cubicBezTo>
                <a:cubicBezTo>
                  <a:pt x="2246471" y="283039"/>
                  <a:pt x="2205514" y="323996"/>
                  <a:pt x="2205514" y="374479"/>
                </a:cubicBezTo>
                <a:lnTo>
                  <a:pt x="2205514" y="548024"/>
                </a:lnTo>
                <a:cubicBezTo>
                  <a:pt x="1156526" y="594697"/>
                  <a:pt x="311753" y="1439469"/>
                  <a:pt x="265081" y="2488457"/>
                </a:cubicBezTo>
                <a:lnTo>
                  <a:pt x="91440" y="2488457"/>
                </a:lnTo>
                <a:cubicBezTo>
                  <a:pt x="40958" y="2488457"/>
                  <a:pt x="0" y="2529415"/>
                  <a:pt x="0" y="2579897"/>
                </a:cubicBezTo>
                <a:cubicBezTo>
                  <a:pt x="0" y="2630380"/>
                  <a:pt x="40958" y="2671337"/>
                  <a:pt x="91440" y="2671337"/>
                </a:cubicBezTo>
                <a:lnTo>
                  <a:pt x="264986" y="2671337"/>
                </a:lnTo>
                <a:cubicBezTo>
                  <a:pt x="311658" y="3720325"/>
                  <a:pt x="1156430" y="4565098"/>
                  <a:pt x="2205419" y="4611770"/>
                </a:cubicBezTo>
                <a:lnTo>
                  <a:pt x="2205419" y="4785316"/>
                </a:lnTo>
                <a:cubicBezTo>
                  <a:pt x="2205419" y="4835798"/>
                  <a:pt x="2246376" y="4876756"/>
                  <a:pt x="2296859" y="4876756"/>
                </a:cubicBezTo>
                <a:cubicBezTo>
                  <a:pt x="2347341" y="4876756"/>
                  <a:pt x="2388299" y="4835798"/>
                  <a:pt x="2388299" y="4785316"/>
                </a:cubicBezTo>
                <a:lnTo>
                  <a:pt x="2388299" y="4611770"/>
                </a:lnTo>
                <a:cubicBezTo>
                  <a:pt x="3437191" y="4565098"/>
                  <a:pt x="4282059" y="3720325"/>
                  <a:pt x="4328732" y="2671337"/>
                </a:cubicBezTo>
                <a:lnTo>
                  <a:pt x="4502277" y="2671337"/>
                </a:lnTo>
                <a:cubicBezTo>
                  <a:pt x="4552760" y="2671337"/>
                  <a:pt x="4593717" y="2630380"/>
                  <a:pt x="4593717" y="2579897"/>
                </a:cubicBezTo>
                <a:cubicBezTo>
                  <a:pt x="4593717" y="2529415"/>
                  <a:pt x="4552760" y="2488457"/>
                  <a:pt x="4502277" y="2488457"/>
                </a:cubicBezTo>
                <a:lnTo>
                  <a:pt x="4328732" y="2488457"/>
                </a:lnTo>
                <a:cubicBezTo>
                  <a:pt x="4306824" y="1996491"/>
                  <a:pt x="4109466" y="1549387"/>
                  <a:pt x="3797618" y="1208488"/>
                </a:cubicBezTo>
                <a:lnTo>
                  <a:pt x="3889915" y="1116190"/>
                </a:lnTo>
                <a:lnTo>
                  <a:pt x="4282440" y="1159815"/>
                </a:lnTo>
                <a:close/>
                <a:moveTo>
                  <a:pt x="4227195" y="293897"/>
                </a:moveTo>
                <a:lnTo>
                  <a:pt x="4249960" y="543928"/>
                </a:lnTo>
                <a:cubicBezTo>
                  <a:pt x="4253960" y="587839"/>
                  <a:pt x="4288727" y="622700"/>
                  <a:pt x="4332732" y="626701"/>
                </a:cubicBezTo>
                <a:lnTo>
                  <a:pt x="4582764" y="649465"/>
                </a:lnTo>
                <a:lnTo>
                  <a:pt x="4258914" y="973315"/>
                </a:lnTo>
                <a:lnTo>
                  <a:pt x="3938969" y="937787"/>
                </a:lnTo>
                <a:lnTo>
                  <a:pt x="3903440" y="617842"/>
                </a:lnTo>
                <a:lnTo>
                  <a:pt x="4227195" y="293897"/>
                </a:lnTo>
                <a:close/>
                <a:moveTo>
                  <a:pt x="4145661" y="2488457"/>
                </a:moveTo>
                <a:lnTo>
                  <a:pt x="4016883" y="2488457"/>
                </a:lnTo>
                <a:cubicBezTo>
                  <a:pt x="3966401" y="2488457"/>
                  <a:pt x="3925443" y="2529415"/>
                  <a:pt x="3925443" y="2579897"/>
                </a:cubicBezTo>
                <a:cubicBezTo>
                  <a:pt x="3925443" y="2630380"/>
                  <a:pt x="3966401" y="2671337"/>
                  <a:pt x="4016883" y="2671337"/>
                </a:cubicBezTo>
                <a:lnTo>
                  <a:pt x="4145661" y="2671337"/>
                </a:lnTo>
                <a:cubicBezTo>
                  <a:pt x="4099370" y="3619456"/>
                  <a:pt x="3336322" y="4382408"/>
                  <a:pt x="2388203" y="4428795"/>
                </a:cubicBezTo>
                <a:lnTo>
                  <a:pt x="2388203" y="4300017"/>
                </a:lnTo>
                <a:cubicBezTo>
                  <a:pt x="2388203" y="4249535"/>
                  <a:pt x="2347246" y="4208577"/>
                  <a:pt x="2296763" y="4208577"/>
                </a:cubicBezTo>
                <a:cubicBezTo>
                  <a:pt x="2246281" y="4208577"/>
                  <a:pt x="2205323" y="4249535"/>
                  <a:pt x="2205323" y="4300017"/>
                </a:cubicBezTo>
                <a:lnTo>
                  <a:pt x="2205323" y="4428795"/>
                </a:lnTo>
                <a:cubicBezTo>
                  <a:pt x="1257205" y="4382408"/>
                  <a:pt x="494252" y="3619360"/>
                  <a:pt x="447961" y="2671242"/>
                </a:cubicBezTo>
                <a:lnTo>
                  <a:pt x="576739" y="2671242"/>
                </a:lnTo>
                <a:cubicBezTo>
                  <a:pt x="627221" y="2671242"/>
                  <a:pt x="668179" y="2630284"/>
                  <a:pt x="668179" y="2579802"/>
                </a:cubicBezTo>
                <a:cubicBezTo>
                  <a:pt x="668179" y="2529319"/>
                  <a:pt x="627221" y="2488362"/>
                  <a:pt x="576739" y="2488362"/>
                </a:cubicBezTo>
                <a:lnTo>
                  <a:pt x="447961" y="2488362"/>
                </a:lnTo>
                <a:cubicBezTo>
                  <a:pt x="494252" y="1540243"/>
                  <a:pt x="1257300" y="777291"/>
                  <a:pt x="2205419" y="730904"/>
                </a:cubicBezTo>
                <a:lnTo>
                  <a:pt x="2205419" y="859682"/>
                </a:lnTo>
                <a:cubicBezTo>
                  <a:pt x="2205419" y="910165"/>
                  <a:pt x="2246376" y="951122"/>
                  <a:pt x="2296859" y="951122"/>
                </a:cubicBezTo>
                <a:cubicBezTo>
                  <a:pt x="2347341" y="951122"/>
                  <a:pt x="2388299" y="910165"/>
                  <a:pt x="2388299" y="859682"/>
                </a:cubicBezTo>
                <a:lnTo>
                  <a:pt x="2388299" y="730999"/>
                </a:lnTo>
                <a:cubicBezTo>
                  <a:pt x="2829973" y="752621"/>
                  <a:pt x="3231356" y="929596"/>
                  <a:pt x="3538919" y="1208488"/>
                </a:cubicBezTo>
                <a:lnTo>
                  <a:pt x="3263837" y="1483570"/>
                </a:lnTo>
                <a:cubicBezTo>
                  <a:pt x="3005899" y="1255732"/>
                  <a:pt x="2667191" y="1117238"/>
                  <a:pt x="2296859" y="1117238"/>
                </a:cubicBezTo>
                <a:cubicBezTo>
                  <a:pt x="1490377" y="1117238"/>
                  <a:pt x="834200" y="1773320"/>
                  <a:pt x="834200" y="2579897"/>
                </a:cubicBezTo>
                <a:cubicBezTo>
                  <a:pt x="834200" y="3386474"/>
                  <a:pt x="1490377" y="4042556"/>
                  <a:pt x="2296859" y="4042556"/>
                </a:cubicBezTo>
                <a:cubicBezTo>
                  <a:pt x="3103340" y="4042556"/>
                  <a:pt x="3759518" y="3386474"/>
                  <a:pt x="3759518" y="2579897"/>
                </a:cubicBezTo>
                <a:cubicBezTo>
                  <a:pt x="3759518" y="2209470"/>
                  <a:pt x="3621024" y="1870856"/>
                  <a:pt x="3393186" y="1612824"/>
                </a:cubicBezTo>
                <a:lnTo>
                  <a:pt x="3668268" y="1337742"/>
                </a:lnTo>
                <a:cubicBezTo>
                  <a:pt x="3946970" y="1645399"/>
                  <a:pt x="4124039" y="2046783"/>
                  <a:pt x="4145661" y="2488457"/>
                </a:cubicBezTo>
                <a:close/>
                <a:moveTo>
                  <a:pt x="2232089" y="2644477"/>
                </a:moveTo>
                <a:cubicBezTo>
                  <a:pt x="2249996" y="2662288"/>
                  <a:pt x="2273332" y="2671242"/>
                  <a:pt x="2296763" y="2671242"/>
                </a:cubicBezTo>
                <a:cubicBezTo>
                  <a:pt x="2320195" y="2671242"/>
                  <a:pt x="2343531" y="2662288"/>
                  <a:pt x="2361438" y="2644477"/>
                </a:cubicBezTo>
                <a:lnTo>
                  <a:pt x="2857881" y="2148034"/>
                </a:lnTo>
                <a:cubicBezTo>
                  <a:pt x="2950178" y="2267668"/>
                  <a:pt x="3005233" y="2417401"/>
                  <a:pt x="3005233" y="2579802"/>
                </a:cubicBezTo>
                <a:cubicBezTo>
                  <a:pt x="3005233" y="2970422"/>
                  <a:pt x="2687384" y="3288271"/>
                  <a:pt x="2296763" y="3288271"/>
                </a:cubicBezTo>
                <a:cubicBezTo>
                  <a:pt x="1906143" y="3288271"/>
                  <a:pt x="1588294" y="2970422"/>
                  <a:pt x="1588294" y="2579802"/>
                </a:cubicBezTo>
                <a:cubicBezTo>
                  <a:pt x="1588294" y="2189182"/>
                  <a:pt x="1906143" y="1871332"/>
                  <a:pt x="2296763" y="1871332"/>
                </a:cubicBezTo>
                <a:cubicBezTo>
                  <a:pt x="2459165" y="1871332"/>
                  <a:pt x="2608898" y="1926387"/>
                  <a:pt x="2728532" y="2018684"/>
                </a:cubicBezTo>
                <a:lnTo>
                  <a:pt x="2232089" y="2515127"/>
                </a:lnTo>
                <a:cubicBezTo>
                  <a:pt x="2196465" y="2550941"/>
                  <a:pt x="2196465" y="2608853"/>
                  <a:pt x="2232089" y="2644477"/>
                </a:cubicBezTo>
                <a:close/>
                <a:moveTo>
                  <a:pt x="2296763" y="1688643"/>
                </a:moveTo>
                <a:cubicBezTo>
                  <a:pt x="1805273" y="1688643"/>
                  <a:pt x="1405509" y="2088502"/>
                  <a:pt x="1405509" y="2579897"/>
                </a:cubicBezTo>
                <a:cubicBezTo>
                  <a:pt x="1405509" y="3071292"/>
                  <a:pt x="1805368" y="3471151"/>
                  <a:pt x="2296763" y="3471151"/>
                </a:cubicBezTo>
                <a:cubicBezTo>
                  <a:pt x="2788158" y="3471151"/>
                  <a:pt x="3188018" y="3071292"/>
                  <a:pt x="3188018" y="2579897"/>
                </a:cubicBezTo>
                <a:cubicBezTo>
                  <a:pt x="3188018" y="2367013"/>
                  <a:pt x="3112865" y="2171465"/>
                  <a:pt x="2987897" y="2018017"/>
                </a:cubicBezTo>
                <a:lnTo>
                  <a:pt x="3263551" y="1742364"/>
                </a:lnTo>
                <a:cubicBezTo>
                  <a:pt x="3458432" y="1966963"/>
                  <a:pt x="3576447" y="2259952"/>
                  <a:pt x="3576447" y="2579897"/>
                </a:cubicBezTo>
                <a:cubicBezTo>
                  <a:pt x="3576447" y="3285604"/>
                  <a:pt x="3002375" y="3859676"/>
                  <a:pt x="2296668" y="3859676"/>
                </a:cubicBezTo>
                <a:cubicBezTo>
                  <a:pt x="1590961" y="3859676"/>
                  <a:pt x="1016889" y="3285604"/>
                  <a:pt x="1016889" y="2579897"/>
                </a:cubicBezTo>
                <a:cubicBezTo>
                  <a:pt x="1016889" y="1874190"/>
                  <a:pt x="1590961" y="1300118"/>
                  <a:pt x="2296668" y="1300118"/>
                </a:cubicBezTo>
                <a:cubicBezTo>
                  <a:pt x="2616708" y="1300118"/>
                  <a:pt x="2909602" y="1418228"/>
                  <a:pt x="3134297" y="1613014"/>
                </a:cubicBezTo>
                <a:lnTo>
                  <a:pt x="2858643" y="1888668"/>
                </a:lnTo>
                <a:cubicBezTo>
                  <a:pt x="2705291" y="1763700"/>
                  <a:pt x="2509647" y="1688643"/>
                  <a:pt x="2296763" y="1688643"/>
                </a:cubicBezTo>
                <a:close/>
              </a:path>
            </a:pathLst>
          </a:custGeom>
          <a:solidFill>
            <a:srgbClr val="A9AE3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1B16042-BEBF-4B02-AF3B-DD18A52B3615}"/>
              </a:ext>
            </a:extLst>
          </p:cNvPr>
          <p:cNvCxnSpPr>
            <a:cxnSpLocks/>
          </p:cNvCxnSpPr>
          <p:nvPr userDrawn="1"/>
        </p:nvCxnSpPr>
        <p:spPr>
          <a:xfrm>
            <a:off x="3988333" y="3058040"/>
            <a:ext cx="0" cy="1369498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B09E9E-D50F-485F-A19F-9DB9F9B82E22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9AE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33">
            <a:extLst>
              <a:ext uri="{FF2B5EF4-FFF2-40B4-BE49-F238E27FC236}">
                <a16:creationId xmlns:a16="http://schemas.microsoft.com/office/drawing/2014/main" id="{DB369F58-3FF5-4235-9BD7-215A35D24B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56342" y="3095088"/>
            <a:ext cx="2825835" cy="1332450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33">
            <a:extLst>
              <a:ext uri="{FF2B5EF4-FFF2-40B4-BE49-F238E27FC236}">
                <a16:creationId xmlns:a16="http://schemas.microsoft.com/office/drawing/2014/main" id="{1B35E808-6584-4F67-AA32-2F67BFC1F3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A8AB4513-604F-4AAA-A5C3-6646A137F5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6CD27DE9-3ABC-4CC3-91FC-6791AC40D7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98207031-4513-4B4B-880F-C8F390F007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3F401845-3F7C-4BDB-B05B-259971344F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B00D0EC2-3CE4-4892-8108-5F08E821E6C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5C42DFCD-5A84-48F2-9BFE-28B6EA7A276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087900F5-70D3-4AE3-A378-DA17254863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87" name="Graphic 50">
            <a:extLst>
              <a:ext uri="{FF2B5EF4-FFF2-40B4-BE49-F238E27FC236}">
                <a16:creationId xmlns:a16="http://schemas.microsoft.com/office/drawing/2014/main" id="{587751DD-9B79-4676-9EB0-FED875BE13EB}"/>
              </a:ext>
            </a:extLst>
          </p:cNvPr>
          <p:cNvGrpSpPr/>
          <p:nvPr userDrawn="1"/>
        </p:nvGrpSpPr>
        <p:grpSpPr>
          <a:xfrm>
            <a:off x="7324596" y="3217979"/>
            <a:ext cx="761255" cy="613782"/>
            <a:chOff x="3107531" y="1974849"/>
            <a:chExt cx="4476750" cy="3609498"/>
          </a:xfrm>
          <a:solidFill>
            <a:srgbClr val="A9AE37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0FFA24D-5DD5-4435-9D54-4BD543D521FF}"/>
                </a:ext>
              </a:extLst>
            </p:cNvPr>
            <p:cNvSpPr/>
            <p:nvPr/>
          </p:nvSpPr>
          <p:spPr>
            <a:xfrm>
              <a:off x="5274468" y="2407474"/>
              <a:ext cx="142875" cy="428625"/>
            </a:xfrm>
            <a:custGeom>
              <a:avLst/>
              <a:gdLst>
                <a:gd name="connsiteX0" fmla="*/ 71438 w 142875"/>
                <a:gd name="connsiteY0" fmla="*/ 428625 h 428625"/>
                <a:gd name="connsiteX1" fmla="*/ 142875 w 142875"/>
                <a:gd name="connsiteY1" fmla="*/ 357188 h 428625"/>
                <a:gd name="connsiteX2" fmla="*/ 142875 w 142875"/>
                <a:gd name="connsiteY2" fmla="*/ 71438 h 428625"/>
                <a:gd name="connsiteX3" fmla="*/ 71438 w 142875"/>
                <a:gd name="connsiteY3" fmla="*/ 0 h 428625"/>
                <a:gd name="connsiteX4" fmla="*/ 0 w 142875"/>
                <a:gd name="connsiteY4" fmla="*/ 71438 h 428625"/>
                <a:gd name="connsiteX5" fmla="*/ 0 w 142875"/>
                <a:gd name="connsiteY5" fmla="*/ 357188 h 428625"/>
                <a:gd name="connsiteX6" fmla="*/ 71438 w 142875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428625">
                  <a:moveTo>
                    <a:pt x="71438" y="428625"/>
                  </a:moveTo>
                  <a:cubicBezTo>
                    <a:pt x="110871" y="428625"/>
                    <a:pt x="142875" y="396621"/>
                    <a:pt x="142875" y="357188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57188"/>
                  </a:lnTo>
                  <a:cubicBezTo>
                    <a:pt x="0" y="396621"/>
                    <a:pt x="32004" y="428625"/>
                    <a:pt x="71438" y="428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2190DE4-FB74-43E0-97C5-850B558ED98B}"/>
                </a:ext>
              </a:extLst>
            </p:cNvPr>
            <p:cNvSpPr/>
            <p:nvPr/>
          </p:nvSpPr>
          <p:spPr>
            <a:xfrm>
              <a:off x="5274468" y="2978974"/>
              <a:ext cx="142875" cy="1979771"/>
            </a:xfrm>
            <a:custGeom>
              <a:avLst/>
              <a:gdLst>
                <a:gd name="connsiteX0" fmla="*/ 71438 w 142875"/>
                <a:gd name="connsiteY0" fmla="*/ 1979771 h 1979771"/>
                <a:gd name="connsiteX1" fmla="*/ 142875 w 142875"/>
                <a:gd name="connsiteY1" fmla="*/ 1908334 h 1979771"/>
                <a:gd name="connsiteX2" fmla="*/ 142875 w 142875"/>
                <a:gd name="connsiteY2" fmla="*/ 71438 h 1979771"/>
                <a:gd name="connsiteX3" fmla="*/ 71438 w 142875"/>
                <a:gd name="connsiteY3" fmla="*/ 0 h 1979771"/>
                <a:gd name="connsiteX4" fmla="*/ 0 w 142875"/>
                <a:gd name="connsiteY4" fmla="*/ 71438 h 1979771"/>
                <a:gd name="connsiteX5" fmla="*/ 0 w 142875"/>
                <a:gd name="connsiteY5" fmla="*/ 1908334 h 1979771"/>
                <a:gd name="connsiteX6" fmla="*/ 71438 w 142875"/>
                <a:gd name="connsiteY6" fmla="*/ 1979771 h 19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79771">
                  <a:moveTo>
                    <a:pt x="71438" y="1979771"/>
                  </a:moveTo>
                  <a:cubicBezTo>
                    <a:pt x="110871" y="1979771"/>
                    <a:pt x="142875" y="1947767"/>
                    <a:pt x="142875" y="1908334"/>
                  </a:cubicBez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1908334"/>
                  </a:lnTo>
                  <a:cubicBezTo>
                    <a:pt x="0" y="1947767"/>
                    <a:pt x="32004" y="1979771"/>
                    <a:pt x="71438" y="1979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60DEBA-88BA-4416-9AA9-FDA69C418F0A}"/>
                </a:ext>
              </a:extLst>
            </p:cNvPr>
            <p:cNvSpPr/>
            <p:nvPr/>
          </p:nvSpPr>
          <p:spPr>
            <a:xfrm>
              <a:off x="3107531" y="2260599"/>
              <a:ext cx="4476750" cy="3323748"/>
            </a:xfrm>
            <a:custGeom>
              <a:avLst/>
              <a:gdLst>
                <a:gd name="connsiteX0" fmla="*/ 4405313 w 4476750"/>
                <a:gd name="connsiteY0" fmla="*/ 0 h 3323748"/>
                <a:gd name="connsiteX1" fmla="*/ 4333875 w 4476750"/>
                <a:gd name="connsiteY1" fmla="*/ 71438 h 3323748"/>
                <a:gd name="connsiteX2" fmla="*/ 4333875 w 4476750"/>
                <a:gd name="connsiteY2" fmla="*/ 3062669 h 3323748"/>
                <a:gd name="connsiteX3" fmla="*/ 2512028 w 4476750"/>
                <a:gd name="connsiteY3" fmla="*/ 3062669 h 3323748"/>
                <a:gd name="connsiteX4" fmla="*/ 2419922 w 4476750"/>
                <a:gd name="connsiteY4" fmla="*/ 3109436 h 3323748"/>
                <a:gd name="connsiteX5" fmla="*/ 2358676 w 4476750"/>
                <a:gd name="connsiteY5" fmla="*/ 3180874 h 3323748"/>
                <a:gd name="connsiteX6" fmla="*/ 2118170 w 4476750"/>
                <a:gd name="connsiteY6" fmla="*/ 3180874 h 3323748"/>
                <a:gd name="connsiteX7" fmla="*/ 2056924 w 4476750"/>
                <a:gd name="connsiteY7" fmla="*/ 3109436 h 3323748"/>
                <a:gd name="connsiteX8" fmla="*/ 1964722 w 4476750"/>
                <a:gd name="connsiteY8" fmla="*/ 3062669 h 3323748"/>
                <a:gd name="connsiteX9" fmla="*/ 142875 w 4476750"/>
                <a:gd name="connsiteY9" fmla="*/ 3062669 h 3323748"/>
                <a:gd name="connsiteX10" fmla="*/ 142875 w 4476750"/>
                <a:gd name="connsiteY10" fmla="*/ 71438 h 3323748"/>
                <a:gd name="connsiteX11" fmla="*/ 71438 w 4476750"/>
                <a:gd name="connsiteY11" fmla="*/ 0 h 3323748"/>
                <a:gd name="connsiteX12" fmla="*/ 0 w 4476750"/>
                <a:gd name="connsiteY12" fmla="*/ 71438 h 3323748"/>
                <a:gd name="connsiteX13" fmla="*/ 0 w 4476750"/>
                <a:gd name="connsiteY13" fmla="*/ 3134106 h 3323748"/>
                <a:gd name="connsiteX14" fmla="*/ 71438 w 4476750"/>
                <a:gd name="connsiteY14" fmla="*/ 3205544 h 3323748"/>
                <a:gd name="connsiteX15" fmla="*/ 1951101 w 4476750"/>
                <a:gd name="connsiteY15" fmla="*/ 3205544 h 3323748"/>
                <a:gd name="connsiteX16" fmla="*/ 2031111 w 4476750"/>
                <a:gd name="connsiteY16" fmla="*/ 3298793 h 3323748"/>
                <a:gd name="connsiteX17" fmla="*/ 2085308 w 4476750"/>
                <a:gd name="connsiteY17" fmla="*/ 3323749 h 3323748"/>
                <a:gd name="connsiteX18" fmla="*/ 2391537 w 4476750"/>
                <a:gd name="connsiteY18" fmla="*/ 3323749 h 3323748"/>
                <a:gd name="connsiteX19" fmla="*/ 2445734 w 4476750"/>
                <a:gd name="connsiteY19" fmla="*/ 3298793 h 3323748"/>
                <a:gd name="connsiteX20" fmla="*/ 2525649 w 4476750"/>
                <a:gd name="connsiteY20" fmla="*/ 3205544 h 3323748"/>
                <a:gd name="connsiteX21" fmla="*/ 4405313 w 4476750"/>
                <a:gd name="connsiteY21" fmla="*/ 3205544 h 3323748"/>
                <a:gd name="connsiteX22" fmla="*/ 4476750 w 4476750"/>
                <a:gd name="connsiteY22" fmla="*/ 3134106 h 3323748"/>
                <a:gd name="connsiteX23" fmla="*/ 4476750 w 4476750"/>
                <a:gd name="connsiteY23" fmla="*/ 71438 h 3323748"/>
                <a:gd name="connsiteX24" fmla="*/ 4405313 w 4476750"/>
                <a:gd name="connsiteY24" fmla="*/ 0 h 3323748"/>
                <a:gd name="connsiteX25" fmla="*/ 4405313 w 4476750"/>
                <a:gd name="connsiteY25" fmla="*/ 0 h 332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0" h="3323748">
                  <a:moveTo>
                    <a:pt x="4405313" y="0"/>
                  </a:moveTo>
                  <a:cubicBezTo>
                    <a:pt x="4365879" y="0"/>
                    <a:pt x="4333875" y="32004"/>
                    <a:pt x="4333875" y="71438"/>
                  </a:cubicBezTo>
                  <a:lnTo>
                    <a:pt x="4333875" y="3062669"/>
                  </a:lnTo>
                  <a:lnTo>
                    <a:pt x="2512028" y="3062669"/>
                  </a:lnTo>
                  <a:cubicBezTo>
                    <a:pt x="2475453" y="3062669"/>
                    <a:pt x="2441448" y="3080004"/>
                    <a:pt x="2419922" y="3109436"/>
                  </a:cubicBezTo>
                  <a:lnTo>
                    <a:pt x="2358676" y="3180874"/>
                  </a:lnTo>
                  <a:lnTo>
                    <a:pt x="2118170" y="3180874"/>
                  </a:lnTo>
                  <a:lnTo>
                    <a:pt x="2056924" y="3109436"/>
                  </a:lnTo>
                  <a:cubicBezTo>
                    <a:pt x="2035397" y="3080099"/>
                    <a:pt x="2001298" y="3062669"/>
                    <a:pt x="1964722" y="3062669"/>
                  </a:cubicBezTo>
                  <a:lnTo>
                    <a:pt x="142875" y="3062669"/>
                  </a:lnTo>
                  <a:lnTo>
                    <a:pt x="142875" y="71438"/>
                  </a:lnTo>
                  <a:cubicBezTo>
                    <a:pt x="142875" y="32004"/>
                    <a:pt x="110871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lnTo>
                    <a:pt x="1951101" y="3205544"/>
                  </a:lnTo>
                  <a:lnTo>
                    <a:pt x="2031111" y="3298793"/>
                  </a:lnTo>
                  <a:cubicBezTo>
                    <a:pt x="2044732" y="3314605"/>
                    <a:pt x="2064544" y="3323749"/>
                    <a:pt x="2085308" y="3323749"/>
                  </a:cubicBezTo>
                  <a:lnTo>
                    <a:pt x="2391537" y="3323749"/>
                  </a:lnTo>
                  <a:cubicBezTo>
                    <a:pt x="2412397" y="3323749"/>
                    <a:pt x="2432209" y="3314605"/>
                    <a:pt x="2445734" y="3298793"/>
                  </a:cubicBezTo>
                  <a:lnTo>
                    <a:pt x="2525649" y="3205544"/>
                  </a:lnTo>
                  <a:lnTo>
                    <a:pt x="4405313" y="3205544"/>
                  </a:lnTo>
                  <a:cubicBezTo>
                    <a:pt x="4444746" y="3205544"/>
                    <a:pt x="4476750" y="3173540"/>
                    <a:pt x="4476750" y="3134106"/>
                  </a:cubicBezTo>
                  <a:lnTo>
                    <a:pt x="4476750" y="71438"/>
                  </a:lnTo>
                  <a:cubicBezTo>
                    <a:pt x="4476750" y="32004"/>
                    <a:pt x="4444746" y="0"/>
                    <a:pt x="4405313" y="0"/>
                  </a:cubicBezTo>
                  <a:lnTo>
                    <a:pt x="4405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060A09-3006-4D11-9B30-858B6F33E417}"/>
                </a:ext>
              </a:extLst>
            </p:cNvPr>
            <p:cNvSpPr/>
            <p:nvPr/>
          </p:nvSpPr>
          <p:spPr>
            <a:xfrm>
              <a:off x="3393281" y="1974849"/>
              <a:ext cx="3905250" cy="3352323"/>
            </a:xfrm>
            <a:custGeom>
              <a:avLst/>
              <a:gdLst>
                <a:gd name="connsiteX0" fmla="*/ 71438 w 3905250"/>
                <a:gd name="connsiteY0" fmla="*/ 3205544 h 3352323"/>
                <a:gd name="connsiteX1" fmla="*/ 1678972 w 3905250"/>
                <a:gd name="connsiteY1" fmla="*/ 3205544 h 3352323"/>
                <a:gd name="connsiteX2" fmla="*/ 1893189 w 3905250"/>
                <a:gd name="connsiteY2" fmla="*/ 3320415 h 3352323"/>
                <a:gd name="connsiteX3" fmla="*/ 1952625 w 3905250"/>
                <a:gd name="connsiteY3" fmla="*/ 3352324 h 3352323"/>
                <a:gd name="connsiteX4" fmla="*/ 2012061 w 3905250"/>
                <a:gd name="connsiteY4" fmla="*/ 3320415 h 3352323"/>
                <a:gd name="connsiteX5" fmla="*/ 2226278 w 3905250"/>
                <a:gd name="connsiteY5" fmla="*/ 3205544 h 3352323"/>
                <a:gd name="connsiteX6" fmla="*/ 3833813 w 3905250"/>
                <a:gd name="connsiteY6" fmla="*/ 3205544 h 3352323"/>
                <a:gd name="connsiteX7" fmla="*/ 3905250 w 3905250"/>
                <a:gd name="connsiteY7" fmla="*/ 3134106 h 3352323"/>
                <a:gd name="connsiteX8" fmla="*/ 3905250 w 3905250"/>
                <a:gd name="connsiteY8" fmla="*/ 71438 h 3352323"/>
                <a:gd name="connsiteX9" fmla="*/ 3833813 w 3905250"/>
                <a:gd name="connsiteY9" fmla="*/ 0 h 3352323"/>
                <a:gd name="connsiteX10" fmla="*/ 2226278 w 3905250"/>
                <a:gd name="connsiteY10" fmla="*/ 0 h 3352323"/>
                <a:gd name="connsiteX11" fmla="*/ 1952625 w 3905250"/>
                <a:gd name="connsiteY11" fmla="*/ 108299 h 3352323"/>
                <a:gd name="connsiteX12" fmla="*/ 1678972 w 3905250"/>
                <a:gd name="connsiteY12" fmla="*/ 0 h 3352323"/>
                <a:gd name="connsiteX13" fmla="*/ 71438 w 3905250"/>
                <a:gd name="connsiteY13" fmla="*/ 0 h 3352323"/>
                <a:gd name="connsiteX14" fmla="*/ 0 w 3905250"/>
                <a:gd name="connsiteY14" fmla="*/ 71438 h 3352323"/>
                <a:gd name="connsiteX15" fmla="*/ 0 w 3905250"/>
                <a:gd name="connsiteY15" fmla="*/ 3134106 h 3352323"/>
                <a:gd name="connsiteX16" fmla="*/ 71438 w 3905250"/>
                <a:gd name="connsiteY16" fmla="*/ 3205544 h 3352323"/>
                <a:gd name="connsiteX17" fmla="*/ 142875 w 3905250"/>
                <a:gd name="connsiteY17" fmla="*/ 142875 h 3352323"/>
                <a:gd name="connsiteX18" fmla="*/ 1678972 w 3905250"/>
                <a:gd name="connsiteY18" fmla="*/ 142875 h 3352323"/>
                <a:gd name="connsiteX19" fmla="*/ 1893189 w 3905250"/>
                <a:gd name="connsiteY19" fmla="*/ 257842 h 3352323"/>
                <a:gd name="connsiteX20" fmla="*/ 1952720 w 3905250"/>
                <a:gd name="connsiteY20" fmla="*/ 289751 h 3352323"/>
                <a:gd name="connsiteX21" fmla="*/ 2012252 w 3905250"/>
                <a:gd name="connsiteY21" fmla="*/ 257842 h 3352323"/>
                <a:gd name="connsiteX22" fmla="*/ 2226278 w 3905250"/>
                <a:gd name="connsiteY22" fmla="*/ 142875 h 3352323"/>
                <a:gd name="connsiteX23" fmla="*/ 3762375 w 3905250"/>
                <a:gd name="connsiteY23" fmla="*/ 142875 h 3352323"/>
                <a:gd name="connsiteX24" fmla="*/ 3762375 w 3905250"/>
                <a:gd name="connsiteY24" fmla="*/ 3062669 h 3352323"/>
                <a:gd name="connsiteX25" fmla="*/ 2226278 w 3905250"/>
                <a:gd name="connsiteY25" fmla="*/ 3062669 h 3352323"/>
                <a:gd name="connsiteX26" fmla="*/ 1952625 w 3905250"/>
                <a:gd name="connsiteY26" fmla="*/ 3170873 h 3352323"/>
                <a:gd name="connsiteX27" fmla="*/ 1678972 w 3905250"/>
                <a:gd name="connsiteY27" fmla="*/ 3062669 h 3352323"/>
                <a:gd name="connsiteX28" fmla="*/ 142875 w 3905250"/>
                <a:gd name="connsiteY28" fmla="*/ 3062669 h 3352323"/>
                <a:gd name="connsiteX29" fmla="*/ 142875 w 3905250"/>
                <a:gd name="connsiteY29" fmla="*/ 142875 h 3352323"/>
                <a:gd name="connsiteX30" fmla="*/ 142875 w 3905250"/>
                <a:gd name="connsiteY30" fmla="*/ 142875 h 335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5250" h="3352323">
                  <a:moveTo>
                    <a:pt x="71438" y="3205544"/>
                  </a:moveTo>
                  <a:lnTo>
                    <a:pt x="1678972" y="3205544"/>
                  </a:lnTo>
                  <a:cubicBezTo>
                    <a:pt x="1765268" y="3205544"/>
                    <a:pt x="1845278" y="3248501"/>
                    <a:pt x="1893189" y="3320415"/>
                  </a:cubicBezTo>
                  <a:cubicBezTo>
                    <a:pt x="1906429" y="3340322"/>
                    <a:pt x="1928717" y="3352324"/>
                    <a:pt x="1952625" y="3352324"/>
                  </a:cubicBezTo>
                  <a:cubicBezTo>
                    <a:pt x="1976533" y="3352324"/>
                    <a:pt x="1998821" y="3340322"/>
                    <a:pt x="2012061" y="3320415"/>
                  </a:cubicBezTo>
                  <a:cubicBezTo>
                    <a:pt x="2059877" y="3248501"/>
                    <a:pt x="2139982" y="3205544"/>
                    <a:pt x="2226278" y="3205544"/>
                  </a:cubicBezTo>
                  <a:lnTo>
                    <a:pt x="3833813" y="3205544"/>
                  </a:lnTo>
                  <a:cubicBezTo>
                    <a:pt x="3873246" y="3205544"/>
                    <a:pt x="3905250" y="3173540"/>
                    <a:pt x="3905250" y="3134106"/>
                  </a:cubicBezTo>
                  <a:lnTo>
                    <a:pt x="3905250" y="71438"/>
                  </a:lnTo>
                  <a:cubicBezTo>
                    <a:pt x="3905250" y="32004"/>
                    <a:pt x="3873246" y="0"/>
                    <a:pt x="3833813" y="0"/>
                  </a:cubicBezTo>
                  <a:lnTo>
                    <a:pt x="2226278" y="0"/>
                  </a:lnTo>
                  <a:cubicBezTo>
                    <a:pt x="2123313" y="0"/>
                    <a:pt x="2025968" y="39338"/>
                    <a:pt x="1952625" y="108299"/>
                  </a:cubicBezTo>
                  <a:cubicBezTo>
                    <a:pt x="1879283" y="39434"/>
                    <a:pt x="1781937" y="0"/>
                    <a:pt x="1678972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3134106"/>
                  </a:lnTo>
                  <a:cubicBezTo>
                    <a:pt x="0" y="3173540"/>
                    <a:pt x="32004" y="3205544"/>
                    <a:pt x="71438" y="3205544"/>
                  </a:cubicBezTo>
                  <a:close/>
                  <a:moveTo>
                    <a:pt x="142875" y="142875"/>
                  </a:moveTo>
                  <a:lnTo>
                    <a:pt x="1678972" y="142875"/>
                  </a:lnTo>
                  <a:cubicBezTo>
                    <a:pt x="1765268" y="142875"/>
                    <a:pt x="1845278" y="185833"/>
                    <a:pt x="1893189" y="257842"/>
                  </a:cubicBezTo>
                  <a:cubicBezTo>
                    <a:pt x="1906429" y="277749"/>
                    <a:pt x="1928717" y="289751"/>
                    <a:pt x="1952720" y="289751"/>
                  </a:cubicBezTo>
                  <a:cubicBezTo>
                    <a:pt x="1976723" y="289751"/>
                    <a:pt x="1999012" y="277749"/>
                    <a:pt x="2012252" y="257842"/>
                  </a:cubicBezTo>
                  <a:cubicBezTo>
                    <a:pt x="2059972" y="185833"/>
                    <a:pt x="2140077" y="142875"/>
                    <a:pt x="2226278" y="142875"/>
                  </a:cubicBezTo>
                  <a:lnTo>
                    <a:pt x="3762375" y="142875"/>
                  </a:lnTo>
                  <a:lnTo>
                    <a:pt x="3762375" y="3062669"/>
                  </a:lnTo>
                  <a:lnTo>
                    <a:pt x="2226278" y="3062669"/>
                  </a:lnTo>
                  <a:cubicBezTo>
                    <a:pt x="2123218" y="3062669"/>
                    <a:pt x="2025968" y="3102007"/>
                    <a:pt x="1952625" y="3170873"/>
                  </a:cubicBezTo>
                  <a:cubicBezTo>
                    <a:pt x="1879283" y="3102007"/>
                    <a:pt x="1781937" y="3062669"/>
                    <a:pt x="1678972" y="3062669"/>
                  </a:cubicBezTo>
                  <a:lnTo>
                    <a:pt x="142875" y="3062669"/>
                  </a:lnTo>
                  <a:lnTo>
                    <a:pt x="142875" y="142875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7E1E139-0340-4B2F-8D4D-83025253D575}"/>
                </a:ext>
              </a:extLst>
            </p:cNvPr>
            <p:cNvSpPr/>
            <p:nvPr/>
          </p:nvSpPr>
          <p:spPr>
            <a:xfrm>
              <a:off x="3774281" y="2355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70D82D7-634E-49D1-805E-BDFDCA2F1A22}"/>
                </a:ext>
              </a:extLst>
            </p:cNvPr>
            <p:cNvSpPr/>
            <p:nvPr/>
          </p:nvSpPr>
          <p:spPr>
            <a:xfrm>
              <a:off x="3774281" y="26415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E37DC80-F5F6-462F-8137-4700634C5CBA}"/>
                </a:ext>
              </a:extLst>
            </p:cNvPr>
            <p:cNvSpPr/>
            <p:nvPr/>
          </p:nvSpPr>
          <p:spPr>
            <a:xfrm>
              <a:off x="3774281" y="29273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30E980-65A8-4311-B95D-25C9272AB486}"/>
                </a:ext>
              </a:extLst>
            </p:cNvPr>
            <p:cNvSpPr/>
            <p:nvPr/>
          </p:nvSpPr>
          <p:spPr>
            <a:xfrm>
              <a:off x="3774281" y="321309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0700C71-E6D1-4664-A208-0B6BF047B973}"/>
                </a:ext>
              </a:extLst>
            </p:cNvPr>
            <p:cNvSpPr/>
            <p:nvPr/>
          </p:nvSpPr>
          <p:spPr>
            <a:xfrm>
              <a:off x="3774281" y="3498849"/>
              <a:ext cx="1262062" cy="142875"/>
            </a:xfrm>
            <a:custGeom>
              <a:avLst/>
              <a:gdLst>
                <a:gd name="connsiteX0" fmla="*/ 1190625 w 1262062"/>
                <a:gd name="connsiteY0" fmla="*/ 0 h 142875"/>
                <a:gd name="connsiteX1" fmla="*/ 71438 w 1262062"/>
                <a:gd name="connsiteY1" fmla="*/ 0 h 142875"/>
                <a:gd name="connsiteX2" fmla="*/ 0 w 1262062"/>
                <a:gd name="connsiteY2" fmla="*/ 71438 h 142875"/>
                <a:gd name="connsiteX3" fmla="*/ 71438 w 1262062"/>
                <a:gd name="connsiteY3" fmla="*/ 142875 h 142875"/>
                <a:gd name="connsiteX4" fmla="*/ 1190625 w 1262062"/>
                <a:gd name="connsiteY4" fmla="*/ 142875 h 142875"/>
                <a:gd name="connsiteX5" fmla="*/ 1262063 w 1262062"/>
                <a:gd name="connsiteY5" fmla="*/ 71438 h 142875"/>
                <a:gd name="connsiteX6" fmla="*/ 1190625 w 126206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0883BED-C501-48F6-8740-7382C84BF67B}"/>
                </a:ext>
              </a:extLst>
            </p:cNvPr>
            <p:cNvSpPr/>
            <p:nvPr/>
          </p:nvSpPr>
          <p:spPr>
            <a:xfrm>
              <a:off x="3774281" y="3784599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40277A-A8D0-445E-A732-8DA1186C5083}"/>
                </a:ext>
              </a:extLst>
            </p:cNvPr>
            <p:cNvSpPr/>
            <p:nvPr/>
          </p:nvSpPr>
          <p:spPr>
            <a:xfrm>
              <a:off x="3774281" y="4070349"/>
              <a:ext cx="1262062" cy="729043"/>
            </a:xfrm>
            <a:custGeom>
              <a:avLst/>
              <a:gdLst>
                <a:gd name="connsiteX0" fmla="*/ 1190625 w 1262062"/>
                <a:gd name="connsiteY0" fmla="*/ 0 h 729043"/>
                <a:gd name="connsiteX1" fmla="*/ 71438 w 1262062"/>
                <a:gd name="connsiteY1" fmla="*/ 0 h 729043"/>
                <a:gd name="connsiteX2" fmla="*/ 0 w 1262062"/>
                <a:gd name="connsiteY2" fmla="*/ 71438 h 729043"/>
                <a:gd name="connsiteX3" fmla="*/ 0 w 1262062"/>
                <a:gd name="connsiteY3" fmla="*/ 657606 h 729043"/>
                <a:gd name="connsiteX4" fmla="*/ 71438 w 1262062"/>
                <a:gd name="connsiteY4" fmla="*/ 729044 h 729043"/>
                <a:gd name="connsiteX5" fmla="*/ 1190625 w 1262062"/>
                <a:gd name="connsiteY5" fmla="*/ 729044 h 729043"/>
                <a:gd name="connsiteX6" fmla="*/ 1262063 w 1262062"/>
                <a:gd name="connsiteY6" fmla="*/ 657606 h 729043"/>
                <a:gd name="connsiteX7" fmla="*/ 1262063 w 1262062"/>
                <a:gd name="connsiteY7" fmla="*/ 71438 h 729043"/>
                <a:gd name="connsiteX8" fmla="*/ 1190625 w 1262062"/>
                <a:gd name="connsiteY8" fmla="*/ 0 h 729043"/>
                <a:gd name="connsiteX9" fmla="*/ 1119188 w 1262062"/>
                <a:gd name="connsiteY9" fmla="*/ 586169 h 729043"/>
                <a:gd name="connsiteX10" fmla="*/ 142875 w 1262062"/>
                <a:gd name="connsiteY10" fmla="*/ 586169 h 729043"/>
                <a:gd name="connsiteX11" fmla="*/ 142875 w 1262062"/>
                <a:gd name="connsiteY11" fmla="*/ 142875 h 729043"/>
                <a:gd name="connsiteX12" fmla="*/ 1119188 w 1262062"/>
                <a:gd name="connsiteY12" fmla="*/ 142875 h 729043"/>
                <a:gd name="connsiteX13" fmla="*/ 1119188 w 1262062"/>
                <a:gd name="connsiteY13" fmla="*/ 586169 h 7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62" h="729043">
                  <a:moveTo>
                    <a:pt x="1190625" y="0"/>
                  </a:move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lnTo>
                    <a:pt x="0" y="657606"/>
                  </a:lnTo>
                  <a:cubicBezTo>
                    <a:pt x="0" y="697039"/>
                    <a:pt x="32004" y="729044"/>
                    <a:pt x="71438" y="729044"/>
                  </a:cubicBezTo>
                  <a:lnTo>
                    <a:pt x="1190625" y="729044"/>
                  </a:lnTo>
                  <a:cubicBezTo>
                    <a:pt x="1230059" y="729044"/>
                    <a:pt x="1262063" y="697039"/>
                    <a:pt x="1262063" y="657606"/>
                  </a:cubicBezTo>
                  <a:lnTo>
                    <a:pt x="1262063" y="71438"/>
                  </a:lnTo>
                  <a:cubicBezTo>
                    <a:pt x="1262063" y="32004"/>
                    <a:pt x="1230059" y="0"/>
                    <a:pt x="1190625" y="0"/>
                  </a:cubicBezTo>
                  <a:close/>
                  <a:moveTo>
                    <a:pt x="1119188" y="586169"/>
                  </a:moveTo>
                  <a:lnTo>
                    <a:pt x="142875" y="586169"/>
                  </a:lnTo>
                  <a:lnTo>
                    <a:pt x="142875" y="142875"/>
                  </a:lnTo>
                  <a:lnTo>
                    <a:pt x="1119188" y="142875"/>
                  </a:lnTo>
                  <a:lnTo>
                    <a:pt x="1119188" y="586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3EF497E-EB49-49AA-B7BF-4C5D5164CBA4}"/>
                </a:ext>
              </a:extLst>
            </p:cNvPr>
            <p:cNvSpPr/>
            <p:nvPr/>
          </p:nvSpPr>
          <p:spPr>
            <a:xfrm>
              <a:off x="5560218" y="351342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3ABC4FD-7EB6-4AE9-9843-ACB99811AA98}"/>
                </a:ext>
              </a:extLst>
            </p:cNvPr>
            <p:cNvSpPr/>
            <p:nvPr/>
          </p:nvSpPr>
          <p:spPr>
            <a:xfrm>
              <a:off x="5560218" y="3799172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0F6D4B0-46FF-4B06-BEBE-6519E5E39C5E}"/>
                </a:ext>
              </a:extLst>
            </p:cNvPr>
            <p:cNvSpPr/>
            <p:nvPr/>
          </p:nvSpPr>
          <p:spPr>
            <a:xfrm>
              <a:off x="5560218" y="408501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67D330-BD2E-46C9-9EBC-964600810E46}"/>
                </a:ext>
              </a:extLst>
            </p:cNvPr>
            <p:cNvSpPr/>
            <p:nvPr/>
          </p:nvSpPr>
          <p:spPr>
            <a:xfrm>
              <a:off x="5560218" y="4370767"/>
              <a:ext cx="1262062" cy="142875"/>
            </a:xfrm>
            <a:custGeom>
              <a:avLst/>
              <a:gdLst>
                <a:gd name="connsiteX0" fmla="*/ 71438 w 1262062"/>
                <a:gd name="connsiteY0" fmla="*/ 142875 h 142875"/>
                <a:gd name="connsiteX1" fmla="*/ 1190625 w 1262062"/>
                <a:gd name="connsiteY1" fmla="*/ 142875 h 142875"/>
                <a:gd name="connsiteX2" fmla="*/ 1262063 w 1262062"/>
                <a:gd name="connsiteY2" fmla="*/ 71438 h 142875"/>
                <a:gd name="connsiteX3" fmla="*/ 1190625 w 1262062"/>
                <a:gd name="connsiteY3" fmla="*/ 0 h 142875"/>
                <a:gd name="connsiteX4" fmla="*/ 71438 w 1262062"/>
                <a:gd name="connsiteY4" fmla="*/ 0 h 142875"/>
                <a:gd name="connsiteX5" fmla="*/ 0 w 1262062"/>
                <a:gd name="connsiteY5" fmla="*/ 71438 h 142875"/>
                <a:gd name="connsiteX6" fmla="*/ 71438 w 1262062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062" h="142875">
                  <a:moveTo>
                    <a:pt x="71438" y="142875"/>
                  </a:moveTo>
                  <a:lnTo>
                    <a:pt x="1190625" y="142875"/>
                  </a:ln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3C308AE-5A80-4B2F-AE4F-B98B9ABCF020}"/>
                </a:ext>
              </a:extLst>
            </p:cNvPr>
            <p:cNvSpPr/>
            <p:nvPr/>
          </p:nvSpPr>
          <p:spPr>
            <a:xfrm>
              <a:off x="5560218" y="4656517"/>
              <a:ext cx="702468" cy="142875"/>
            </a:xfrm>
            <a:custGeom>
              <a:avLst/>
              <a:gdLst>
                <a:gd name="connsiteX0" fmla="*/ 71438 w 702468"/>
                <a:gd name="connsiteY0" fmla="*/ 142875 h 142875"/>
                <a:gd name="connsiteX1" fmla="*/ 631031 w 702468"/>
                <a:gd name="connsiteY1" fmla="*/ 142875 h 142875"/>
                <a:gd name="connsiteX2" fmla="*/ 702469 w 702468"/>
                <a:gd name="connsiteY2" fmla="*/ 71438 h 142875"/>
                <a:gd name="connsiteX3" fmla="*/ 631031 w 702468"/>
                <a:gd name="connsiteY3" fmla="*/ 0 h 142875"/>
                <a:gd name="connsiteX4" fmla="*/ 71438 w 702468"/>
                <a:gd name="connsiteY4" fmla="*/ 0 h 142875"/>
                <a:gd name="connsiteX5" fmla="*/ 0 w 702468"/>
                <a:gd name="connsiteY5" fmla="*/ 71438 h 142875"/>
                <a:gd name="connsiteX6" fmla="*/ 71438 w 702468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68" h="142875">
                  <a:moveTo>
                    <a:pt x="71438" y="142875"/>
                  </a:moveTo>
                  <a:lnTo>
                    <a:pt x="631031" y="142875"/>
                  </a:lnTo>
                  <a:cubicBezTo>
                    <a:pt x="670465" y="142875"/>
                    <a:pt x="702469" y="110871"/>
                    <a:pt x="702469" y="71438"/>
                  </a:cubicBezTo>
                  <a:cubicBezTo>
                    <a:pt x="702469" y="32004"/>
                    <a:pt x="670465" y="0"/>
                    <a:pt x="631031" y="0"/>
                  </a:cubicBezTo>
                  <a:lnTo>
                    <a:pt x="71438" y="0"/>
                  </a:ln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E479FCF-7A93-40EA-B817-DC803331BA6E}"/>
                </a:ext>
              </a:extLst>
            </p:cNvPr>
            <p:cNvSpPr/>
            <p:nvPr/>
          </p:nvSpPr>
          <p:spPr>
            <a:xfrm>
              <a:off x="5560218" y="2355849"/>
              <a:ext cx="1262062" cy="1014698"/>
            </a:xfrm>
            <a:custGeom>
              <a:avLst/>
              <a:gdLst>
                <a:gd name="connsiteX0" fmla="*/ 71438 w 1262062"/>
                <a:gd name="connsiteY0" fmla="*/ 871823 h 1014698"/>
                <a:gd name="connsiteX1" fmla="*/ 0 w 1262062"/>
                <a:gd name="connsiteY1" fmla="*/ 943261 h 1014698"/>
                <a:gd name="connsiteX2" fmla="*/ 71438 w 1262062"/>
                <a:gd name="connsiteY2" fmla="*/ 1014698 h 1014698"/>
                <a:gd name="connsiteX3" fmla="*/ 334042 w 1262062"/>
                <a:gd name="connsiteY3" fmla="*/ 946690 h 1014698"/>
                <a:gd name="connsiteX4" fmla="*/ 344805 w 1262062"/>
                <a:gd name="connsiteY4" fmla="*/ 940499 h 1014698"/>
                <a:gd name="connsiteX5" fmla="*/ 631031 w 1262062"/>
                <a:gd name="connsiteY5" fmla="*/ 638175 h 1014698"/>
                <a:gd name="connsiteX6" fmla="*/ 917162 w 1262062"/>
                <a:gd name="connsiteY6" fmla="*/ 940403 h 1014698"/>
                <a:gd name="connsiteX7" fmla="*/ 928211 w 1262062"/>
                <a:gd name="connsiteY7" fmla="*/ 946880 h 1014698"/>
                <a:gd name="connsiteX8" fmla="*/ 1190625 w 1262062"/>
                <a:gd name="connsiteY8" fmla="*/ 1014698 h 1014698"/>
                <a:gd name="connsiteX9" fmla="*/ 1262063 w 1262062"/>
                <a:gd name="connsiteY9" fmla="*/ 943261 h 1014698"/>
                <a:gd name="connsiteX10" fmla="*/ 1190625 w 1262062"/>
                <a:gd name="connsiteY10" fmla="*/ 871823 h 1014698"/>
                <a:gd name="connsiteX11" fmla="*/ 1029843 w 1262062"/>
                <a:gd name="connsiteY11" fmla="*/ 838962 h 1014698"/>
                <a:gd name="connsiteX12" fmla="*/ 1029843 w 1262062"/>
                <a:gd name="connsiteY12" fmla="*/ 175736 h 1014698"/>
                <a:gd name="connsiteX13" fmla="*/ 1190625 w 1262062"/>
                <a:gd name="connsiteY13" fmla="*/ 142875 h 1014698"/>
                <a:gd name="connsiteX14" fmla="*/ 1262063 w 1262062"/>
                <a:gd name="connsiteY14" fmla="*/ 71438 h 1014698"/>
                <a:gd name="connsiteX15" fmla="*/ 1190625 w 1262062"/>
                <a:gd name="connsiteY15" fmla="*/ 0 h 1014698"/>
                <a:gd name="connsiteX16" fmla="*/ 928116 w 1262062"/>
                <a:gd name="connsiteY16" fmla="*/ 67913 h 1014698"/>
                <a:gd name="connsiteX17" fmla="*/ 917162 w 1262062"/>
                <a:gd name="connsiteY17" fmla="*/ 74295 h 1014698"/>
                <a:gd name="connsiteX18" fmla="*/ 631031 w 1262062"/>
                <a:gd name="connsiteY18" fmla="*/ 376523 h 1014698"/>
                <a:gd name="connsiteX19" fmla="*/ 344710 w 1262062"/>
                <a:gd name="connsiteY19" fmla="*/ 74200 h 1014698"/>
                <a:gd name="connsiteX20" fmla="*/ 334137 w 1262062"/>
                <a:gd name="connsiteY20" fmla="*/ 68104 h 1014698"/>
                <a:gd name="connsiteX21" fmla="*/ 71438 w 1262062"/>
                <a:gd name="connsiteY21" fmla="*/ 0 h 1014698"/>
                <a:gd name="connsiteX22" fmla="*/ 0 w 1262062"/>
                <a:gd name="connsiteY22" fmla="*/ 71438 h 1014698"/>
                <a:gd name="connsiteX23" fmla="*/ 71438 w 1262062"/>
                <a:gd name="connsiteY23" fmla="*/ 142875 h 1014698"/>
                <a:gd name="connsiteX24" fmla="*/ 232220 w 1262062"/>
                <a:gd name="connsiteY24" fmla="*/ 175736 h 1014698"/>
                <a:gd name="connsiteX25" fmla="*/ 232220 w 1262062"/>
                <a:gd name="connsiteY25" fmla="*/ 838962 h 1014698"/>
                <a:gd name="connsiteX26" fmla="*/ 71438 w 1262062"/>
                <a:gd name="connsiteY26" fmla="*/ 871823 h 1014698"/>
                <a:gd name="connsiteX27" fmla="*/ 71438 w 1262062"/>
                <a:gd name="connsiteY27" fmla="*/ 871823 h 1014698"/>
                <a:gd name="connsiteX28" fmla="*/ 887063 w 1262062"/>
                <a:gd name="connsiteY28" fmla="*/ 278797 h 1014698"/>
                <a:gd name="connsiteX29" fmla="*/ 887063 w 1262062"/>
                <a:gd name="connsiteY29" fmla="*/ 735997 h 1014698"/>
                <a:gd name="connsiteX30" fmla="*/ 715994 w 1262062"/>
                <a:gd name="connsiteY30" fmla="*/ 507397 h 1014698"/>
                <a:gd name="connsiteX31" fmla="*/ 887063 w 1262062"/>
                <a:gd name="connsiteY31" fmla="*/ 278797 h 1014698"/>
                <a:gd name="connsiteX32" fmla="*/ 887063 w 1262062"/>
                <a:gd name="connsiteY32" fmla="*/ 278797 h 1014698"/>
                <a:gd name="connsiteX33" fmla="*/ 375095 w 1262062"/>
                <a:gd name="connsiteY33" fmla="*/ 278797 h 1014698"/>
                <a:gd name="connsiteX34" fmla="*/ 546163 w 1262062"/>
                <a:gd name="connsiteY34" fmla="*/ 507397 h 1014698"/>
                <a:gd name="connsiteX35" fmla="*/ 375095 w 1262062"/>
                <a:gd name="connsiteY35" fmla="*/ 735997 h 1014698"/>
                <a:gd name="connsiteX36" fmla="*/ 375095 w 1262062"/>
                <a:gd name="connsiteY36" fmla="*/ 278797 h 101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62062" h="1014698">
                  <a:moveTo>
                    <a:pt x="71438" y="871823"/>
                  </a:moveTo>
                  <a:cubicBezTo>
                    <a:pt x="32004" y="871823"/>
                    <a:pt x="0" y="903827"/>
                    <a:pt x="0" y="943261"/>
                  </a:cubicBezTo>
                  <a:cubicBezTo>
                    <a:pt x="0" y="982694"/>
                    <a:pt x="32004" y="1014698"/>
                    <a:pt x="71438" y="1014698"/>
                  </a:cubicBezTo>
                  <a:cubicBezTo>
                    <a:pt x="173831" y="1014698"/>
                    <a:pt x="259842" y="988886"/>
                    <a:pt x="334042" y="946690"/>
                  </a:cubicBezTo>
                  <a:cubicBezTo>
                    <a:pt x="337756" y="944880"/>
                    <a:pt x="341376" y="942880"/>
                    <a:pt x="344805" y="940499"/>
                  </a:cubicBezTo>
                  <a:cubicBezTo>
                    <a:pt x="464248" y="869061"/>
                    <a:pt x="552926" y="754952"/>
                    <a:pt x="631031" y="638175"/>
                  </a:cubicBezTo>
                  <a:cubicBezTo>
                    <a:pt x="709136" y="754856"/>
                    <a:pt x="797814" y="868966"/>
                    <a:pt x="917162" y="940403"/>
                  </a:cubicBezTo>
                  <a:cubicBezTo>
                    <a:pt x="920591" y="942880"/>
                    <a:pt x="924306" y="945071"/>
                    <a:pt x="928211" y="946880"/>
                  </a:cubicBezTo>
                  <a:cubicBezTo>
                    <a:pt x="1002411" y="988981"/>
                    <a:pt x="1088327" y="1014698"/>
                    <a:pt x="1190625" y="1014698"/>
                  </a:cubicBezTo>
                  <a:cubicBezTo>
                    <a:pt x="1230059" y="1014698"/>
                    <a:pt x="1262063" y="982694"/>
                    <a:pt x="1262063" y="943261"/>
                  </a:cubicBezTo>
                  <a:cubicBezTo>
                    <a:pt x="1262063" y="903827"/>
                    <a:pt x="1230059" y="871823"/>
                    <a:pt x="1190625" y="871823"/>
                  </a:cubicBezTo>
                  <a:cubicBezTo>
                    <a:pt x="1130141" y="871823"/>
                    <a:pt x="1077278" y="860012"/>
                    <a:pt x="1029843" y="838962"/>
                  </a:cubicBezTo>
                  <a:lnTo>
                    <a:pt x="1029843" y="175736"/>
                  </a:lnTo>
                  <a:cubicBezTo>
                    <a:pt x="1077278" y="154686"/>
                    <a:pt x="1130141" y="142875"/>
                    <a:pt x="1190625" y="142875"/>
                  </a:cubicBezTo>
                  <a:cubicBezTo>
                    <a:pt x="1230059" y="142875"/>
                    <a:pt x="1262063" y="110871"/>
                    <a:pt x="1262063" y="71438"/>
                  </a:cubicBezTo>
                  <a:cubicBezTo>
                    <a:pt x="1262063" y="32004"/>
                    <a:pt x="1230059" y="0"/>
                    <a:pt x="1190625" y="0"/>
                  </a:cubicBezTo>
                  <a:cubicBezTo>
                    <a:pt x="1088231" y="0"/>
                    <a:pt x="1002316" y="25813"/>
                    <a:pt x="928116" y="67913"/>
                  </a:cubicBezTo>
                  <a:cubicBezTo>
                    <a:pt x="924306" y="69723"/>
                    <a:pt x="920591" y="71819"/>
                    <a:pt x="917162" y="74295"/>
                  </a:cubicBezTo>
                  <a:cubicBezTo>
                    <a:pt x="797814" y="145733"/>
                    <a:pt x="709136" y="259842"/>
                    <a:pt x="631031" y="376523"/>
                  </a:cubicBezTo>
                  <a:cubicBezTo>
                    <a:pt x="552926" y="259747"/>
                    <a:pt x="464153" y="145637"/>
                    <a:pt x="344710" y="74200"/>
                  </a:cubicBezTo>
                  <a:cubicBezTo>
                    <a:pt x="341376" y="71819"/>
                    <a:pt x="337852" y="69818"/>
                    <a:pt x="334137" y="68104"/>
                  </a:cubicBezTo>
                  <a:cubicBezTo>
                    <a:pt x="259842" y="25813"/>
                    <a:pt x="173927" y="0"/>
                    <a:pt x="71438" y="0"/>
                  </a:cubicBezTo>
                  <a:cubicBezTo>
                    <a:pt x="32004" y="0"/>
                    <a:pt x="0" y="32004"/>
                    <a:pt x="0" y="71438"/>
                  </a:cubicBezTo>
                  <a:cubicBezTo>
                    <a:pt x="0" y="110871"/>
                    <a:pt x="32004" y="142875"/>
                    <a:pt x="71438" y="142875"/>
                  </a:cubicBezTo>
                  <a:cubicBezTo>
                    <a:pt x="131921" y="142875"/>
                    <a:pt x="184785" y="154686"/>
                    <a:pt x="232220" y="175736"/>
                  </a:cubicBezTo>
                  <a:lnTo>
                    <a:pt x="232220" y="838962"/>
                  </a:lnTo>
                  <a:cubicBezTo>
                    <a:pt x="184785" y="860108"/>
                    <a:pt x="131921" y="871823"/>
                    <a:pt x="71438" y="871823"/>
                  </a:cubicBezTo>
                  <a:lnTo>
                    <a:pt x="71438" y="871823"/>
                  </a:lnTo>
                  <a:close/>
                  <a:moveTo>
                    <a:pt x="887063" y="278797"/>
                  </a:moveTo>
                  <a:lnTo>
                    <a:pt x="887063" y="735997"/>
                  </a:lnTo>
                  <a:cubicBezTo>
                    <a:pt x="825532" y="673227"/>
                    <a:pt x="771620" y="593503"/>
                    <a:pt x="715994" y="507397"/>
                  </a:cubicBezTo>
                  <a:cubicBezTo>
                    <a:pt x="771620" y="421291"/>
                    <a:pt x="825532" y="341567"/>
                    <a:pt x="887063" y="278797"/>
                  </a:cubicBezTo>
                  <a:lnTo>
                    <a:pt x="887063" y="278797"/>
                  </a:lnTo>
                  <a:close/>
                  <a:moveTo>
                    <a:pt x="375095" y="278797"/>
                  </a:moveTo>
                  <a:cubicBezTo>
                    <a:pt x="436626" y="341567"/>
                    <a:pt x="490538" y="421291"/>
                    <a:pt x="546163" y="507397"/>
                  </a:cubicBezTo>
                  <a:cubicBezTo>
                    <a:pt x="490538" y="593503"/>
                    <a:pt x="436626" y="673227"/>
                    <a:pt x="375095" y="735997"/>
                  </a:cubicBezTo>
                  <a:lnTo>
                    <a:pt x="375095" y="2787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171A3373-0223-4169-B185-D276F5A85DC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850BD77F-1879-4EFF-9036-74B807CCFF98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44547968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D727B702-9DB6-43DD-BB80-7D50F11A511D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5C7F496-FB3B-4AF9-9531-B52B9DC90326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369498"/>
          </a:xfrm>
          <a:prstGeom prst="line">
            <a:avLst/>
          </a:prstGeom>
          <a:ln w="25400">
            <a:solidFill>
              <a:srgbClr val="A9AE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aphic 16">
            <a:extLst>
              <a:ext uri="{FF2B5EF4-FFF2-40B4-BE49-F238E27FC236}">
                <a16:creationId xmlns:a16="http://schemas.microsoft.com/office/drawing/2014/main" id="{4E3196ED-9D2A-412E-9862-6FB01F6853F4}"/>
              </a:ext>
            </a:extLst>
          </p:cNvPr>
          <p:cNvGrpSpPr/>
          <p:nvPr/>
        </p:nvGrpSpPr>
        <p:grpSpPr>
          <a:xfrm>
            <a:off x="5849356" y="3131523"/>
            <a:ext cx="755708" cy="714379"/>
            <a:chOff x="2907506" y="1474787"/>
            <a:chExt cx="4876800" cy="4610100"/>
          </a:xfrm>
          <a:solidFill>
            <a:srgbClr val="A9AE37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EE0FF1-4EF8-4312-AC25-0BA979758502}"/>
                </a:ext>
              </a:extLst>
            </p:cNvPr>
            <p:cNvSpPr/>
            <p:nvPr/>
          </p:nvSpPr>
          <p:spPr>
            <a:xfrm>
              <a:off x="4069173" y="4232939"/>
              <a:ext cx="190503" cy="190567"/>
            </a:xfrm>
            <a:custGeom>
              <a:avLst/>
              <a:gdLst>
                <a:gd name="connsiteX0" fmla="*/ 142877 w 190503"/>
                <a:gd name="connsiteY0" fmla="*/ 177739 h 190567"/>
                <a:gd name="connsiteX1" fmla="*/ 177738 w 190503"/>
                <a:gd name="connsiteY1" fmla="*/ 47627 h 190567"/>
                <a:gd name="connsiteX2" fmla="*/ 47627 w 190503"/>
                <a:gd name="connsiteY2" fmla="*/ 12766 h 190567"/>
                <a:gd name="connsiteX3" fmla="*/ 12766 w 190503"/>
                <a:gd name="connsiteY3" fmla="*/ 142877 h 190567"/>
                <a:gd name="connsiteX4" fmla="*/ 142877 w 190503"/>
                <a:gd name="connsiteY4" fmla="*/ 177739 h 19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3" h="190567">
                  <a:moveTo>
                    <a:pt x="142877" y="177739"/>
                  </a:moveTo>
                  <a:cubicBezTo>
                    <a:pt x="188407" y="151450"/>
                    <a:pt x="204028" y="93157"/>
                    <a:pt x="177738" y="47627"/>
                  </a:cubicBezTo>
                  <a:cubicBezTo>
                    <a:pt x="151449" y="2098"/>
                    <a:pt x="93157" y="-13524"/>
                    <a:pt x="47627" y="12766"/>
                  </a:cubicBezTo>
                  <a:cubicBezTo>
                    <a:pt x="2097" y="39055"/>
                    <a:pt x="-13524" y="97348"/>
                    <a:pt x="12766" y="142877"/>
                  </a:cubicBezTo>
                  <a:cubicBezTo>
                    <a:pt x="39054" y="188502"/>
                    <a:pt x="97347" y="204123"/>
                    <a:pt x="142877" y="17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802CB-A8D0-4316-9B8F-C51BD3988789}"/>
                </a:ext>
              </a:extLst>
            </p:cNvPr>
            <p:cNvSpPr/>
            <p:nvPr/>
          </p:nvSpPr>
          <p:spPr>
            <a:xfrm>
              <a:off x="2907489" y="1687670"/>
              <a:ext cx="4021278" cy="4401811"/>
            </a:xfrm>
            <a:custGeom>
              <a:avLst/>
              <a:gdLst>
                <a:gd name="connsiteX0" fmla="*/ 914226 w 4021278"/>
                <a:gd name="connsiteY0" fmla="*/ 3380423 h 4401811"/>
                <a:gd name="connsiteX1" fmla="*/ 1393905 w 4021278"/>
                <a:gd name="connsiteY1" fmla="*/ 4211289 h 4401811"/>
                <a:gd name="connsiteX2" fmla="*/ 1914351 w 4021278"/>
                <a:gd name="connsiteY2" fmla="*/ 4350734 h 4401811"/>
                <a:gd name="connsiteX3" fmla="*/ 2053797 w 4021278"/>
                <a:gd name="connsiteY3" fmla="*/ 3830288 h 4401811"/>
                <a:gd name="connsiteX4" fmla="*/ 1768047 w 4021278"/>
                <a:gd name="connsiteY4" fmla="*/ 3335274 h 4401811"/>
                <a:gd name="connsiteX5" fmla="*/ 2015507 w 4021278"/>
                <a:gd name="connsiteY5" fmla="*/ 3192399 h 4401811"/>
                <a:gd name="connsiteX6" fmla="*/ 2050368 w 4021278"/>
                <a:gd name="connsiteY6" fmla="*/ 3062288 h 4401811"/>
                <a:gd name="connsiteX7" fmla="*/ 1926543 w 4021278"/>
                <a:gd name="connsiteY7" fmla="*/ 2847784 h 4401811"/>
                <a:gd name="connsiteX8" fmla="*/ 3750961 w 4021278"/>
                <a:gd name="connsiteY8" fmla="*/ 2489930 h 4401811"/>
                <a:gd name="connsiteX9" fmla="*/ 3982610 w 4021278"/>
                <a:gd name="connsiteY9" fmla="*/ 2061782 h 4401811"/>
                <a:gd name="connsiteX10" fmla="*/ 3666094 w 4021278"/>
                <a:gd name="connsiteY10" fmla="*/ 1513523 h 4401811"/>
                <a:gd name="connsiteX11" fmla="*/ 3868405 w 4021278"/>
                <a:gd name="connsiteY11" fmla="*/ 1207103 h 4401811"/>
                <a:gd name="connsiteX12" fmla="*/ 3871453 w 4021278"/>
                <a:gd name="connsiteY12" fmla="*/ 1106996 h 4401811"/>
                <a:gd name="connsiteX13" fmla="*/ 3680953 w 4021278"/>
                <a:gd name="connsiteY13" fmla="*/ 777050 h 4401811"/>
                <a:gd name="connsiteX14" fmla="*/ 3592751 w 4021278"/>
                <a:gd name="connsiteY14" fmla="*/ 729615 h 4401811"/>
                <a:gd name="connsiteX15" fmla="*/ 3226325 w 4021278"/>
                <a:gd name="connsiteY15" fmla="*/ 751618 h 4401811"/>
                <a:gd name="connsiteX16" fmla="*/ 2874947 w 4021278"/>
                <a:gd name="connsiteY16" fmla="*/ 142875 h 4401811"/>
                <a:gd name="connsiteX17" fmla="*/ 2631012 w 4021278"/>
                <a:gd name="connsiteY17" fmla="*/ 0 h 4401811"/>
                <a:gd name="connsiteX18" fmla="*/ 2627393 w 4021278"/>
                <a:gd name="connsiteY18" fmla="*/ 0 h 4401811"/>
                <a:gd name="connsiteX19" fmla="*/ 2386791 w 4021278"/>
                <a:gd name="connsiteY19" fmla="*/ 131731 h 4401811"/>
                <a:gd name="connsiteX20" fmla="*/ 1142350 w 4021278"/>
                <a:gd name="connsiteY20" fmla="*/ 1716881 h 4401811"/>
                <a:gd name="connsiteX21" fmla="*/ 333391 w 4021278"/>
                <a:gd name="connsiteY21" fmla="*/ 2183892 h 4401811"/>
                <a:gd name="connsiteX22" fmla="*/ 89361 w 4021278"/>
                <a:gd name="connsiteY22" fmla="*/ 3094673 h 4401811"/>
                <a:gd name="connsiteX23" fmla="*/ 914226 w 4021278"/>
                <a:gd name="connsiteY23" fmla="*/ 3380423 h 4401811"/>
                <a:gd name="connsiteX24" fmla="*/ 1888919 w 4021278"/>
                <a:gd name="connsiteY24" fmla="*/ 3925634 h 4401811"/>
                <a:gd name="connsiteX25" fmla="*/ 1819101 w 4021278"/>
                <a:gd name="connsiteY25" fmla="*/ 4185857 h 4401811"/>
                <a:gd name="connsiteX26" fmla="*/ 1558878 w 4021278"/>
                <a:gd name="connsiteY26" fmla="*/ 4116134 h 4401811"/>
                <a:gd name="connsiteX27" fmla="*/ 1082628 w 4021278"/>
                <a:gd name="connsiteY27" fmla="*/ 3291173 h 4401811"/>
                <a:gd name="connsiteX28" fmla="*/ 1412574 w 4021278"/>
                <a:gd name="connsiteY28" fmla="*/ 3100673 h 4401811"/>
                <a:gd name="connsiteX29" fmla="*/ 1888919 w 4021278"/>
                <a:gd name="connsiteY29" fmla="*/ 3925634 h 4401811"/>
                <a:gd name="connsiteX30" fmla="*/ 1672797 w 4021278"/>
                <a:gd name="connsiteY30" fmla="*/ 3170396 h 4401811"/>
                <a:gd name="connsiteX31" fmla="*/ 1577547 w 4021278"/>
                <a:gd name="connsiteY31" fmla="*/ 3005423 h 4401811"/>
                <a:gd name="connsiteX32" fmla="*/ 1742520 w 4021278"/>
                <a:gd name="connsiteY32" fmla="*/ 2910173 h 4401811"/>
                <a:gd name="connsiteX33" fmla="*/ 1837770 w 4021278"/>
                <a:gd name="connsiteY33" fmla="*/ 3075146 h 4401811"/>
                <a:gd name="connsiteX34" fmla="*/ 1672797 w 4021278"/>
                <a:gd name="connsiteY34" fmla="*/ 3170396 h 4401811"/>
                <a:gd name="connsiteX35" fmla="*/ 3545317 w 4021278"/>
                <a:gd name="connsiteY35" fmla="*/ 923258 h 4401811"/>
                <a:gd name="connsiteX36" fmla="*/ 3676952 w 4021278"/>
                <a:gd name="connsiteY36" fmla="*/ 1151287 h 4401811"/>
                <a:gd name="connsiteX37" fmla="*/ 3559604 w 4021278"/>
                <a:gd name="connsiteY37" fmla="*/ 1329023 h 4401811"/>
                <a:gd name="connsiteX38" fmla="*/ 3332719 w 4021278"/>
                <a:gd name="connsiteY38" fmla="*/ 936022 h 4401811"/>
                <a:gd name="connsiteX39" fmla="*/ 3545317 w 4021278"/>
                <a:gd name="connsiteY39" fmla="*/ 923258 h 4401811"/>
                <a:gd name="connsiteX40" fmla="*/ 2545954 w 4021278"/>
                <a:gd name="connsiteY40" fmla="*/ 236220 h 4401811"/>
                <a:gd name="connsiteX41" fmla="*/ 2628535 w 4021278"/>
                <a:gd name="connsiteY41" fmla="*/ 190500 h 4401811"/>
                <a:gd name="connsiteX42" fmla="*/ 2709784 w 4021278"/>
                <a:gd name="connsiteY42" fmla="*/ 238125 h 4401811"/>
                <a:gd name="connsiteX43" fmla="*/ 3817636 w 4021278"/>
                <a:gd name="connsiteY43" fmla="*/ 2157127 h 4401811"/>
                <a:gd name="connsiteX44" fmla="*/ 3737531 w 4021278"/>
                <a:gd name="connsiteY44" fmla="*/ 2299907 h 4401811"/>
                <a:gd name="connsiteX45" fmla="*/ 3685334 w 4021278"/>
                <a:gd name="connsiteY45" fmla="*/ 2308765 h 4401811"/>
                <a:gd name="connsiteX46" fmla="*/ 2513283 w 4021278"/>
                <a:gd name="connsiteY46" fmla="*/ 278892 h 4401811"/>
                <a:gd name="connsiteX47" fmla="*/ 2545954 w 4021278"/>
                <a:gd name="connsiteY47" fmla="*/ 236220 h 4401811"/>
                <a:gd name="connsiteX48" fmla="*/ 2386505 w 4021278"/>
                <a:gd name="connsiteY48" fmla="*/ 440436 h 4401811"/>
                <a:gd name="connsiteX49" fmla="*/ 3487595 w 4021278"/>
                <a:gd name="connsiteY49" fmla="*/ 2347532 h 4401811"/>
                <a:gd name="connsiteX50" fmla="*/ 1825864 w 4021278"/>
                <a:gd name="connsiteY50" fmla="*/ 2673477 h 4401811"/>
                <a:gd name="connsiteX51" fmla="*/ 1320562 w 4021278"/>
                <a:gd name="connsiteY51" fmla="*/ 1798320 h 4401811"/>
                <a:gd name="connsiteX52" fmla="*/ 2386505 w 4021278"/>
                <a:gd name="connsiteY52" fmla="*/ 440436 h 4401811"/>
                <a:gd name="connsiteX53" fmla="*/ 254334 w 4021278"/>
                <a:gd name="connsiteY53" fmla="*/ 2999423 h 4401811"/>
                <a:gd name="connsiteX54" fmla="*/ 190421 w 4021278"/>
                <a:gd name="connsiteY54" fmla="*/ 2761774 h 4401811"/>
                <a:gd name="connsiteX55" fmla="*/ 428641 w 4021278"/>
                <a:gd name="connsiteY55" fmla="*/ 2348865 h 4401811"/>
                <a:gd name="connsiteX56" fmla="*/ 1171020 w 4021278"/>
                <a:gd name="connsiteY56" fmla="*/ 1920240 h 4401811"/>
                <a:gd name="connsiteX57" fmla="*/ 1647270 w 4021278"/>
                <a:gd name="connsiteY57" fmla="*/ 2745105 h 4401811"/>
                <a:gd name="connsiteX58" fmla="*/ 904891 w 4021278"/>
                <a:gd name="connsiteY58" fmla="*/ 3173730 h 4401811"/>
                <a:gd name="connsiteX59" fmla="*/ 254334 w 4021278"/>
                <a:gd name="connsiteY59" fmla="*/ 2999423 h 44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21278" h="4401811">
                  <a:moveTo>
                    <a:pt x="914226" y="3380423"/>
                  </a:moveTo>
                  <a:lnTo>
                    <a:pt x="1393905" y="4211289"/>
                  </a:lnTo>
                  <a:cubicBezTo>
                    <a:pt x="1497442" y="4390740"/>
                    <a:pt x="1730233" y="4457224"/>
                    <a:pt x="1914351" y="4350734"/>
                  </a:cubicBezTo>
                  <a:cubicBezTo>
                    <a:pt x="2096564" y="4245483"/>
                    <a:pt x="2159143" y="4012597"/>
                    <a:pt x="2053797" y="3830288"/>
                  </a:cubicBezTo>
                  <a:lnTo>
                    <a:pt x="1768047" y="3335274"/>
                  </a:lnTo>
                  <a:lnTo>
                    <a:pt x="2015507" y="3192399"/>
                  </a:lnTo>
                  <a:cubicBezTo>
                    <a:pt x="2061036" y="3166015"/>
                    <a:pt x="2076657" y="3107817"/>
                    <a:pt x="2050368" y="3062288"/>
                  </a:cubicBezTo>
                  <a:lnTo>
                    <a:pt x="1926543" y="2847784"/>
                  </a:lnTo>
                  <a:cubicBezTo>
                    <a:pt x="1941307" y="2844927"/>
                    <a:pt x="2038462" y="2825877"/>
                    <a:pt x="3750961" y="2489930"/>
                  </a:cubicBezTo>
                  <a:cubicBezTo>
                    <a:pt x="3962702" y="2478405"/>
                    <a:pt x="4089480" y="2246852"/>
                    <a:pt x="3982610" y="2061782"/>
                  </a:cubicBezTo>
                  <a:lnTo>
                    <a:pt x="3666094" y="1513523"/>
                  </a:lnTo>
                  <a:lnTo>
                    <a:pt x="3868405" y="1207103"/>
                  </a:lnTo>
                  <a:cubicBezTo>
                    <a:pt x="3888312" y="1177004"/>
                    <a:pt x="3889455" y="1138238"/>
                    <a:pt x="3871453" y="1106996"/>
                  </a:cubicBezTo>
                  <a:lnTo>
                    <a:pt x="3680953" y="777050"/>
                  </a:lnTo>
                  <a:cubicBezTo>
                    <a:pt x="3662951" y="745808"/>
                    <a:pt x="3628660" y="727520"/>
                    <a:pt x="3592751" y="729615"/>
                  </a:cubicBezTo>
                  <a:lnTo>
                    <a:pt x="3226325" y="751618"/>
                  </a:lnTo>
                  <a:lnTo>
                    <a:pt x="2874947" y="142875"/>
                  </a:lnTo>
                  <a:cubicBezTo>
                    <a:pt x="2824084" y="54673"/>
                    <a:pt x="2732834" y="1333"/>
                    <a:pt x="2631012" y="0"/>
                  </a:cubicBezTo>
                  <a:cubicBezTo>
                    <a:pt x="2629774" y="0"/>
                    <a:pt x="2628631" y="0"/>
                    <a:pt x="2627393" y="0"/>
                  </a:cubicBezTo>
                  <a:cubicBezTo>
                    <a:pt x="2528999" y="0"/>
                    <a:pt x="2439750" y="48958"/>
                    <a:pt x="2386791" y="131731"/>
                  </a:cubicBezTo>
                  <a:lnTo>
                    <a:pt x="1142350" y="1716881"/>
                  </a:lnTo>
                  <a:lnTo>
                    <a:pt x="333391" y="2183892"/>
                  </a:lnTo>
                  <a:cubicBezTo>
                    <a:pt x="15256" y="2367534"/>
                    <a:pt x="-94948" y="2775680"/>
                    <a:pt x="89361" y="3094673"/>
                  </a:cubicBezTo>
                  <a:cubicBezTo>
                    <a:pt x="257763" y="3386423"/>
                    <a:pt x="612855" y="3501200"/>
                    <a:pt x="914226" y="3380423"/>
                  </a:cubicBezTo>
                  <a:close/>
                  <a:moveTo>
                    <a:pt x="1888919" y="3925634"/>
                  </a:moveTo>
                  <a:cubicBezTo>
                    <a:pt x="1941497" y="4016597"/>
                    <a:pt x="1910350" y="4133088"/>
                    <a:pt x="1819101" y="4185857"/>
                  </a:cubicBezTo>
                  <a:cubicBezTo>
                    <a:pt x="1727566" y="4238816"/>
                    <a:pt x="1610884" y="4206240"/>
                    <a:pt x="1558878" y="4116134"/>
                  </a:cubicBezTo>
                  <a:lnTo>
                    <a:pt x="1082628" y="3291173"/>
                  </a:lnTo>
                  <a:lnTo>
                    <a:pt x="1412574" y="3100673"/>
                  </a:lnTo>
                  <a:cubicBezTo>
                    <a:pt x="1963786" y="4055459"/>
                    <a:pt x="1880061" y="3910394"/>
                    <a:pt x="1888919" y="3925634"/>
                  </a:cubicBezTo>
                  <a:close/>
                  <a:moveTo>
                    <a:pt x="1672797" y="3170396"/>
                  </a:moveTo>
                  <a:lnTo>
                    <a:pt x="1577547" y="3005423"/>
                  </a:lnTo>
                  <a:lnTo>
                    <a:pt x="1742520" y="2910173"/>
                  </a:lnTo>
                  <a:lnTo>
                    <a:pt x="1837770" y="3075146"/>
                  </a:lnTo>
                  <a:lnTo>
                    <a:pt x="1672797" y="3170396"/>
                  </a:lnTo>
                  <a:close/>
                  <a:moveTo>
                    <a:pt x="3545317" y="923258"/>
                  </a:moveTo>
                  <a:lnTo>
                    <a:pt x="3676952" y="1151287"/>
                  </a:lnTo>
                  <a:lnTo>
                    <a:pt x="3559604" y="1329023"/>
                  </a:lnTo>
                  <a:lnTo>
                    <a:pt x="3332719" y="936022"/>
                  </a:lnTo>
                  <a:lnTo>
                    <a:pt x="3545317" y="923258"/>
                  </a:lnTo>
                  <a:close/>
                  <a:moveTo>
                    <a:pt x="2545954" y="236220"/>
                  </a:moveTo>
                  <a:cubicBezTo>
                    <a:pt x="2571481" y="194405"/>
                    <a:pt x="2612057" y="190119"/>
                    <a:pt x="2628535" y="190500"/>
                  </a:cubicBezTo>
                  <a:cubicBezTo>
                    <a:pt x="2644823" y="190690"/>
                    <a:pt x="2685305" y="195739"/>
                    <a:pt x="2709784" y="238125"/>
                  </a:cubicBezTo>
                  <a:lnTo>
                    <a:pt x="3817636" y="2157127"/>
                  </a:lnTo>
                  <a:cubicBezTo>
                    <a:pt x="3853736" y="2219611"/>
                    <a:pt x="3809826" y="2298097"/>
                    <a:pt x="3737531" y="2299907"/>
                  </a:cubicBezTo>
                  <a:cubicBezTo>
                    <a:pt x="3724577" y="2300192"/>
                    <a:pt x="3718576" y="2302574"/>
                    <a:pt x="3685334" y="2308765"/>
                  </a:cubicBezTo>
                  <a:lnTo>
                    <a:pt x="2513283" y="278892"/>
                  </a:lnTo>
                  <a:cubicBezTo>
                    <a:pt x="2537953" y="247269"/>
                    <a:pt x="2541096" y="244221"/>
                    <a:pt x="2545954" y="236220"/>
                  </a:cubicBezTo>
                  <a:close/>
                  <a:moveTo>
                    <a:pt x="2386505" y="440436"/>
                  </a:moveTo>
                  <a:lnTo>
                    <a:pt x="3487595" y="2347532"/>
                  </a:lnTo>
                  <a:lnTo>
                    <a:pt x="1825864" y="2673477"/>
                  </a:lnTo>
                  <a:lnTo>
                    <a:pt x="1320562" y="1798320"/>
                  </a:lnTo>
                  <a:lnTo>
                    <a:pt x="2386505" y="440436"/>
                  </a:lnTo>
                  <a:close/>
                  <a:moveTo>
                    <a:pt x="254334" y="2999423"/>
                  </a:moveTo>
                  <a:cubicBezTo>
                    <a:pt x="212519" y="2927033"/>
                    <a:pt x="190421" y="2844927"/>
                    <a:pt x="190421" y="2761774"/>
                  </a:cubicBezTo>
                  <a:cubicBezTo>
                    <a:pt x="190421" y="2591848"/>
                    <a:pt x="281766" y="2433638"/>
                    <a:pt x="428641" y="2348865"/>
                  </a:cubicBezTo>
                  <a:lnTo>
                    <a:pt x="1171020" y="1920240"/>
                  </a:lnTo>
                  <a:lnTo>
                    <a:pt x="1647270" y="2745105"/>
                  </a:lnTo>
                  <a:lnTo>
                    <a:pt x="904891" y="3173730"/>
                  </a:lnTo>
                  <a:cubicBezTo>
                    <a:pt x="677434" y="3305080"/>
                    <a:pt x="385684" y="3226880"/>
                    <a:pt x="254334" y="299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40C2B3-F874-4DA7-B921-796E06DA96DA}"/>
                </a:ext>
              </a:extLst>
            </p:cNvPr>
            <p:cNvSpPr/>
            <p:nvPr/>
          </p:nvSpPr>
          <p:spPr>
            <a:xfrm>
              <a:off x="3314031" y="4423439"/>
              <a:ext cx="615763" cy="311246"/>
            </a:xfrm>
            <a:custGeom>
              <a:avLst/>
              <a:gdLst>
                <a:gd name="connsiteX0" fmla="*/ 602935 w 615763"/>
                <a:gd name="connsiteY0" fmla="*/ 47627 h 311246"/>
                <a:gd name="connsiteX1" fmla="*/ 472823 w 615763"/>
                <a:gd name="connsiteY1" fmla="*/ 12766 h 311246"/>
                <a:gd name="connsiteX2" fmla="*/ 307850 w 615763"/>
                <a:gd name="connsiteY2" fmla="*/ 108016 h 311246"/>
                <a:gd name="connsiteX3" fmla="*/ 177739 w 615763"/>
                <a:gd name="connsiteY3" fmla="*/ 73154 h 311246"/>
                <a:gd name="connsiteX4" fmla="*/ 47627 w 615763"/>
                <a:gd name="connsiteY4" fmla="*/ 38292 h 311246"/>
                <a:gd name="connsiteX5" fmla="*/ 12766 w 615763"/>
                <a:gd name="connsiteY5" fmla="*/ 168404 h 311246"/>
                <a:gd name="connsiteX6" fmla="*/ 403100 w 615763"/>
                <a:gd name="connsiteY6" fmla="*/ 272989 h 311246"/>
                <a:gd name="connsiteX7" fmla="*/ 568073 w 615763"/>
                <a:gd name="connsiteY7" fmla="*/ 177739 h 311246"/>
                <a:gd name="connsiteX8" fmla="*/ 602935 w 615763"/>
                <a:gd name="connsiteY8" fmla="*/ 47627 h 3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763" h="311246">
                  <a:moveTo>
                    <a:pt x="602935" y="47627"/>
                  </a:moveTo>
                  <a:cubicBezTo>
                    <a:pt x="576646" y="2098"/>
                    <a:pt x="518352" y="-13524"/>
                    <a:pt x="472823" y="12766"/>
                  </a:cubicBezTo>
                  <a:lnTo>
                    <a:pt x="307850" y="108016"/>
                  </a:lnTo>
                  <a:cubicBezTo>
                    <a:pt x="262416" y="134305"/>
                    <a:pt x="204027" y="118588"/>
                    <a:pt x="177739" y="73154"/>
                  </a:cubicBezTo>
                  <a:cubicBezTo>
                    <a:pt x="151450" y="27625"/>
                    <a:pt x="93156" y="12003"/>
                    <a:pt x="47627" y="38292"/>
                  </a:cubicBezTo>
                  <a:cubicBezTo>
                    <a:pt x="2098" y="64582"/>
                    <a:pt x="-13524" y="122875"/>
                    <a:pt x="12766" y="168404"/>
                  </a:cubicBezTo>
                  <a:cubicBezTo>
                    <a:pt x="91156" y="304231"/>
                    <a:pt x="266035" y="352141"/>
                    <a:pt x="403100" y="272989"/>
                  </a:cubicBezTo>
                  <a:lnTo>
                    <a:pt x="568073" y="177739"/>
                  </a:lnTo>
                  <a:cubicBezTo>
                    <a:pt x="613698" y="151450"/>
                    <a:pt x="629319" y="93252"/>
                    <a:pt x="602935" y="47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FB32E40-D0C7-4AEC-873A-C085D6E86D4A}"/>
                </a:ext>
              </a:extLst>
            </p:cNvPr>
            <p:cNvSpPr/>
            <p:nvPr/>
          </p:nvSpPr>
          <p:spPr>
            <a:xfrm>
              <a:off x="7063083" y="1879432"/>
              <a:ext cx="721231" cy="485973"/>
            </a:xfrm>
            <a:custGeom>
              <a:avLst/>
              <a:gdLst>
                <a:gd name="connsiteX0" fmla="*/ 579681 w 721231"/>
                <a:gd name="connsiteY0" fmla="*/ 12073 h 485973"/>
                <a:gd name="connsiteX1" fmla="*/ 48948 w 721231"/>
                <a:gd name="connsiteY1" fmla="*/ 307443 h 485973"/>
                <a:gd name="connsiteX2" fmla="*/ 11991 w 721231"/>
                <a:gd name="connsiteY2" fmla="*/ 436983 h 485973"/>
                <a:gd name="connsiteX3" fmla="*/ 141531 w 721231"/>
                <a:gd name="connsiteY3" fmla="*/ 473940 h 485973"/>
                <a:gd name="connsiteX4" fmla="*/ 672264 w 721231"/>
                <a:gd name="connsiteY4" fmla="*/ 178570 h 485973"/>
                <a:gd name="connsiteX5" fmla="*/ 709221 w 721231"/>
                <a:gd name="connsiteY5" fmla="*/ 49030 h 485973"/>
                <a:gd name="connsiteX6" fmla="*/ 579681 w 721231"/>
                <a:gd name="connsiteY6" fmla="*/ 12073 h 4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231" h="485973">
                  <a:moveTo>
                    <a:pt x="579681" y="12073"/>
                  </a:moveTo>
                  <a:lnTo>
                    <a:pt x="48948" y="307443"/>
                  </a:lnTo>
                  <a:cubicBezTo>
                    <a:pt x="3038" y="333065"/>
                    <a:pt x="-13536" y="391073"/>
                    <a:pt x="11991" y="436983"/>
                  </a:cubicBezTo>
                  <a:cubicBezTo>
                    <a:pt x="37518" y="482894"/>
                    <a:pt x="95525" y="499563"/>
                    <a:pt x="141531" y="473940"/>
                  </a:cubicBezTo>
                  <a:lnTo>
                    <a:pt x="672264" y="178570"/>
                  </a:lnTo>
                  <a:cubicBezTo>
                    <a:pt x="718270" y="152948"/>
                    <a:pt x="734748" y="94940"/>
                    <a:pt x="709221" y="49030"/>
                  </a:cubicBezTo>
                  <a:cubicBezTo>
                    <a:pt x="683599" y="2929"/>
                    <a:pt x="625592" y="-13549"/>
                    <a:pt x="579681" y="120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F45117-CB4F-4926-9D96-A2265F9ABE59}"/>
                </a:ext>
              </a:extLst>
            </p:cNvPr>
            <p:cNvSpPr/>
            <p:nvPr/>
          </p:nvSpPr>
          <p:spPr>
            <a:xfrm>
              <a:off x="7099047" y="2776151"/>
              <a:ext cx="558645" cy="289164"/>
            </a:xfrm>
            <a:custGeom>
              <a:avLst/>
              <a:gdLst>
                <a:gd name="connsiteX0" fmla="*/ 487996 w 558645"/>
                <a:gd name="connsiteY0" fmla="*/ 101859 h 289164"/>
                <a:gd name="connsiteX1" fmla="*/ 119950 w 558645"/>
                <a:gd name="connsiteY1" fmla="*/ 3275 h 289164"/>
                <a:gd name="connsiteX2" fmla="*/ 3269 w 558645"/>
                <a:gd name="connsiteY2" fmla="*/ 70617 h 289164"/>
                <a:gd name="connsiteX3" fmla="*/ 70611 w 558645"/>
                <a:gd name="connsiteY3" fmla="*/ 187298 h 289164"/>
                <a:gd name="connsiteX4" fmla="*/ 438657 w 558645"/>
                <a:gd name="connsiteY4" fmla="*/ 285882 h 289164"/>
                <a:gd name="connsiteX5" fmla="*/ 555338 w 558645"/>
                <a:gd name="connsiteY5" fmla="*/ 218540 h 289164"/>
                <a:gd name="connsiteX6" fmla="*/ 487996 w 558645"/>
                <a:gd name="connsiteY6" fmla="*/ 101859 h 28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8645" h="289164">
                  <a:moveTo>
                    <a:pt x="487996" y="101859"/>
                  </a:moveTo>
                  <a:lnTo>
                    <a:pt x="119950" y="3275"/>
                  </a:lnTo>
                  <a:cubicBezTo>
                    <a:pt x="69087" y="-10346"/>
                    <a:pt x="16890" y="19753"/>
                    <a:pt x="3269" y="70617"/>
                  </a:cubicBezTo>
                  <a:cubicBezTo>
                    <a:pt x="-10352" y="121481"/>
                    <a:pt x="19843" y="173677"/>
                    <a:pt x="70611" y="187298"/>
                  </a:cubicBezTo>
                  <a:lnTo>
                    <a:pt x="438657" y="285882"/>
                  </a:lnTo>
                  <a:cubicBezTo>
                    <a:pt x="489806" y="299598"/>
                    <a:pt x="541717" y="269023"/>
                    <a:pt x="555338" y="218540"/>
                  </a:cubicBezTo>
                  <a:cubicBezTo>
                    <a:pt x="569054" y="167677"/>
                    <a:pt x="538860" y="115385"/>
                    <a:pt x="487996" y="101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2C56B8-4CC4-4425-9777-73EAD6849FB8}"/>
                </a:ext>
              </a:extLst>
            </p:cNvPr>
            <p:cNvSpPr/>
            <p:nvPr/>
          </p:nvSpPr>
          <p:spPr>
            <a:xfrm>
              <a:off x="6560306" y="1474756"/>
              <a:ext cx="289252" cy="558613"/>
            </a:xfrm>
            <a:custGeom>
              <a:avLst/>
              <a:gdLst>
                <a:gd name="connsiteX0" fmla="*/ 101954 w 289252"/>
                <a:gd name="connsiteY0" fmla="*/ 70611 h 558613"/>
                <a:gd name="connsiteX1" fmla="*/ 3275 w 289252"/>
                <a:gd name="connsiteY1" fmla="*/ 438657 h 558613"/>
                <a:gd name="connsiteX2" fmla="*/ 70617 w 289252"/>
                <a:gd name="connsiteY2" fmla="*/ 555338 h 558613"/>
                <a:gd name="connsiteX3" fmla="*/ 187298 w 289252"/>
                <a:gd name="connsiteY3" fmla="*/ 487996 h 558613"/>
                <a:gd name="connsiteX4" fmla="*/ 285977 w 289252"/>
                <a:gd name="connsiteY4" fmla="*/ 119950 h 558613"/>
                <a:gd name="connsiteX5" fmla="*/ 218636 w 289252"/>
                <a:gd name="connsiteY5" fmla="*/ 3269 h 558613"/>
                <a:gd name="connsiteX6" fmla="*/ 101954 w 289252"/>
                <a:gd name="connsiteY6" fmla="*/ 70611 h 55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2" h="558613">
                  <a:moveTo>
                    <a:pt x="101954" y="70611"/>
                  </a:moveTo>
                  <a:lnTo>
                    <a:pt x="3275" y="438657"/>
                  </a:lnTo>
                  <a:cubicBezTo>
                    <a:pt x="-10346" y="489520"/>
                    <a:pt x="19754" y="541717"/>
                    <a:pt x="70617" y="555338"/>
                  </a:cubicBezTo>
                  <a:cubicBezTo>
                    <a:pt x="121385" y="568959"/>
                    <a:pt x="173678" y="538860"/>
                    <a:pt x="187298" y="487996"/>
                  </a:cubicBezTo>
                  <a:lnTo>
                    <a:pt x="285977" y="119950"/>
                  </a:lnTo>
                  <a:cubicBezTo>
                    <a:pt x="299598" y="69087"/>
                    <a:pt x="269499" y="16890"/>
                    <a:pt x="218636" y="3269"/>
                  </a:cubicBezTo>
                  <a:cubicBezTo>
                    <a:pt x="167772" y="-10352"/>
                    <a:pt x="115575" y="19842"/>
                    <a:pt x="101954" y="70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24" name="Graphic 24">
            <a:extLst>
              <a:ext uri="{FF2B5EF4-FFF2-40B4-BE49-F238E27FC236}">
                <a16:creationId xmlns:a16="http://schemas.microsoft.com/office/drawing/2014/main" id="{F3455815-D071-4E18-B44E-56FEFC0358FA}"/>
              </a:ext>
            </a:extLst>
          </p:cNvPr>
          <p:cNvGrpSpPr/>
          <p:nvPr/>
        </p:nvGrpSpPr>
        <p:grpSpPr>
          <a:xfrm>
            <a:off x="8799837" y="3119482"/>
            <a:ext cx="857007" cy="738461"/>
            <a:chOff x="2907475" y="1679543"/>
            <a:chExt cx="4876861" cy="4202270"/>
          </a:xfrm>
          <a:solidFill>
            <a:srgbClr val="A9AE37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FF1C94-1EF2-4D40-A075-46E13173DE91}"/>
                </a:ext>
              </a:extLst>
            </p:cNvPr>
            <p:cNvSpPr/>
            <p:nvPr/>
          </p:nvSpPr>
          <p:spPr>
            <a:xfrm>
              <a:off x="2907475" y="1679543"/>
              <a:ext cx="4876861" cy="4202270"/>
            </a:xfrm>
            <a:custGeom>
              <a:avLst/>
              <a:gdLst>
                <a:gd name="connsiteX0" fmla="*/ 4872164 w 4876861"/>
                <a:gd name="connsiteY0" fmla="*/ 1795398 h 4202270"/>
                <a:gd name="connsiteX1" fmla="*/ 4310189 w 4876861"/>
                <a:gd name="connsiteY1" fmla="*/ 65848 h 4202270"/>
                <a:gd name="connsiteX2" fmla="*/ 4190173 w 4876861"/>
                <a:gd name="connsiteY2" fmla="*/ 4698 h 4202270"/>
                <a:gd name="connsiteX3" fmla="*/ 65848 w 4876861"/>
                <a:gd name="connsiteY3" fmla="*/ 1344961 h 4202270"/>
                <a:gd name="connsiteX4" fmla="*/ 4698 w 4876861"/>
                <a:gd name="connsiteY4" fmla="*/ 1464976 h 4202270"/>
                <a:gd name="connsiteX5" fmla="*/ 270731 w 4876861"/>
                <a:gd name="connsiteY5" fmla="*/ 2283649 h 4202270"/>
                <a:gd name="connsiteX6" fmla="*/ 270541 w 4876861"/>
                <a:gd name="connsiteY6" fmla="*/ 2288412 h 4202270"/>
                <a:gd name="connsiteX7" fmla="*/ 270541 w 4876861"/>
                <a:gd name="connsiteY7" fmla="*/ 4107020 h 4202270"/>
                <a:gd name="connsiteX8" fmla="*/ 365791 w 4876861"/>
                <a:gd name="connsiteY8" fmla="*/ 4202270 h 4202270"/>
                <a:gd name="connsiteX9" fmla="*/ 4702333 w 4876861"/>
                <a:gd name="connsiteY9" fmla="*/ 4202270 h 4202270"/>
                <a:gd name="connsiteX10" fmla="*/ 4797583 w 4876861"/>
                <a:gd name="connsiteY10" fmla="*/ 4107020 h 4202270"/>
                <a:gd name="connsiteX11" fmla="*/ 4797583 w 4876861"/>
                <a:gd name="connsiteY11" fmla="*/ 2288412 h 4202270"/>
                <a:gd name="connsiteX12" fmla="*/ 4702333 w 4876861"/>
                <a:gd name="connsiteY12" fmla="*/ 2193162 h 4202270"/>
                <a:gd name="connsiteX13" fmla="*/ 3956335 w 4876861"/>
                <a:gd name="connsiteY13" fmla="*/ 2193162 h 4202270"/>
                <a:gd name="connsiteX14" fmla="*/ 4811013 w 4876861"/>
                <a:gd name="connsiteY14" fmla="*/ 1915413 h 4202270"/>
                <a:gd name="connsiteX15" fmla="*/ 4872164 w 4876861"/>
                <a:gd name="connsiteY15" fmla="*/ 1795398 h 4202270"/>
                <a:gd name="connsiteX16" fmla="*/ 4607083 w 4876861"/>
                <a:gd name="connsiteY16" fmla="*/ 2383662 h 4202270"/>
                <a:gd name="connsiteX17" fmla="*/ 4607083 w 4876861"/>
                <a:gd name="connsiteY17" fmla="*/ 4011770 h 4202270"/>
                <a:gd name="connsiteX18" fmla="*/ 461041 w 4876861"/>
                <a:gd name="connsiteY18" fmla="*/ 4011770 h 4202270"/>
                <a:gd name="connsiteX19" fmla="*/ 461041 w 4876861"/>
                <a:gd name="connsiteY19" fmla="*/ 2383662 h 4202270"/>
                <a:gd name="connsiteX20" fmla="*/ 988630 w 4876861"/>
                <a:gd name="connsiteY20" fmla="*/ 2383662 h 4202270"/>
                <a:gd name="connsiteX21" fmla="*/ 988630 w 4876861"/>
                <a:gd name="connsiteY21" fmla="*/ 3444842 h 4202270"/>
                <a:gd name="connsiteX22" fmla="*/ 1083880 w 4876861"/>
                <a:gd name="connsiteY22" fmla="*/ 3540092 h 4202270"/>
                <a:gd name="connsiteX23" fmla="*/ 1179130 w 4876861"/>
                <a:gd name="connsiteY23" fmla="*/ 3444842 h 4202270"/>
                <a:gd name="connsiteX24" fmla="*/ 1179130 w 4876861"/>
                <a:gd name="connsiteY24" fmla="*/ 2383662 h 4202270"/>
                <a:gd name="connsiteX25" fmla="*/ 3355022 w 4876861"/>
                <a:gd name="connsiteY25" fmla="*/ 2383662 h 4202270"/>
                <a:gd name="connsiteX26" fmla="*/ 4607083 w 4876861"/>
                <a:gd name="connsiteY26" fmla="*/ 2383662 h 4202270"/>
                <a:gd name="connsiteX27" fmla="*/ 3339877 w 4876861"/>
                <a:gd name="connsiteY27" fmla="*/ 2193162 h 4202270"/>
                <a:gd name="connsiteX28" fmla="*/ 441610 w 4876861"/>
                <a:gd name="connsiteY28" fmla="*/ 2193162 h 4202270"/>
                <a:gd name="connsiteX29" fmla="*/ 215296 w 4876861"/>
                <a:gd name="connsiteY29" fmla="*/ 1496694 h 4202270"/>
                <a:gd name="connsiteX30" fmla="*/ 717358 w 4876861"/>
                <a:gd name="connsiteY30" fmla="*/ 1333531 h 4202270"/>
                <a:gd name="connsiteX31" fmla="*/ 909382 w 4876861"/>
                <a:gd name="connsiteY31" fmla="*/ 1917223 h 4202270"/>
                <a:gd name="connsiteX32" fmla="*/ 999870 w 4876861"/>
                <a:gd name="connsiteY32" fmla="*/ 1982755 h 4202270"/>
                <a:gd name="connsiteX33" fmla="*/ 1029683 w 4876861"/>
                <a:gd name="connsiteY33" fmla="*/ 1977992 h 4202270"/>
                <a:gd name="connsiteX34" fmla="*/ 1090357 w 4876861"/>
                <a:gd name="connsiteY34" fmla="*/ 1857691 h 4202270"/>
                <a:gd name="connsiteX35" fmla="*/ 898524 w 4876861"/>
                <a:gd name="connsiteY35" fmla="*/ 1274666 h 4202270"/>
                <a:gd name="connsiteX36" fmla="*/ 4158455 w 4876861"/>
                <a:gd name="connsiteY36" fmla="*/ 215296 h 4202270"/>
                <a:gd name="connsiteX37" fmla="*/ 4661661 w 4876861"/>
                <a:gd name="connsiteY37" fmla="*/ 1763680 h 4202270"/>
                <a:gd name="connsiteX38" fmla="*/ 3339877 w 4876861"/>
                <a:gd name="connsiteY38" fmla="*/ 2193162 h 420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76861" h="4202270">
                  <a:moveTo>
                    <a:pt x="4872164" y="1795398"/>
                  </a:moveTo>
                  <a:lnTo>
                    <a:pt x="4310189" y="65848"/>
                  </a:lnTo>
                  <a:cubicBezTo>
                    <a:pt x="4293901" y="15842"/>
                    <a:pt x="4240180" y="-11590"/>
                    <a:pt x="4190173" y="4698"/>
                  </a:cubicBezTo>
                  <a:lnTo>
                    <a:pt x="65848" y="1344961"/>
                  </a:lnTo>
                  <a:cubicBezTo>
                    <a:pt x="15842" y="1361248"/>
                    <a:pt x="-11590" y="1414969"/>
                    <a:pt x="4698" y="1464976"/>
                  </a:cubicBezTo>
                  <a:lnTo>
                    <a:pt x="270731" y="2283649"/>
                  </a:lnTo>
                  <a:cubicBezTo>
                    <a:pt x="270636" y="2285269"/>
                    <a:pt x="270541" y="2286793"/>
                    <a:pt x="270541" y="2288412"/>
                  </a:cubicBezTo>
                  <a:lnTo>
                    <a:pt x="270541" y="4107020"/>
                  </a:lnTo>
                  <a:cubicBezTo>
                    <a:pt x="270541" y="4159598"/>
                    <a:pt x="313213" y="4202270"/>
                    <a:pt x="365791" y="4202270"/>
                  </a:cubicBezTo>
                  <a:lnTo>
                    <a:pt x="4702333" y="4202270"/>
                  </a:lnTo>
                  <a:cubicBezTo>
                    <a:pt x="4754911" y="4202270"/>
                    <a:pt x="4797583" y="4159598"/>
                    <a:pt x="4797583" y="4107020"/>
                  </a:cubicBezTo>
                  <a:lnTo>
                    <a:pt x="4797583" y="2288412"/>
                  </a:lnTo>
                  <a:cubicBezTo>
                    <a:pt x="4797583" y="2235834"/>
                    <a:pt x="4754911" y="2193162"/>
                    <a:pt x="4702333" y="2193162"/>
                  </a:cubicBezTo>
                  <a:lnTo>
                    <a:pt x="3956335" y="2193162"/>
                  </a:lnTo>
                  <a:lnTo>
                    <a:pt x="4811013" y="1915413"/>
                  </a:lnTo>
                  <a:cubicBezTo>
                    <a:pt x="4861019" y="1899125"/>
                    <a:pt x="4888451" y="1845404"/>
                    <a:pt x="4872164" y="1795398"/>
                  </a:cubicBezTo>
                  <a:close/>
                  <a:moveTo>
                    <a:pt x="4607083" y="2383662"/>
                  </a:moveTo>
                  <a:lnTo>
                    <a:pt x="4607083" y="4011770"/>
                  </a:lnTo>
                  <a:lnTo>
                    <a:pt x="461041" y="4011770"/>
                  </a:lnTo>
                  <a:lnTo>
                    <a:pt x="461041" y="2383662"/>
                  </a:lnTo>
                  <a:lnTo>
                    <a:pt x="988630" y="2383662"/>
                  </a:lnTo>
                  <a:lnTo>
                    <a:pt x="988630" y="3444842"/>
                  </a:lnTo>
                  <a:cubicBezTo>
                    <a:pt x="988630" y="3497420"/>
                    <a:pt x="1031302" y="3540092"/>
                    <a:pt x="1083880" y="3540092"/>
                  </a:cubicBezTo>
                  <a:cubicBezTo>
                    <a:pt x="1136458" y="3540092"/>
                    <a:pt x="1179130" y="3497420"/>
                    <a:pt x="1179130" y="3444842"/>
                  </a:cubicBezTo>
                  <a:lnTo>
                    <a:pt x="1179130" y="2383662"/>
                  </a:lnTo>
                  <a:lnTo>
                    <a:pt x="3355022" y="2383662"/>
                  </a:lnTo>
                  <a:lnTo>
                    <a:pt x="4607083" y="2383662"/>
                  </a:lnTo>
                  <a:close/>
                  <a:moveTo>
                    <a:pt x="3339877" y="2193162"/>
                  </a:moveTo>
                  <a:lnTo>
                    <a:pt x="441610" y="2193162"/>
                  </a:lnTo>
                  <a:lnTo>
                    <a:pt x="215296" y="1496694"/>
                  </a:lnTo>
                  <a:lnTo>
                    <a:pt x="717358" y="1333531"/>
                  </a:lnTo>
                  <a:lnTo>
                    <a:pt x="909382" y="1917223"/>
                  </a:lnTo>
                  <a:cubicBezTo>
                    <a:pt x="922622" y="1957323"/>
                    <a:pt x="959865" y="1982755"/>
                    <a:pt x="999870" y="1982755"/>
                  </a:cubicBezTo>
                  <a:cubicBezTo>
                    <a:pt x="1009776" y="1982755"/>
                    <a:pt x="1019777" y="1981231"/>
                    <a:pt x="1029683" y="1977992"/>
                  </a:cubicBezTo>
                  <a:cubicBezTo>
                    <a:pt x="1079689" y="1961514"/>
                    <a:pt x="1106836" y="1907698"/>
                    <a:pt x="1090357" y="1857691"/>
                  </a:cubicBezTo>
                  <a:lnTo>
                    <a:pt x="898524" y="1274666"/>
                  </a:lnTo>
                  <a:lnTo>
                    <a:pt x="4158455" y="215296"/>
                  </a:lnTo>
                  <a:lnTo>
                    <a:pt x="4661661" y="1763680"/>
                  </a:lnTo>
                  <a:lnTo>
                    <a:pt x="3339877" y="2193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02F679-02A2-462D-B247-3B5B9ADFCDAD}"/>
                </a:ext>
              </a:extLst>
            </p:cNvPr>
            <p:cNvSpPr/>
            <p:nvPr/>
          </p:nvSpPr>
          <p:spPr>
            <a:xfrm>
              <a:off x="4252024" y="2246507"/>
              <a:ext cx="2674023" cy="997547"/>
            </a:xfrm>
            <a:custGeom>
              <a:avLst/>
              <a:gdLst>
                <a:gd name="connsiteX0" fmla="*/ 2669317 w 2674023"/>
                <a:gd name="connsiteY0" fmla="*/ 65812 h 997547"/>
                <a:gd name="connsiteX1" fmla="*/ 2549302 w 2674023"/>
                <a:gd name="connsiteY1" fmla="*/ 4662 h 997547"/>
                <a:gd name="connsiteX2" fmla="*/ 65848 w 2674023"/>
                <a:gd name="connsiteY2" fmla="*/ 811715 h 997547"/>
                <a:gd name="connsiteX3" fmla="*/ 4698 w 2674023"/>
                <a:gd name="connsiteY3" fmla="*/ 931730 h 997547"/>
                <a:gd name="connsiteX4" fmla="*/ 95281 w 2674023"/>
                <a:gd name="connsiteY4" fmla="*/ 997548 h 997547"/>
                <a:gd name="connsiteX5" fmla="*/ 124713 w 2674023"/>
                <a:gd name="connsiteY5" fmla="*/ 992880 h 997547"/>
                <a:gd name="connsiteX6" fmla="*/ 2608166 w 2674023"/>
                <a:gd name="connsiteY6" fmla="*/ 185827 h 997547"/>
                <a:gd name="connsiteX7" fmla="*/ 2669317 w 2674023"/>
                <a:gd name="connsiteY7" fmla="*/ 65812 h 997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4023" h="997547">
                  <a:moveTo>
                    <a:pt x="2669317" y="65812"/>
                  </a:moveTo>
                  <a:cubicBezTo>
                    <a:pt x="2653029" y="15806"/>
                    <a:pt x="2599308" y="-11531"/>
                    <a:pt x="2549302" y="4662"/>
                  </a:cubicBezTo>
                  <a:lnTo>
                    <a:pt x="65848" y="811715"/>
                  </a:lnTo>
                  <a:cubicBezTo>
                    <a:pt x="15842" y="828003"/>
                    <a:pt x="-11590" y="881724"/>
                    <a:pt x="4698" y="931730"/>
                  </a:cubicBezTo>
                  <a:cubicBezTo>
                    <a:pt x="17747" y="972021"/>
                    <a:pt x="55085" y="997548"/>
                    <a:pt x="95281" y="997548"/>
                  </a:cubicBezTo>
                  <a:cubicBezTo>
                    <a:pt x="104996" y="997548"/>
                    <a:pt x="114997" y="996024"/>
                    <a:pt x="124713" y="992880"/>
                  </a:cubicBezTo>
                  <a:lnTo>
                    <a:pt x="2608166" y="185827"/>
                  </a:lnTo>
                  <a:cubicBezTo>
                    <a:pt x="2658268" y="169635"/>
                    <a:pt x="2685604" y="115914"/>
                    <a:pt x="2669317" y="65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74E2E57-DBE8-4178-BBDA-61E62D06257F}"/>
                </a:ext>
              </a:extLst>
            </p:cNvPr>
            <p:cNvSpPr/>
            <p:nvPr/>
          </p:nvSpPr>
          <p:spPr>
            <a:xfrm>
              <a:off x="6377813" y="2592419"/>
              <a:ext cx="660620" cy="343311"/>
            </a:xfrm>
            <a:custGeom>
              <a:avLst/>
              <a:gdLst>
                <a:gd name="connsiteX0" fmla="*/ 124713 w 660620"/>
                <a:gd name="connsiteY0" fmla="*/ 338644 h 343311"/>
                <a:gd name="connsiteX1" fmla="*/ 594772 w 660620"/>
                <a:gd name="connsiteY1" fmla="*/ 185863 h 343311"/>
                <a:gd name="connsiteX2" fmla="*/ 655922 w 660620"/>
                <a:gd name="connsiteY2" fmla="*/ 65848 h 343311"/>
                <a:gd name="connsiteX3" fmla="*/ 535907 w 660620"/>
                <a:gd name="connsiteY3" fmla="*/ 4698 h 343311"/>
                <a:gd name="connsiteX4" fmla="*/ 65848 w 660620"/>
                <a:gd name="connsiteY4" fmla="*/ 157479 h 343311"/>
                <a:gd name="connsiteX5" fmla="*/ 4698 w 660620"/>
                <a:gd name="connsiteY5" fmla="*/ 277494 h 343311"/>
                <a:gd name="connsiteX6" fmla="*/ 95281 w 660620"/>
                <a:gd name="connsiteY6" fmla="*/ 343312 h 343311"/>
                <a:gd name="connsiteX7" fmla="*/ 124713 w 660620"/>
                <a:gd name="connsiteY7" fmla="*/ 338644 h 34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0620" h="343311">
                  <a:moveTo>
                    <a:pt x="124713" y="338644"/>
                  </a:moveTo>
                  <a:lnTo>
                    <a:pt x="594772" y="185863"/>
                  </a:lnTo>
                  <a:cubicBezTo>
                    <a:pt x="644778" y="169576"/>
                    <a:pt x="672210" y="115855"/>
                    <a:pt x="655922" y="65848"/>
                  </a:cubicBezTo>
                  <a:cubicBezTo>
                    <a:pt x="639634" y="15842"/>
                    <a:pt x="585914" y="-11590"/>
                    <a:pt x="535907" y="4698"/>
                  </a:cubicBezTo>
                  <a:lnTo>
                    <a:pt x="65848" y="157479"/>
                  </a:lnTo>
                  <a:cubicBezTo>
                    <a:pt x="15842" y="173767"/>
                    <a:pt x="-11590" y="227488"/>
                    <a:pt x="4698" y="277494"/>
                  </a:cubicBezTo>
                  <a:cubicBezTo>
                    <a:pt x="17747" y="317785"/>
                    <a:pt x="55085" y="343312"/>
                    <a:pt x="95281" y="343312"/>
                  </a:cubicBezTo>
                  <a:cubicBezTo>
                    <a:pt x="104996" y="343312"/>
                    <a:pt x="114997" y="341788"/>
                    <a:pt x="124713" y="33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D8A585A-9CB9-46B8-BF74-B52E7E4D2625}"/>
                </a:ext>
              </a:extLst>
            </p:cNvPr>
            <p:cNvSpPr/>
            <p:nvPr/>
          </p:nvSpPr>
          <p:spPr>
            <a:xfrm>
              <a:off x="6895152" y="3195637"/>
              <a:ext cx="339305" cy="238822"/>
            </a:xfrm>
            <a:custGeom>
              <a:avLst/>
              <a:gdLst>
                <a:gd name="connsiteX0" fmla="*/ 4662 w 339305"/>
                <a:gd name="connsiteY0" fmla="*/ 173005 h 238822"/>
                <a:gd name="connsiteX1" fmla="*/ 95244 w 339305"/>
                <a:gd name="connsiteY1" fmla="*/ 238822 h 238822"/>
                <a:gd name="connsiteX2" fmla="*/ 124677 w 339305"/>
                <a:gd name="connsiteY2" fmla="*/ 234155 h 238822"/>
                <a:gd name="connsiteX3" fmla="*/ 273457 w 339305"/>
                <a:gd name="connsiteY3" fmla="*/ 185863 h 238822"/>
                <a:gd name="connsiteX4" fmla="*/ 334608 w 339305"/>
                <a:gd name="connsiteY4" fmla="*/ 65848 h 238822"/>
                <a:gd name="connsiteX5" fmla="*/ 214593 w 339305"/>
                <a:gd name="connsiteY5" fmla="*/ 4698 h 238822"/>
                <a:gd name="connsiteX6" fmla="*/ 65812 w 339305"/>
                <a:gd name="connsiteY6" fmla="*/ 52990 h 238822"/>
                <a:gd name="connsiteX7" fmla="*/ 4662 w 339305"/>
                <a:gd name="connsiteY7" fmla="*/ 173005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05" h="238822">
                  <a:moveTo>
                    <a:pt x="4662" y="173005"/>
                  </a:moveTo>
                  <a:cubicBezTo>
                    <a:pt x="17711" y="213295"/>
                    <a:pt x="55049" y="238822"/>
                    <a:pt x="95244" y="238822"/>
                  </a:cubicBezTo>
                  <a:cubicBezTo>
                    <a:pt x="104960" y="238822"/>
                    <a:pt x="114961" y="237298"/>
                    <a:pt x="124677" y="234155"/>
                  </a:cubicBezTo>
                  <a:lnTo>
                    <a:pt x="273457" y="185863"/>
                  </a:lnTo>
                  <a:cubicBezTo>
                    <a:pt x="323463" y="169576"/>
                    <a:pt x="350895" y="115855"/>
                    <a:pt x="334608" y="65848"/>
                  </a:cubicBezTo>
                  <a:cubicBezTo>
                    <a:pt x="318320" y="15842"/>
                    <a:pt x="264599" y="-11590"/>
                    <a:pt x="214593" y="4698"/>
                  </a:cubicBezTo>
                  <a:lnTo>
                    <a:pt x="65812" y="52990"/>
                  </a:lnTo>
                  <a:cubicBezTo>
                    <a:pt x="15806" y="69182"/>
                    <a:pt x="-11531" y="122903"/>
                    <a:pt x="4662" y="17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BC5E4D-2A2B-455E-B9CB-C59FA037A5FD}"/>
                </a:ext>
              </a:extLst>
            </p:cNvPr>
            <p:cNvSpPr/>
            <p:nvPr/>
          </p:nvSpPr>
          <p:spPr>
            <a:xfrm>
              <a:off x="6414104" y="3351847"/>
              <a:ext cx="339341" cy="238822"/>
            </a:xfrm>
            <a:custGeom>
              <a:avLst/>
              <a:gdLst>
                <a:gd name="connsiteX0" fmla="*/ 214629 w 339341"/>
                <a:gd name="connsiteY0" fmla="*/ 4698 h 238822"/>
                <a:gd name="connsiteX1" fmla="*/ 65848 w 339341"/>
                <a:gd name="connsiteY1" fmla="*/ 52990 h 238822"/>
                <a:gd name="connsiteX2" fmla="*/ 4698 w 339341"/>
                <a:gd name="connsiteY2" fmla="*/ 173005 h 238822"/>
                <a:gd name="connsiteX3" fmla="*/ 95280 w 339341"/>
                <a:gd name="connsiteY3" fmla="*/ 238822 h 238822"/>
                <a:gd name="connsiteX4" fmla="*/ 124713 w 339341"/>
                <a:gd name="connsiteY4" fmla="*/ 234155 h 238822"/>
                <a:gd name="connsiteX5" fmla="*/ 273493 w 339341"/>
                <a:gd name="connsiteY5" fmla="*/ 185863 h 238822"/>
                <a:gd name="connsiteX6" fmla="*/ 334644 w 339341"/>
                <a:gd name="connsiteY6" fmla="*/ 65848 h 238822"/>
                <a:gd name="connsiteX7" fmla="*/ 214629 w 339341"/>
                <a:gd name="connsiteY7" fmla="*/ 4698 h 23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41" h="238822">
                  <a:moveTo>
                    <a:pt x="214629" y="4698"/>
                  </a:moveTo>
                  <a:lnTo>
                    <a:pt x="65848" y="52990"/>
                  </a:lnTo>
                  <a:cubicBezTo>
                    <a:pt x="15842" y="69277"/>
                    <a:pt x="-11590" y="122998"/>
                    <a:pt x="4698" y="173005"/>
                  </a:cubicBezTo>
                  <a:cubicBezTo>
                    <a:pt x="17747" y="213295"/>
                    <a:pt x="55085" y="238822"/>
                    <a:pt x="95280" y="238822"/>
                  </a:cubicBezTo>
                  <a:cubicBezTo>
                    <a:pt x="104996" y="238822"/>
                    <a:pt x="114997" y="237298"/>
                    <a:pt x="124713" y="234155"/>
                  </a:cubicBezTo>
                  <a:lnTo>
                    <a:pt x="273493" y="185863"/>
                  </a:lnTo>
                  <a:cubicBezTo>
                    <a:pt x="323499" y="169576"/>
                    <a:pt x="350931" y="115855"/>
                    <a:pt x="334644" y="65848"/>
                  </a:cubicBezTo>
                  <a:cubicBezTo>
                    <a:pt x="318451" y="15842"/>
                    <a:pt x="264730" y="-11590"/>
                    <a:pt x="214629" y="46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9535BC-7418-495C-B3F9-C45A8B73793E}"/>
                </a:ext>
              </a:extLst>
            </p:cNvPr>
            <p:cNvSpPr/>
            <p:nvPr/>
          </p:nvSpPr>
          <p:spPr>
            <a:xfrm>
              <a:off x="4364514" y="3116997"/>
              <a:ext cx="1059812" cy="472910"/>
            </a:xfrm>
            <a:custGeom>
              <a:avLst/>
              <a:gdLst>
                <a:gd name="connsiteX0" fmla="*/ 935005 w 1059812"/>
                <a:gd name="connsiteY0" fmla="*/ 4662 h 472910"/>
                <a:gd name="connsiteX1" fmla="*/ 65848 w 1059812"/>
                <a:gd name="connsiteY1" fmla="*/ 287078 h 472910"/>
                <a:gd name="connsiteX2" fmla="*/ 4698 w 1059812"/>
                <a:gd name="connsiteY2" fmla="*/ 407093 h 472910"/>
                <a:gd name="connsiteX3" fmla="*/ 95281 w 1059812"/>
                <a:gd name="connsiteY3" fmla="*/ 472911 h 472910"/>
                <a:gd name="connsiteX4" fmla="*/ 124713 w 1059812"/>
                <a:gd name="connsiteY4" fmla="*/ 468244 h 472910"/>
                <a:gd name="connsiteX5" fmla="*/ 993964 w 1059812"/>
                <a:gd name="connsiteY5" fmla="*/ 185827 h 472910"/>
                <a:gd name="connsiteX6" fmla="*/ 1055115 w 1059812"/>
                <a:gd name="connsiteY6" fmla="*/ 65812 h 472910"/>
                <a:gd name="connsiteX7" fmla="*/ 935005 w 1059812"/>
                <a:gd name="connsiteY7" fmla="*/ 4662 h 47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12" h="472910">
                  <a:moveTo>
                    <a:pt x="935005" y="4662"/>
                  </a:moveTo>
                  <a:lnTo>
                    <a:pt x="65848" y="287078"/>
                  </a:lnTo>
                  <a:cubicBezTo>
                    <a:pt x="15842" y="303366"/>
                    <a:pt x="-11590" y="357087"/>
                    <a:pt x="4698" y="407093"/>
                  </a:cubicBezTo>
                  <a:cubicBezTo>
                    <a:pt x="17747" y="447384"/>
                    <a:pt x="55085" y="472911"/>
                    <a:pt x="95281" y="472911"/>
                  </a:cubicBezTo>
                  <a:cubicBezTo>
                    <a:pt x="104996" y="472911"/>
                    <a:pt x="114997" y="471387"/>
                    <a:pt x="124713" y="468244"/>
                  </a:cubicBezTo>
                  <a:lnTo>
                    <a:pt x="993964" y="185827"/>
                  </a:lnTo>
                  <a:cubicBezTo>
                    <a:pt x="1043971" y="169540"/>
                    <a:pt x="1071403" y="115819"/>
                    <a:pt x="1055115" y="65812"/>
                  </a:cubicBezTo>
                  <a:cubicBezTo>
                    <a:pt x="1038732" y="15806"/>
                    <a:pt x="985011" y="-11531"/>
                    <a:pt x="935005" y="4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C1E2B9-4831-4E3E-9F29-8A1EA8027538}"/>
                </a:ext>
              </a:extLst>
            </p:cNvPr>
            <p:cNvSpPr/>
            <p:nvPr/>
          </p:nvSpPr>
          <p:spPr>
            <a:xfrm>
              <a:off x="3896105" y="5346222"/>
              <a:ext cx="190500" cy="227837"/>
            </a:xfrm>
            <a:custGeom>
              <a:avLst/>
              <a:gdLst>
                <a:gd name="connsiteX0" fmla="*/ 95250 w 190500"/>
                <a:gd name="connsiteY0" fmla="*/ 0 h 227837"/>
                <a:gd name="connsiteX1" fmla="*/ 0 w 190500"/>
                <a:gd name="connsiteY1" fmla="*/ 95250 h 227837"/>
                <a:gd name="connsiteX2" fmla="*/ 0 w 190500"/>
                <a:gd name="connsiteY2" fmla="*/ 132588 h 227837"/>
                <a:gd name="connsiteX3" fmla="*/ 95250 w 190500"/>
                <a:gd name="connsiteY3" fmla="*/ 227838 h 227837"/>
                <a:gd name="connsiteX4" fmla="*/ 190500 w 190500"/>
                <a:gd name="connsiteY4" fmla="*/ 132588 h 227837"/>
                <a:gd name="connsiteX5" fmla="*/ 190500 w 190500"/>
                <a:gd name="connsiteY5" fmla="*/ 95250 h 227837"/>
                <a:gd name="connsiteX6" fmla="*/ 95250 w 190500"/>
                <a:gd name="connsiteY6" fmla="*/ 0 h 22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27837">
                  <a:moveTo>
                    <a:pt x="95250" y="0"/>
                  </a:moveTo>
                  <a:cubicBezTo>
                    <a:pt x="42672" y="0"/>
                    <a:pt x="0" y="42672"/>
                    <a:pt x="0" y="95250"/>
                  </a:cubicBezTo>
                  <a:lnTo>
                    <a:pt x="0" y="132588"/>
                  </a:lnTo>
                  <a:cubicBezTo>
                    <a:pt x="0" y="185166"/>
                    <a:pt x="42672" y="227838"/>
                    <a:pt x="95250" y="227838"/>
                  </a:cubicBezTo>
                  <a:cubicBezTo>
                    <a:pt x="147828" y="227838"/>
                    <a:pt x="190500" y="185166"/>
                    <a:pt x="190500" y="132588"/>
                  </a:cubicBezTo>
                  <a:lnTo>
                    <a:pt x="190500" y="95250"/>
                  </a:lnTo>
                  <a:cubicBezTo>
                    <a:pt x="190500" y="42672"/>
                    <a:pt x="147828" y="0"/>
                    <a:pt x="952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90004A-E1DD-4F5F-9AB6-B0AB0A907B66}"/>
                </a:ext>
              </a:extLst>
            </p:cNvPr>
            <p:cNvSpPr/>
            <p:nvPr/>
          </p:nvSpPr>
          <p:spPr>
            <a:xfrm>
              <a:off x="4446269" y="4320380"/>
              <a:ext cx="2801778" cy="190500"/>
            </a:xfrm>
            <a:custGeom>
              <a:avLst/>
              <a:gdLst>
                <a:gd name="connsiteX0" fmla="*/ 0 w 2801778"/>
                <a:gd name="connsiteY0" fmla="*/ 95250 h 190500"/>
                <a:gd name="connsiteX1" fmla="*/ 95250 w 2801778"/>
                <a:gd name="connsiteY1" fmla="*/ 190500 h 190500"/>
                <a:gd name="connsiteX2" fmla="*/ 2706529 w 2801778"/>
                <a:gd name="connsiteY2" fmla="*/ 190500 h 190500"/>
                <a:gd name="connsiteX3" fmla="*/ 2801779 w 2801778"/>
                <a:gd name="connsiteY3" fmla="*/ 95250 h 190500"/>
                <a:gd name="connsiteX4" fmla="*/ 2706529 w 2801778"/>
                <a:gd name="connsiteY4" fmla="*/ 0 h 190500"/>
                <a:gd name="connsiteX5" fmla="*/ 95250 w 2801778"/>
                <a:gd name="connsiteY5" fmla="*/ 0 h 190500"/>
                <a:gd name="connsiteX6" fmla="*/ 0 w 2801778"/>
                <a:gd name="connsiteY6" fmla="*/ 9525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778" h="190500">
                  <a:moveTo>
                    <a:pt x="0" y="95250"/>
                  </a:moveTo>
                  <a:cubicBezTo>
                    <a:pt x="0" y="147828"/>
                    <a:pt x="42672" y="190500"/>
                    <a:pt x="95250" y="190500"/>
                  </a:cubicBezTo>
                  <a:lnTo>
                    <a:pt x="2706529" y="190500"/>
                  </a:lnTo>
                  <a:cubicBezTo>
                    <a:pt x="2759107" y="190500"/>
                    <a:pt x="2801779" y="147828"/>
                    <a:pt x="2801779" y="95250"/>
                  </a:cubicBezTo>
                  <a:cubicBezTo>
                    <a:pt x="2801779" y="42672"/>
                    <a:pt x="2759107" y="0"/>
                    <a:pt x="2706529" y="0"/>
                  </a:cubicBez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C0E855-ACE1-4F1F-98A1-0D81D59A502B}"/>
                </a:ext>
              </a:extLst>
            </p:cNvPr>
            <p:cNvSpPr/>
            <p:nvPr/>
          </p:nvSpPr>
          <p:spPr>
            <a:xfrm>
              <a:off x="6563296" y="4684044"/>
              <a:ext cx="684752" cy="190500"/>
            </a:xfrm>
            <a:custGeom>
              <a:avLst/>
              <a:gdLst>
                <a:gd name="connsiteX0" fmla="*/ 589502 w 684752"/>
                <a:gd name="connsiteY0" fmla="*/ 0 h 190500"/>
                <a:gd name="connsiteX1" fmla="*/ 95250 w 684752"/>
                <a:gd name="connsiteY1" fmla="*/ 0 h 190500"/>
                <a:gd name="connsiteX2" fmla="*/ 0 w 684752"/>
                <a:gd name="connsiteY2" fmla="*/ 95250 h 190500"/>
                <a:gd name="connsiteX3" fmla="*/ 95250 w 684752"/>
                <a:gd name="connsiteY3" fmla="*/ 190500 h 190500"/>
                <a:gd name="connsiteX4" fmla="*/ 589502 w 684752"/>
                <a:gd name="connsiteY4" fmla="*/ 190500 h 190500"/>
                <a:gd name="connsiteX5" fmla="*/ 684752 w 684752"/>
                <a:gd name="connsiteY5" fmla="*/ 95250 h 190500"/>
                <a:gd name="connsiteX6" fmla="*/ 589502 w 684752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752" h="190500">
                  <a:moveTo>
                    <a:pt x="589502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589502" y="190500"/>
                  </a:lnTo>
                  <a:cubicBezTo>
                    <a:pt x="642080" y="190500"/>
                    <a:pt x="684752" y="147828"/>
                    <a:pt x="684752" y="95250"/>
                  </a:cubicBezTo>
                  <a:cubicBezTo>
                    <a:pt x="684752" y="42672"/>
                    <a:pt x="642080" y="0"/>
                    <a:pt x="5895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3B3F09-9B06-446D-A107-C03B60CE54FE}"/>
                </a:ext>
              </a:extLst>
            </p:cNvPr>
            <p:cNvSpPr/>
            <p:nvPr/>
          </p:nvSpPr>
          <p:spPr>
            <a:xfrm>
              <a:off x="6901147" y="5318219"/>
              <a:ext cx="346900" cy="190500"/>
            </a:xfrm>
            <a:custGeom>
              <a:avLst/>
              <a:gdLst>
                <a:gd name="connsiteX0" fmla="*/ 251651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1 w 346900"/>
                <a:gd name="connsiteY4" fmla="*/ 190500 h 190500"/>
                <a:gd name="connsiteX5" fmla="*/ 346901 w 346900"/>
                <a:gd name="connsiteY5" fmla="*/ 95250 h 190500"/>
                <a:gd name="connsiteX6" fmla="*/ 251651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1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1" y="190500"/>
                  </a:lnTo>
                  <a:cubicBezTo>
                    <a:pt x="304229" y="190500"/>
                    <a:pt x="346901" y="147828"/>
                    <a:pt x="346901" y="95250"/>
                  </a:cubicBezTo>
                  <a:cubicBezTo>
                    <a:pt x="346901" y="42672"/>
                    <a:pt x="304229" y="0"/>
                    <a:pt x="2516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3ECEAB-D176-4443-B516-2C4D459D43EA}"/>
                </a:ext>
              </a:extLst>
            </p:cNvPr>
            <p:cNvSpPr/>
            <p:nvPr/>
          </p:nvSpPr>
          <p:spPr>
            <a:xfrm>
              <a:off x="6395465" y="5318219"/>
              <a:ext cx="346900" cy="190500"/>
            </a:xfrm>
            <a:custGeom>
              <a:avLst/>
              <a:gdLst>
                <a:gd name="connsiteX0" fmla="*/ 251650 w 346900"/>
                <a:gd name="connsiteY0" fmla="*/ 0 h 190500"/>
                <a:gd name="connsiteX1" fmla="*/ 95250 w 346900"/>
                <a:gd name="connsiteY1" fmla="*/ 0 h 190500"/>
                <a:gd name="connsiteX2" fmla="*/ 0 w 346900"/>
                <a:gd name="connsiteY2" fmla="*/ 95250 h 190500"/>
                <a:gd name="connsiteX3" fmla="*/ 95250 w 346900"/>
                <a:gd name="connsiteY3" fmla="*/ 190500 h 190500"/>
                <a:gd name="connsiteX4" fmla="*/ 251650 w 346900"/>
                <a:gd name="connsiteY4" fmla="*/ 190500 h 190500"/>
                <a:gd name="connsiteX5" fmla="*/ 346900 w 346900"/>
                <a:gd name="connsiteY5" fmla="*/ 95250 h 190500"/>
                <a:gd name="connsiteX6" fmla="*/ 251650 w 34690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900" h="190500">
                  <a:moveTo>
                    <a:pt x="251650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251650" y="190500"/>
                  </a:lnTo>
                  <a:cubicBezTo>
                    <a:pt x="304229" y="190500"/>
                    <a:pt x="346900" y="147828"/>
                    <a:pt x="346900" y="95250"/>
                  </a:cubicBezTo>
                  <a:cubicBezTo>
                    <a:pt x="346900" y="42672"/>
                    <a:pt x="304229" y="0"/>
                    <a:pt x="25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10EC95-7995-49E4-9645-D054605F8C4A}"/>
                </a:ext>
              </a:extLst>
            </p:cNvPr>
            <p:cNvSpPr/>
            <p:nvPr/>
          </p:nvSpPr>
          <p:spPr>
            <a:xfrm>
              <a:off x="4446364" y="4684044"/>
              <a:ext cx="1104423" cy="190500"/>
            </a:xfrm>
            <a:custGeom>
              <a:avLst/>
              <a:gdLst>
                <a:gd name="connsiteX0" fmla="*/ 1009174 w 1104423"/>
                <a:gd name="connsiteY0" fmla="*/ 0 h 190500"/>
                <a:gd name="connsiteX1" fmla="*/ 95250 w 1104423"/>
                <a:gd name="connsiteY1" fmla="*/ 0 h 190500"/>
                <a:gd name="connsiteX2" fmla="*/ 0 w 1104423"/>
                <a:gd name="connsiteY2" fmla="*/ 95250 h 190500"/>
                <a:gd name="connsiteX3" fmla="*/ 95250 w 1104423"/>
                <a:gd name="connsiteY3" fmla="*/ 190500 h 190500"/>
                <a:gd name="connsiteX4" fmla="*/ 1009174 w 1104423"/>
                <a:gd name="connsiteY4" fmla="*/ 190500 h 190500"/>
                <a:gd name="connsiteX5" fmla="*/ 1104424 w 1104423"/>
                <a:gd name="connsiteY5" fmla="*/ 95250 h 190500"/>
                <a:gd name="connsiteX6" fmla="*/ 1009174 w 1104423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423" h="190500">
                  <a:moveTo>
                    <a:pt x="1009174" y="0"/>
                  </a:moveTo>
                  <a:lnTo>
                    <a:pt x="95250" y="0"/>
                  </a:lnTo>
                  <a:cubicBezTo>
                    <a:pt x="42672" y="0"/>
                    <a:pt x="0" y="42672"/>
                    <a:pt x="0" y="95250"/>
                  </a:cubicBezTo>
                  <a:cubicBezTo>
                    <a:pt x="0" y="147828"/>
                    <a:pt x="42672" y="190500"/>
                    <a:pt x="95250" y="190500"/>
                  </a:cubicBezTo>
                  <a:lnTo>
                    <a:pt x="1009174" y="190500"/>
                  </a:lnTo>
                  <a:cubicBezTo>
                    <a:pt x="1061752" y="190500"/>
                    <a:pt x="1104424" y="147828"/>
                    <a:pt x="1104424" y="95250"/>
                  </a:cubicBezTo>
                  <a:cubicBezTo>
                    <a:pt x="1104424" y="42672"/>
                    <a:pt x="1061752" y="0"/>
                    <a:pt x="10091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0" name="Graphic 38">
            <a:extLst>
              <a:ext uri="{FF2B5EF4-FFF2-40B4-BE49-F238E27FC236}">
                <a16:creationId xmlns:a16="http://schemas.microsoft.com/office/drawing/2014/main" id="{216FAB58-9CC7-4F58-844A-A72986CDD2EF}"/>
              </a:ext>
            </a:extLst>
          </p:cNvPr>
          <p:cNvSpPr/>
          <p:nvPr/>
        </p:nvSpPr>
        <p:spPr>
          <a:xfrm>
            <a:off x="7324596" y="3155570"/>
            <a:ext cx="768666" cy="666285"/>
          </a:xfrm>
          <a:custGeom>
            <a:avLst/>
            <a:gdLst>
              <a:gd name="connsiteX0" fmla="*/ 1656874 w 1802130"/>
              <a:gd name="connsiteY0" fmla="*/ 1562100 h 1562100"/>
              <a:gd name="connsiteX1" fmla="*/ 1639824 w 1802130"/>
              <a:gd name="connsiteY1" fmla="*/ 1561148 h 1562100"/>
              <a:gd name="connsiteX2" fmla="*/ 1632966 w 1802130"/>
              <a:gd name="connsiteY2" fmla="*/ 1562100 h 1562100"/>
              <a:gd name="connsiteX3" fmla="*/ 174689 w 1802130"/>
              <a:gd name="connsiteY3" fmla="*/ 1562100 h 1562100"/>
              <a:gd name="connsiteX4" fmla="*/ 0 w 1802130"/>
              <a:gd name="connsiteY4" fmla="*/ 1387412 h 1562100"/>
              <a:gd name="connsiteX5" fmla="*/ 0 w 1802130"/>
              <a:gd name="connsiteY5" fmla="*/ 23813 h 1562100"/>
              <a:gd name="connsiteX6" fmla="*/ 23813 w 1802130"/>
              <a:gd name="connsiteY6" fmla="*/ 0 h 1562100"/>
              <a:gd name="connsiteX7" fmla="*/ 1535049 w 1802130"/>
              <a:gd name="connsiteY7" fmla="*/ 0 h 1562100"/>
              <a:gd name="connsiteX8" fmla="*/ 1558862 w 1802130"/>
              <a:gd name="connsiteY8" fmla="*/ 23813 h 1562100"/>
              <a:gd name="connsiteX9" fmla="*/ 1558862 w 1802130"/>
              <a:gd name="connsiteY9" fmla="*/ 218789 h 1562100"/>
              <a:gd name="connsiteX10" fmla="*/ 1558957 w 1802130"/>
              <a:gd name="connsiteY10" fmla="*/ 218789 h 1562100"/>
              <a:gd name="connsiteX11" fmla="*/ 1754600 w 1802130"/>
              <a:gd name="connsiteY11" fmla="*/ 218789 h 1562100"/>
              <a:gd name="connsiteX12" fmla="*/ 1802130 w 1802130"/>
              <a:gd name="connsiteY12" fmla="*/ 266319 h 1562100"/>
              <a:gd name="connsiteX13" fmla="*/ 1802130 w 1802130"/>
              <a:gd name="connsiteY13" fmla="*/ 1416749 h 1562100"/>
              <a:gd name="connsiteX14" fmla="*/ 1656874 w 1802130"/>
              <a:gd name="connsiteY14" fmla="*/ 1562100 h 1562100"/>
              <a:gd name="connsiteX15" fmla="*/ 1754600 w 1802130"/>
              <a:gd name="connsiteY15" fmla="*/ 266319 h 1562100"/>
              <a:gd name="connsiteX16" fmla="*/ 1559052 w 1802130"/>
              <a:gd name="connsiteY16" fmla="*/ 266414 h 1562100"/>
              <a:gd name="connsiteX17" fmla="*/ 1559147 w 1802130"/>
              <a:gd name="connsiteY17" fmla="*/ 1416749 h 1562100"/>
              <a:gd name="connsiteX18" fmla="*/ 1656874 w 1802130"/>
              <a:gd name="connsiteY18" fmla="*/ 1514475 h 1562100"/>
              <a:gd name="connsiteX19" fmla="*/ 1754600 w 1802130"/>
              <a:gd name="connsiteY19" fmla="*/ 1416749 h 1562100"/>
              <a:gd name="connsiteX20" fmla="*/ 1754600 w 1802130"/>
              <a:gd name="connsiteY20" fmla="*/ 266319 h 1562100"/>
              <a:gd name="connsiteX21" fmla="*/ 1754600 w 1802130"/>
              <a:gd name="connsiteY21" fmla="*/ 266319 h 1562100"/>
              <a:gd name="connsiteX22" fmla="*/ 47625 w 1802130"/>
              <a:gd name="connsiteY22" fmla="*/ 47625 h 1562100"/>
              <a:gd name="connsiteX23" fmla="*/ 47625 w 1802130"/>
              <a:gd name="connsiteY23" fmla="*/ 1387412 h 1562100"/>
              <a:gd name="connsiteX24" fmla="*/ 174689 w 1802130"/>
              <a:gd name="connsiteY24" fmla="*/ 1514475 h 1562100"/>
              <a:gd name="connsiteX25" fmla="*/ 1549146 w 1802130"/>
              <a:gd name="connsiteY25" fmla="*/ 1514475 h 1562100"/>
              <a:gd name="connsiteX26" fmla="*/ 1511237 w 1802130"/>
              <a:gd name="connsiteY26" fmla="*/ 1416749 h 1562100"/>
              <a:gd name="connsiteX27" fmla="*/ 1511237 w 1802130"/>
              <a:gd name="connsiteY27" fmla="*/ 47625 h 1562100"/>
              <a:gd name="connsiteX28" fmla="*/ 47625 w 1802130"/>
              <a:gd name="connsiteY28" fmla="*/ 47625 h 1562100"/>
              <a:gd name="connsiteX29" fmla="*/ 1122331 w 1802130"/>
              <a:gd name="connsiteY29" fmla="*/ 1329690 h 1562100"/>
              <a:gd name="connsiteX30" fmla="*/ 945547 w 1802130"/>
              <a:gd name="connsiteY30" fmla="*/ 1329690 h 1562100"/>
              <a:gd name="connsiteX31" fmla="*/ 921734 w 1802130"/>
              <a:gd name="connsiteY31" fmla="*/ 1305878 h 1562100"/>
              <a:gd name="connsiteX32" fmla="*/ 945547 w 1802130"/>
              <a:gd name="connsiteY32" fmla="*/ 1282065 h 1562100"/>
              <a:gd name="connsiteX33" fmla="*/ 1122331 w 1802130"/>
              <a:gd name="connsiteY33" fmla="*/ 1282065 h 1562100"/>
              <a:gd name="connsiteX34" fmla="*/ 1146143 w 1802130"/>
              <a:gd name="connsiteY34" fmla="*/ 1305878 h 1562100"/>
              <a:gd name="connsiteX35" fmla="*/ 1122331 w 1802130"/>
              <a:gd name="connsiteY35" fmla="*/ 1329690 h 1562100"/>
              <a:gd name="connsiteX36" fmla="*/ 1437418 w 1802130"/>
              <a:gd name="connsiteY36" fmla="*/ 1327880 h 1562100"/>
              <a:gd name="connsiteX37" fmla="*/ 1231392 w 1802130"/>
              <a:gd name="connsiteY37" fmla="*/ 1327880 h 1562100"/>
              <a:gd name="connsiteX38" fmla="*/ 1207580 w 1802130"/>
              <a:gd name="connsiteY38" fmla="*/ 1304068 h 1562100"/>
              <a:gd name="connsiteX39" fmla="*/ 1207580 w 1802130"/>
              <a:gd name="connsiteY39" fmla="*/ 1063943 h 1562100"/>
              <a:gd name="connsiteX40" fmla="*/ 1231392 w 1802130"/>
              <a:gd name="connsiteY40" fmla="*/ 1040130 h 1562100"/>
              <a:gd name="connsiteX41" fmla="*/ 1437418 w 1802130"/>
              <a:gd name="connsiteY41" fmla="*/ 1040130 h 1562100"/>
              <a:gd name="connsiteX42" fmla="*/ 1461230 w 1802130"/>
              <a:gd name="connsiteY42" fmla="*/ 1063943 h 1562100"/>
              <a:gd name="connsiteX43" fmla="*/ 1461230 w 1802130"/>
              <a:gd name="connsiteY43" fmla="*/ 1304068 h 1562100"/>
              <a:gd name="connsiteX44" fmla="*/ 1437418 w 1802130"/>
              <a:gd name="connsiteY44" fmla="*/ 1327880 h 1562100"/>
              <a:gd name="connsiteX45" fmla="*/ 1255109 w 1802130"/>
              <a:gd name="connsiteY45" fmla="*/ 1280255 h 1562100"/>
              <a:gd name="connsiteX46" fmla="*/ 1413510 w 1802130"/>
              <a:gd name="connsiteY46" fmla="*/ 1280255 h 1562100"/>
              <a:gd name="connsiteX47" fmla="*/ 1413510 w 1802130"/>
              <a:gd name="connsiteY47" fmla="*/ 1087755 h 1562100"/>
              <a:gd name="connsiteX48" fmla="*/ 1255109 w 1802130"/>
              <a:gd name="connsiteY48" fmla="*/ 1087755 h 1562100"/>
              <a:gd name="connsiteX49" fmla="*/ 1255109 w 1802130"/>
              <a:gd name="connsiteY49" fmla="*/ 1280255 h 1562100"/>
              <a:gd name="connsiteX50" fmla="*/ 833723 w 1802130"/>
              <a:gd name="connsiteY50" fmla="*/ 1327880 h 1562100"/>
              <a:gd name="connsiteX51" fmla="*/ 544449 w 1802130"/>
              <a:gd name="connsiteY51" fmla="*/ 1327880 h 1562100"/>
              <a:gd name="connsiteX52" fmla="*/ 520637 w 1802130"/>
              <a:gd name="connsiteY52" fmla="*/ 1304068 h 1562100"/>
              <a:gd name="connsiteX53" fmla="*/ 544449 w 1802130"/>
              <a:gd name="connsiteY53" fmla="*/ 1280255 h 1562100"/>
              <a:gd name="connsiteX54" fmla="*/ 833723 w 1802130"/>
              <a:gd name="connsiteY54" fmla="*/ 1280255 h 1562100"/>
              <a:gd name="connsiteX55" fmla="*/ 857536 w 1802130"/>
              <a:gd name="connsiteY55" fmla="*/ 1304068 h 1562100"/>
              <a:gd name="connsiteX56" fmla="*/ 833723 w 1802130"/>
              <a:gd name="connsiteY56" fmla="*/ 1327880 h 1562100"/>
              <a:gd name="connsiteX57" fmla="*/ 428054 w 1802130"/>
              <a:gd name="connsiteY57" fmla="*/ 1327880 h 1562100"/>
              <a:gd name="connsiteX58" fmla="*/ 153924 w 1802130"/>
              <a:gd name="connsiteY58" fmla="*/ 1327880 h 1562100"/>
              <a:gd name="connsiteX59" fmla="*/ 130112 w 1802130"/>
              <a:gd name="connsiteY59" fmla="*/ 1304068 h 1562100"/>
              <a:gd name="connsiteX60" fmla="*/ 130112 w 1802130"/>
              <a:gd name="connsiteY60" fmla="*/ 819055 h 1562100"/>
              <a:gd name="connsiteX61" fmla="*/ 153924 w 1802130"/>
              <a:gd name="connsiteY61" fmla="*/ 795242 h 1562100"/>
              <a:gd name="connsiteX62" fmla="*/ 428054 w 1802130"/>
              <a:gd name="connsiteY62" fmla="*/ 795242 h 1562100"/>
              <a:gd name="connsiteX63" fmla="*/ 451866 w 1802130"/>
              <a:gd name="connsiteY63" fmla="*/ 819055 h 1562100"/>
              <a:gd name="connsiteX64" fmla="*/ 451866 w 1802130"/>
              <a:gd name="connsiteY64" fmla="*/ 1304163 h 1562100"/>
              <a:gd name="connsiteX65" fmla="*/ 428054 w 1802130"/>
              <a:gd name="connsiteY65" fmla="*/ 1327880 h 1562100"/>
              <a:gd name="connsiteX66" fmla="*/ 177737 w 1802130"/>
              <a:gd name="connsiteY66" fmla="*/ 1280255 h 1562100"/>
              <a:gd name="connsiteX67" fmla="*/ 404241 w 1802130"/>
              <a:gd name="connsiteY67" fmla="*/ 1280255 h 1562100"/>
              <a:gd name="connsiteX68" fmla="*/ 404241 w 1802130"/>
              <a:gd name="connsiteY68" fmla="*/ 842867 h 1562100"/>
              <a:gd name="connsiteX69" fmla="*/ 177737 w 1802130"/>
              <a:gd name="connsiteY69" fmla="*/ 842867 h 1562100"/>
              <a:gd name="connsiteX70" fmla="*/ 177737 w 1802130"/>
              <a:gd name="connsiteY70" fmla="*/ 1280255 h 1562100"/>
              <a:gd name="connsiteX71" fmla="*/ 1069658 w 1802130"/>
              <a:gd name="connsiteY71" fmla="*/ 1208342 h 1562100"/>
              <a:gd name="connsiteX72" fmla="*/ 945547 w 1802130"/>
              <a:gd name="connsiteY72" fmla="*/ 1208342 h 1562100"/>
              <a:gd name="connsiteX73" fmla="*/ 921734 w 1802130"/>
              <a:gd name="connsiteY73" fmla="*/ 1184529 h 1562100"/>
              <a:gd name="connsiteX74" fmla="*/ 945547 w 1802130"/>
              <a:gd name="connsiteY74" fmla="*/ 1160717 h 1562100"/>
              <a:gd name="connsiteX75" fmla="*/ 1069658 w 1802130"/>
              <a:gd name="connsiteY75" fmla="*/ 1160717 h 1562100"/>
              <a:gd name="connsiteX76" fmla="*/ 1093470 w 1802130"/>
              <a:gd name="connsiteY76" fmla="*/ 1184529 h 1562100"/>
              <a:gd name="connsiteX77" fmla="*/ 1069658 w 1802130"/>
              <a:gd name="connsiteY77" fmla="*/ 1208342 h 1562100"/>
              <a:gd name="connsiteX78" fmla="*/ 747522 w 1802130"/>
              <a:gd name="connsiteY78" fmla="*/ 1206627 h 1562100"/>
              <a:gd name="connsiteX79" fmla="*/ 544449 w 1802130"/>
              <a:gd name="connsiteY79" fmla="*/ 1206627 h 1562100"/>
              <a:gd name="connsiteX80" fmla="*/ 520637 w 1802130"/>
              <a:gd name="connsiteY80" fmla="*/ 1182815 h 1562100"/>
              <a:gd name="connsiteX81" fmla="*/ 544449 w 1802130"/>
              <a:gd name="connsiteY81" fmla="*/ 1159002 h 1562100"/>
              <a:gd name="connsiteX82" fmla="*/ 747617 w 1802130"/>
              <a:gd name="connsiteY82" fmla="*/ 1159002 h 1562100"/>
              <a:gd name="connsiteX83" fmla="*/ 771430 w 1802130"/>
              <a:gd name="connsiteY83" fmla="*/ 1182815 h 1562100"/>
              <a:gd name="connsiteX84" fmla="*/ 747522 w 1802130"/>
              <a:gd name="connsiteY84" fmla="*/ 1206627 h 1562100"/>
              <a:gd name="connsiteX85" fmla="*/ 1122331 w 1802130"/>
              <a:gd name="connsiteY85" fmla="*/ 1087088 h 1562100"/>
              <a:gd name="connsiteX86" fmla="*/ 945547 w 1802130"/>
              <a:gd name="connsiteY86" fmla="*/ 1087088 h 1562100"/>
              <a:gd name="connsiteX87" fmla="*/ 921734 w 1802130"/>
              <a:gd name="connsiteY87" fmla="*/ 1063276 h 1562100"/>
              <a:gd name="connsiteX88" fmla="*/ 945547 w 1802130"/>
              <a:gd name="connsiteY88" fmla="*/ 1039463 h 1562100"/>
              <a:gd name="connsiteX89" fmla="*/ 1122331 w 1802130"/>
              <a:gd name="connsiteY89" fmla="*/ 1039463 h 1562100"/>
              <a:gd name="connsiteX90" fmla="*/ 1146143 w 1802130"/>
              <a:gd name="connsiteY90" fmla="*/ 1063276 h 1562100"/>
              <a:gd name="connsiteX91" fmla="*/ 1122331 w 1802130"/>
              <a:gd name="connsiteY91" fmla="*/ 1087088 h 1562100"/>
              <a:gd name="connsiteX92" fmla="*/ 833723 w 1802130"/>
              <a:gd name="connsiteY92" fmla="*/ 1085374 h 1562100"/>
              <a:gd name="connsiteX93" fmla="*/ 544449 w 1802130"/>
              <a:gd name="connsiteY93" fmla="*/ 1085374 h 1562100"/>
              <a:gd name="connsiteX94" fmla="*/ 520637 w 1802130"/>
              <a:gd name="connsiteY94" fmla="*/ 1061561 h 1562100"/>
              <a:gd name="connsiteX95" fmla="*/ 544449 w 1802130"/>
              <a:gd name="connsiteY95" fmla="*/ 1037749 h 1562100"/>
              <a:gd name="connsiteX96" fmla="*/ 833723 w 1802130"/>
              <a:gd name="connsiteY96" fmla="*/ 1037749 h 1562100"/>
              <a:gd name="connsiteX97" fmla="*/ 857536 w 1802130"/>
              <a:gd name="connsiteY97" fmla="*/ 1061561 h 1562100"/>
              <a:gd name="connsiteX98" fmla="*/ 833723 w 1802130"/>
              <a:gd name="connsiteY98" fmla="*/ 1085374 h 1562100"/>
              <a:gd name="connsiteX99" fmla="*/ 1355503 w 1802130"/>
              <a:gd name="connsiteY99" fmla="*/ 965835 h 1562100"/>
              <a:gd name="connsiteX100" fmla="*/ 1231297 w 1802130"/>
              <a:gd name="connsiteY100" fmla="*/ 965835 h 1562100"/>
              <a:gd name="connsiteX101" fmla="*/ 1207484 w 1802130"/>
              <a:gd name="connsiteY101" fmla="*/ 942023 h 1562100"/>
              <a:gd name="connsiteX102" fmla="*/ 1231297 w 1802130"/>
              <a:gd name="connsiteY102" fmla="*/ 918210 h 1562100"/>
              <a:gd name="connsiteX103" fmla="*/ 1355503 w 1802130"/>
              <a:gd name="connsiteY103" fmla="*/ 918210 h 1562100"/>
              <a:gd name="connsiteX104" fmla="*/ 1379315 w 1802130"/>
              <a:gd name="connsiteY104" fmla="*/ 942023 h 1562100"/>
              <a:gd name="connsiteX105" fmla="*/ 1355503 w 1802130"/>
              <a:gd name="connsiteY105" fmla="*/ 965835 h 1562100"/>
              <a:gd name="connsiteX106" fmla="*/ 1069658 w 1802130"/>
              <a:gd name="connsiteY106" fmla="*/ 965835 h 1562100"/>
              <a:gd name="connsiteX107" fmla="*/ 945547 w 1802130"/>
              <a:gd name="connsiteY107" fmla="*/ 965835 h 1562100"/>
              <a:gd name="connsiteX108" fmla="*/ 921734 w 1802130"/>
              <a:gd name="connsiteY108" fmla="*/ 942023 h 1562100"/>
              <a:gd name="connsiteX109" fmla="*/ 945547 w 1802130"/>
              <a:gd name="connsiteY109" fmla="*/ 918210 h 1562100"/>
              <a:gd name="connsiteX110" fmla="*/ 1069658 w 1802130"/>
              <a:gd name="connsiteY110" fmla="*/ 918210 h 1562100"/>
              <a:gd name="connsiteX111" fmla="*/ 1093470 w 1802130"/>
              <a:gd name="connsiteY111" fmla="*/ 942023 h 1562100"/>
              <a:gd name="connsiteX112" fmla="*/ 1069658 w 1802130"/>
              <a:gd name="connsiteY112" fmla="*/ 965835 h 1562100"/>
              <a:gd name="connsiteX113" fmla="*/ 747522 w 1802130"/>
              <a:gd name="connsiteY113" fmla="*/ 964121 h 1562100"/>
              <a:gd name="connsiteX114" fmla="*/ 544449 w 1802130"/>
              <a:gd name="connsiteY114" fmla="*/ 964121 h 1562100"/>
              <a:gd name="connsiteX115" fmla="*/ 520637 w 1802130"/>
              <a:gd name="connsiteY115" fmla="*/ 940308 h 1562100"/>
              <a:gd name="connsiteX116" fmla="*/ 544449 w 1802130"/>
              <a:gd name="connsiteY116" fmla="*/ 916496 h 1562100"/>
              <a:gd name="connsiteX117" fmla="*/ 747617 w 1802130"/>
              <a:gd name="connsiteY117" fmla="*/ 916496 h 1562100"/>
              <a:gd name="connsiteX118" fmla="*/ 771430 w 1802130"/>
              <a:gd name="connsiteY118" fmla="*/ 940308 h 1562100"/>
              <a:gd name="connsiteX119" fmla="*/ 747522 w 1802130"/>
              <a:gd name="connsiteY119" fmla="*/ 964121 h 1562100"/>
              <a:gd name="connsiteX120" fmla="*/ 1418749 w 1802130"/>
              <a:gd name="connsiteY120" fmla="*/ 844582 h 1562100"/>
              <a:gd name="connsiteX121" fmla="*/ 1231297 w 1802130"/>
              <a:gd name="connsiteY121" fmla="*/ 844582 h 1562100"/>
              <a:gd name="connsiteX122" fmla="*/ 1207484 w 1802130"/>
              <a:gd name="connsiteY122" fmla="*/ 820769 h 1562100"/>
              <a:gd name="connsiteX123" fmla="*/ 1231297 w 1802130"/>
              <a:gd name="connsiteY123" fmla="*/ 796957 h 1562100"/>
              <a:gd name="connsiteX124" fmla="*/ 1418749 w 1802130"/>
              <a:gd name="connsiteY124" fmla="*/ 796957 h 1562100"/>
              <a:gd name="connsiteX125" fmla="*/ 1442561 w 1802130"/>
              <a:gd name="connsiteY125" fmla="*/ 820769 h 1562100"/>
              <a:gd name="connsiteX126" fmla="*/ 1418749 w 1802130"/>
              <a:gd name="connsiteY126" fmla="*/ 844582 h 1562100"/>
              <a:gd name="connsiteX127" fmla="*/ 1132904 w 1802130"/>
              <a:gd name="connsiteY127" fmla="*/ 844582 h 1562100"/>
              <a:gd name="connsiteX128" fmla="*/ 945547 w 1802130"/>
              <a:gd name="connsiteY128" fmla="*/ 844582 h 1562100"/>
              <a:gd name="connsiteX129" fmla="*/ 921734 w 1802130"/>
              <a:gd name="connsiteY129" fmla="*/ 820769 h 1562100"/>
              <a:gd name="connsiteX130" fmla="*/ 945547 w 1802130"/>
              <a:gd name="connsiteY130" fmla="*/ 796957 h 1562100"/>
              <a:gd name="connsiteX131" fmla="*/ 1132999 w 1802130"/>
              <a:gd name="connsiteY131" fmla="*/ 796957 h 1562100"/>
              <a:gd name="connsiteX132" fmla="*/ 1156811 w 1802130"/>
              <a:gd name="connsiteY132" fmla="*/ 820769 h 1562100"/>
              <a:gd name="connsiteX133" fmla="*/ 1132904 w 1802130"/>
              <a:gd name="connsiteY133" fmla="*/ 844582 h 1562100"/>
              <a:gd name="connsiteX134" fmla="*/ 828389 w 1802130"/>
              <a:gd name="connsiteY134" fmla="*/ 842867 h 1562100"/>
              <a:gd name="connsiteX135" fmla="*/ 544449 w 1802130"/>
              <a:gd name="connsiteY135" fmla="*/ 842867 h 1562100"/>
              <a:gd name="connsiteX136" fmla="*/ 520637 w 1802130"/>
              <a:gd name="connsiteY136" fmla="*/ 819055 h 1562100"/>
              <a:gd name="connsiteX137" fmla="*/ 544449 w 1802130"/>
              <a:gd name="connsiteY137" fmla="*/ 795242 h 1562100"/>
              <a:gd name="connsiteX138" fmla="*/ 828389 w 1802130"/>
              <a:gd name="connsiteY138" fmla="*/ 795242 h 1562100"/>
              <a:gd name="connsiteX139" fmla="*/ 852202 w 1802130"/>
              <a:gd name="connsiteY139" fmla="*/ 819055 h 1562100"/>
              <a:gd name="connsiteX140" fmla="*/ 828389 w 1802130"/>
              <a:gd name="connsiteY140" fmla="*/ 842867 h 1562100"/>
              <a:gd name="connsiteX141" fmla="*/ 1349026 w 1802130"/>
              <a:gd name="connsiteY141" fmla="*/ 674751 h 1562100"/>
              <a:gd name="connsiteX142" fmla="*/ 952690 w 1802130"/>
              <a:gd name="connsiteY142" fmla="*/ 674751 h 1562100"/>
              <a:gd name="connsiteX143" fmla="*/ 928878 w 1802130"/>
              <a:gd name="connsiteY143" fmla="*/ 650938 h 1562100"/>
              <a:gd name="connsiteX144" fmla="*/ 952690 w 1802130"/>
              <a:gd name="connsiteY144" fmla="*/ 627126 h 1562100"/>
              <a:gd name="connsiteX145" fmla="*/ 1349026 w 1802130"/>
              <a:gd name="connsiteY145" fmla="*/ 627126 h 1562100"/>
              <a:gd name="connsiteX146" fmla="*/ 1372838 w 1802130"/>
              <a:gd name="connsiteY146" fmla="*/ 650938 h 1562100"/>
              <a:gd name="connsiteX147" fmla="*/ 1349026 w 1802130"/>
              <a:gd name="connsiteY147" fmla="*/ 674751 h 1562100"/>
              <a:gd name="connsiteX148" fmla="*/ 848106 w 1802130"/>
              <a:gd name="connsiteY148" fmla="*/ 674751 h 1562100"/>
              <a:gd name="connsiteX149" fmla="*/ 153924 w 1802130"/>
              <a:gd name="connsiteY149" fmla="*/ 674751 h 1562100"/>
              <a:gd name="connsiteX150" fmla="*/ 130112 w 1802130"/>
              <a:gd name="connsiteY150" fmla="*/ 650938 h 1562100"/>
              <a:gd name="connsiteX151" fmla="*/ 130112 w 1802130"/>
              <a:gd name="connsiteY151" fmla="*/ 165830 h 1562100"/>
              <a:gd name="connsiteX152" fmla="*/ 153924 w 1802130"/>
              <a:gd name="connsiteY152" fmla="*/ 142018 h 1562100"/>
              <a:gd name="connsiteX153" fmla="*/ 848106 w 1802130"/>
              <a:gd name="connsiteY153" fmla="*/ 142018 h 1562100"/>
              <a:gd name="connsiteX154" fmla="*/ 871919 w 1802130"/>
              <a:gd name="connsiteY154" fmla="*/ 165830 h 1562100"/>
              <a:gd name="connsiteX155" fmla="*/ 871919 w 1802130"/>
              <a:gd name="connsiteY155" fmla="*/ 650938 h 1562100"/>
              <a:gd name="connsiteX156" fmla="*/ 848106 w 1802130"/>
              <a:gd name="connsiteY156" fmla="*/ 674751 h 1562100"/>
              <a:gd name="connsiteX157" fmla="*/ 177737 w 1802130"/>
              <a:gd name="connsiteY157" fmla="*/ 627126 h 1562100"/>
              <a:gd name="connsiteX158" fmla="*/ 824294 w 1802130"/>
              <a:gd name="connsiteY158" fmla="*/ 627126 h 1562100"/>
              <a:gd name="connsiteX159" fmla="*/ 824294 w 1802130"/>
              <a:gd name="connsiteY159" fmla="*/ 189643 h 1562100"/>
              <a:gd name="connsiteX160" fmla="*/ 177737 w 1802130"/>
              <a:gd name="connsiteY160" fmla="*/ 189643 h 1562100"/>
              <a:gd name="connsiteX161" fmla="*/ 177737 w 1802130"/>
              <a:gd name="connsiteY161" fmla="*/ 627126 h 1562100"/>
              <a:gd name="connsiteX162" fmla="*/ 1399223 w 1802130"/>
              <a:gd name="connsiteY162" fmla="*/ 553403 h 1562100"/>
              <a:gd name="connsiteX163" fmla="*/ 952595 w 1802130"/>
              <a:gd name="connsiteY163" fmla="*/ 553403 h 1562100"/>
              <a:gd name="connsiteX164" fmla="*/ 928783 w 1802130"/>
              <a:gd name="connsiteY164" fmla="*/ 529590 h 1562100"/>
              <a:gd name="connsiteX165" fmla="*/ 952595 w 1802130"/>
              <a:gd name="connsiteY165" fmla="*/ 505778 h 1562100"/>
              <a:gd name="connsiteX166" fmla="*/ 1399223 w 1802130"/>
              <a:gd name="connsiteY166" fmla="*/ 505778 h 1562100"/>
              <a:gd name="connsiteX167" fmla="*/ 1423035 w 1802130"/>
              <a:gd name="connsiteY167" fmla="*/ 529590 h 1562100"/>
              <a:gd name="connsiteX168" fmla="*/ 1399223 w 1802130"/>
              <a:gd name="connsiteY168" fmla="*/ 553403 h 1562100"/>
              <a:gd name="connsiteX169" fmla="*/ 1349026 w 1802130"/>
              <a:gd name="connsiteY169" fmla="*/ 432149 h 1562100"/>
              <a:gd name="connsiteX170" fmla="*/ 952690 w 1802130"/>
              <a:gd name="connsiteY170" fmla="*/ 432149 h 1562100"/>
              <a:gd name="connsiteX171" fmla="*/ 928878 w 1802130"/>
              <a:gd name="connsiteY171" fmla="*/ 408337 h 1562100"/>
              <a:gd name="connsiteX172" fmla="*/ 952690 w 1802130"/>
              <a:gd name="connsiteY172" fmla="*/ 384524 h 1562100"/>
              <a:gd name="connsiteX173" fmla="*/ 1349026 w 1802130"/>
              <a:gd name="connsiteY173" fmla="*/ 384524 h 1562100"/>
              <a:gd name="connsiteX174" fmla="*/ 1372838 w 1802130"/>
              <a:gd name="connsiteY174" fmla="*/ 408337 h 1562100"/>
              <a:gd name="connsiteX175" fmla="*/ 1349026 w 1802130"/>
              <a:gd name="connsiteY175" fmla="*/ 432149 h 1562100"/>
              <a:gd name="connsiteX176" fmla="*/ 1289780 w 1802130"/>
              <a:gd name="connsiteY176" fmla="*/ 310896 h 1562100"/>
              <a:gd name="connsiteX177" fmla="*/ 952595 w 1802130"/>
              <a:gd name="connsiteY177" fmla="*/ 310896 h 1562100"/>
              <a:gd name="connsiteX178" fmla="*/ 928783 w 1802130"/>
              <a:gd name="connsiteY178" fmla="*/ 287084 h 1562100"/>
              <a:gd name="connsiteX179" fmla="*/ 952595 w 1802130"/>
              <a:gd name="connsiteY179" fmla="*/ 263271 h 1562100"/>
              <a:gd name="connsiteX180" fmla="*/ 1289780 w 1802130"/>
              <a:gd name="connsiteY180" fmla="*/ 263271 h 1562100"/>
              <a:gd name="connsiteX181" fmla="*/ 1313593 w 1802130"/>
              <a:gd name="connsiteY181" fmla="*/ 287084 h 1562100"/>
              <a:gd name="connsiteX182" fmla="*/ 1289780 w 1802130"/>
              <a:gd name="connsiteY182" fmla="*/ 310896 h 1562100"/>
              <a:gd name="connsiteX183" fmla="*/ 1399223 w 1802130"/>
              <a:gd name="connsiteY183" fmla="*/ 189643 h 1562100"/>
              <a:gd name="connsiteX184" fmla="*/ 952595 w 1802130"/>
              <a:gd name="connsiteY184" fmla="*/ 189643 h 1562100"/>
              <a:gd name="connsiteX185" fmla="*/ 928783 w 1802130"/>
              <a:gd name="connsiteY185" fmla="*/ 165830 h 1562100"/>
              <a:gd name="connsiteX186" fmla="*/ 952595 w 1802130"/>
              <a:gd name="connsiteY186" fmla="*/ 142018 h 1562100"/>
              <a:gd name="connsiteX187" fmla="*/ 1399223 w 1802130"/>
              <a:gd name="connsiteY187" fmla="*/ 142018 h 1562100"/>
              <a:gd name="connsiteX188" fmla="*/ 1423035 w 1802130"/>
              <a:gd name="connsiteY188" fmla="*/ 165830 h 1562100"/>
              <a:gd name="connsiteX189" fmla="*/ 1399223 w 1802130"/>
              <a:gd name="connsiteY189" fmla="*/ 1896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802130" h="1562100">
                <a:moveTo>
                  <a:pt x="1656874" y="1562100"/>
                </a:moveTo>
                <a:cubicBezTo>
                  <a:pt x="1651064" y="1562100"/>
                  <a:pt x="1645349" y="1561719"/>
                  <a:pt x="1639824" y="1561148"/>
                </a:cubicBezTo>
                <a:cubicBezTo>
                  <a:pt x="1637633" y="1561814"/>
                  <a:pt x="1635347" y="1562100"/>
                  <a:pt x="1632966" y="1562100"/>
                </a:cubicBezTo>
                <a:lnTo>
                  <a:pt x="174689" y="1562100"/>
                </a:lnTo>
                <a:cubicBezTo>
                  <a:pt x="78391" y="1562100"/>
                  <a:pt x="0" y="1483709"/>
                  <a:pt x="0" y="1387412"/>
                </a:cubicBezTo>
                <a:lnTo>
                  <a:pt x="0" y="23813"/>
                </a:lnTo>
                <a:cubicBezTo>
                  <a:pt x="0" y="10668"/>
                  <a:pt x="10668" y="0"/>
                  <a:pt x="23813" y="0"/>
                </a:cubicBezTo>
                <a:lnTo>
                  <a:pt x="1535049" y="0"/>
                </a:lnTo>
                <a:cubicBezTo>
                  <a:pt x="1548193" y="0"/>
                  <a:pt x="1558862" y="10668"/>
                  <a:pt x="1558862" y="23813"/>
                </a:cubicBezTo>
                <a:lnTo>
                  <a:pt x="1558862" y="218789"/>
                </a:lnTo>
                <a:cubicBezTo>
                  <a:pt x="1558957" y="218789"/>
                  <a:pt x="1558957" y="218789"/>
                  <a:pt x="1558957" y="218789"/>
                </a:cubicBezTo>
                <a:lnTo>
                  <a:pt x="1754600" y="218789"/>
                </a:lnTo>
                <a:cubicBezTo>
                  <a:pt x="1780794" y="218789"/>
                  <a:pt x="1802130" y="240125"/>
                  <a:pt x="1802130" y="266319"/>
                </a:cubicBezTo>
                <a:lnTo>
                  <a:pt x="1802130" y="1416749"/>
                </a:lnTo>
                <a:cubicBezTo>
                  <a:pt x="1802225" y="1496854"/>
                  <a:pt x="1736979" y="1562100"/>
                  <a:pt x="1656874" y="1562100"/>
                </a:cubicBezTo>
                <a:close/>
                <a:moveTo>
                  <a:pt x="1754600" y="266319"/>
                </a:moveTo>
                <a:lnTo>
                  <a:pt x="1559052" y="266414"/>
                </a:lnTo>
                <a:lnTo>
                  <a:pt x="1559147" y="1416749"/>
                </a:lnTo>
                <a:cubicBezTo>
                  <a:pt x="1559147" y="1470660"/>
                  <a:pt x="1602962" y="1514475"/>
                  <a:pt x="1656874" y="1514475"/>
                </a:cubicBezTo>
                <a:cubicBezTo>
                  <a:pt x="1710785" y="1514475"/>
                  <a:pt x="1754600" y="1470660"/>
                  <a:pt x="1754600" y="1416749"/>
                </a:cubicBezTo>
                <a:lnTo>
                  <a:pt x="1754600" y="266319"/>
                </a:lnTo>
                <a:lnTo>
                  <a:pt x="1754600" y="266319"/>
                </a:lnTo>
                <a:close/>
                <a:moveTo>
                  <a:pt x="47625" y="47625"/>
                </a:moveTo>
                <a:lnTo>
                  <a:pt x="47625" y="1387412"/>
                </a:lnTo>
                <a:cubicBezTo>
                  <a:pt x="47625" y="1457516"/>
                  <a:pt x="104584" y="1514475"/>
                  <a:pt x="174689" y="1514475"/>
                </a:cubicBezTo>
                <a:lnTo>
                  <a:pt x="1549146" y="1514475"/>
                </a:lnTo>
                <a:cubicBezTo>
                  <a:pt x="1525524" y="1488377"/>
                  <a:pt x="1511237" y="1453896"/>
                  <a:pt x="1511237" y="1416749"/>
                </a:cubicBezTo>
                <a:lnTo>
                  <a:pt x="1511237" y="47625"/>
                </a:lnTo>
                <a:lnTo>
                  <a:pt x="47625" y="47625"/>
                </a:lnTo>
                <a:close/>
                <a:moveTo>
                  <a:pt x="1122331" y="1329690"/>
                </a:moveTo>
                <a:lnTo>
                  <a:pt x="945547" y="1329690"/>
                </a:lnTo>
                <a:cubicBezTo>
                  <a:pt x="932402" y="1329690"/>
                  <a:pt x="921734" y="1319022"/>
                  <a:pt x="921734" y="1305878"/>
                </a:cubicBezTo>
                <a:cubicBezTo>
                  <a:pt x="921734" y="1292733"/>
                  <a:pt x="932402" y="1282065"/>
                  <a:pt x="945547" y="1282065"/>
                </a:cubicBezTo>
                <a:lnTo>
                  <a:pt x="1122331" y="1282065"/>
                </a:lnTo>
                <a:cubicBezTo>
                  <a:pt x="1135475" y="1282065"/>
                  <a:pt x="1146143" y="1292733"/>
                  <a:pt x="1146143" y="1305878"/>
                </a:cubicBezTo>
                <a:cubicBezTo>
                  <a:pt x="1146143" y="1319022"/>
                  <a:pt x="1135475" y="1329690"/>
                  <a:pt x="1122331" y="1329690"/>
                </a:cubicBezTo>
                <a:close/>
                <a:moveTo>
                  <a:pt x="1437418" y="1327880"/>
                </a:moveTo>
                <a:lnTo>
                  <a:pt x="1231392" y="1327880"/>
                </a:lnTo>
                <a:cubicBezTo>
                  <a:pt x="1218248" y="1327880"/>
                  <a:pt x="1207580" y="1317212"/>
                  <a:pt x="1207580" y="1304068"/>
                </a:cubicBezTo>
                <a:lnTo>
                  <a:pt x="1207580" y="1063943"/>
                </a:lnTo>
                <a:cubicBezTo>
                  <a:pt x="1207580" y="1050798"/>
                  <a:pt x="1218248" y="1040130"/>
                  <a:pt x="1231392" y="1040130"/>
                </a:cubicBezTo>
                <a:lnTo>
                  <a:pt x="1437418" y="1040130"/>
                </a:lnTo>
                <a:cubicBezTo>
                  <a:pt x="1450562" y="1040130"/>
                  <a:pt x="1461230" y="1050798"/>
                  <a:pt x="1461230" y="1063943"/>
                </a:cubicBezTo>
                <a:lnTo>
                  <a:pt x="1461230" y="1304068"/>
                </a:lnTo>
                <a:cubicBezTo>
                  <a:pt x="1461230" y="1317308"/>
                  <a:pt x="1450562" y="1327880"/>
                  <a:pt x="1437418" y="1327880"/>
                </a:cubicBezTo>
                <a:close/>
                <a:moveTo>
                  <a:pt x="1255109" y="1280255"/>
                </a:moveTo>
                <a:lnTo>
                  <a:pt x="1413510" y="1280255"/>
                </a:lnTo>
                <a:lnTo>
                  <a:pt x="1413510" y="1087755"/>
                </a:lnTo>
                <a:lnTo>
                  <a:pt x="1255109" y="1087755"/>
                </a:lnTo>
                <a:lnTo>
                  <a:pt x="1255109" y="1280255"/>
                </a:lnTo>
                <a:close/>
                <a:moveTo>
                  <a:pt x="833723" y="1327880"/>
                </a:moveTo>
                <a:lnTo>
                  <a:pt x="544449" y="1327880"/>
                </a:lnTo>
                <a:cubicBezTo>
                  <a:pt x="531305" y="1327880"/>
                  <a:pt x="520637" y="1317212"/>
                  <a:pt x="520637" y="1304068"/>
                </a:cubicBezTo>
                <a:cubicBezTo>
                  <a:pt x="520637" y="1290923"/>
                  <a:pt x="531305" y="1280255"/>
                  <a:pt x="544449" y="1280255"/>
                </a:cubicBezTo>
                <a:lnTo>
                  <a:pt x="833723" y="1280255"/>
                </a:lnTo>
                <a:cubicBezTo>
                  <a:pt x="846868" y="1280255"/>
                  <a:pt x="857536" y="1290923"/>
                  <a:pt x="857536" y="1304068"/>
                </a:cubicBezTo>
                <a:cubicBezTo>
                  <a:pt x="857536" y="1317212"/>
                  <a:pt x="846868" y="1327880"/>
                  <a:pt x="833723" y="1327880"/>
                </a:cubicBezTo>
                <a:close/>
                <a:moveTo>
                  <a:pt x="428054" y="1327880"/>
                </a:moveTo>
                <a:lnTo>
                  <a:pt x="153924" y="1327880"/>
                </a:lnTo>
                <a:cubicBezTo>
                  <a:pt x="140780" y="1327880"/>
                  <a:pt x="130112" y="1317212"/>
                  <a:pt x="130112" y="1304068"/>
                </a:cubicBezTo>
                <a:lnTo>
                  <a:pt x="130112" y="819055"/>
                </a:lnTo>
                <a:cubicBezTo>
                  <a:pt x="130112" y="805910"/>
                  <a:pt x="140780" y="795242"/>
                  <a:pt x="153924" y="795242"/>
                </a:cubicBezTo>
                <a:lnTo>
                  <a:pt x="428054" y="795242"/>
                </a:lnTo>
                <a:cubicBezTo>
                  <a:pt x="441198" y="795242"/>
                  <a:pt x="451866" y="805910"/>
                  <a:pt x="451866" y="819055"/>
                </a:cubicBezTo>
                <a:lnTo>
                  <a:pt x="451866" y="1304163"/>
                </a:lnTo>
                <a:cubicBezTo>
                  <a:pt x="451866" y="1317308"/>
                  <a:pt x="441198" y="1327880"/>
                  <a:pt x="428054" y="1327880"/>
                </a:cubicBezTo>
                <a:close/>
                <a:moveTo>
                  <a:pt x="177737" y="1280255"/>
                </a:moveTo>
                <a:lnTo>
                  <a:pt x="404241" y="1280255"/>
                </a:lnTo>
                <a:lnTo>
                  <a:pt x="404241" y="842867"/>
                </a:lnTo>
                <a:lnTo>
                  <a:pt x="177737" y="842867"/>
                </a:lnTo>
                <a:lnTo>
                  <a:pt x="177737" y="1280255"/>
                </a:lnTo>
                <a:close/>
                <a:moveTo>
                  <a:pt x="1069658" y="1208342"/>
                </a:moveTo>
                <a:lnTo>
                  <a:pt x="945547" y="1208342"/>
                </a:lnTo>
                <a:cubicBezTo>
                  <a:pt x="932402" y="1208342"/>
                  <a:pt x="921734" y="1197674"/>
                  <a:pt x="921734" y="1184529"/>
                </a:cubicBezTo>
                <a:cubicBezTo>
                  <a:pt x="921734" y="1171385"/>
                  <a:pt x="932402" y="1160717"/>
                  <a:pt x="945547" y="1160717"/>
                </a:cubicBezTo>
                <a:lnTo>
                  <a:pt x="1069658" y="1160717"/>
                </a:lnTo>
                <a:cubicBezTo>
                  <a:pt x="1082802" y="1160717"/>
                  <a:pt x="1093470" y="1171385"/>
                  <a:pt x="1093470" y="1184529"/>
                </a:cubicBezTo>
                <a:cubicBezTo>
                  <a:pt x="1093470" y="1197674"/>
                  <a:pt x="1082802" y="1208342"/>
                  <a:pt x="1069658" y="1208342"/>
                </a:cubicBezTo>
                <a:close/>
                <a:moveTo>
                  <a:pt x="747522" y="1206627"/>
                </a:moveTo>
                <a:lnTo>
                  <a:pt x="544449" y="1206627"/>
                </a:lnTo>
                <a:cubicBezTo>
                  <a:pt x="531305" y="1206627"/>
                  <a:pt x="520637" y="1195959"/>
                  <a:pt x="520637" y="1182815"/>
                </a:cubicBezTo>
                <a:cubicBezTo>
                  <a:pt x="520637" y="1169670"/>
                  <a:pt x="531305" y="1159002"/>
                  <a:pt x="544449" y="1159002"/>
                </a:cubicBezTo>
                <a:lnTo>
                  <a:pt x="747617" y="1159002"/>
                </a:lnTo>
                <a:cubicBezTo>
                  <a:pt x="760762" y="1159002"/>
                  <a:pt x="771430" y="1169670"/>
                  <a:pt x="771430" y="1182815"/>
                </a:cubicBezTo>
                <a:cubicBezTo>
                  <a:pt x="771430" y="1195959"/>
                  <a:pt x="760667" y="1206627"/>
                  <a:pt x="747522" y="1206627"/>
                </a:cubicBezTo>
                <a:close/>
                <a:moveTo>
                  <a:pt x="1122331" y="1087088"/>
                </a:moveTo>
                <a:lnTo>
                  <a:pt x="945547" y="1087088"/>
                </a:lnTo>
                <a:cubicBezTo>
                  <a:pt x="932402" y="1087088"/>
                  <a:pt x="921734" y="1076420"/>
                  <a:pt x="921734" y="1063276"/>
                </a:cubicBezTo>
                <a:cubicBezTo>
                  <a:pt x="921734" y="1050131"/>
                  <a:pt x="932402" y="1039463"/>
                  <a:pt x="945547" y="1039463"/>
                </a:cubicBezTo>
                <a:lnTo>
                  <a:pt x="1122331" y="1039463"/>
                </a:lnTo>
                <a:cubicBezTo>
                  <a:pt x="1135475" y="1039463"/>
                  <a:pt x="1146143" y="1050131"/>
                  <a:pt x="1146143" y="1063276"/>
                </a:cubicBezTo>
                <a:cubicBezTo>
                  <a:pt x="1146143" y="1076420"/>
                  <a:pt x="1135475" y="1087088"/>
                  <a:pt x="1122331" y="1087088"/>
                </a:cubicBezTo>
                <a:close/>
                <a:moveTo>
                  <a:pt x="833723" y="1085374"/>
                </a:moveTo>
                <a:lnTo>
                  <a:pt x="544449" y="1085374"/>
                </a:lnTo>
                <a:cubicBezTo>
                  <a:pt x="531305" y="1085374"/>
                  <a:pt x="520637" y="1074706"/>
                  <a:pt x="520637" y="1061561"/>
                </a:cubicBezTo>
                <a:cubicBezTo>
                  <a:pt x="520637" y="1048417"/>
                  <a:pt x="531305" y="1037749"/>
                  <a:pt x="544449" y="1037749"/>
                </a:cubicBezTo>
                <a:lnTo>
                  <a:pt x="833723" y="1037749"/>
                </a:lnTo>
                <a:cubicBezTo>
                  <a:pt x="846868" y="1037749"/>
                  <a:pt x="857536" y="1048417"/>
                  <a:pt x="857536" y="1061561"/>
                </a:cubicBezTo>
                <a:cubicBezTo>
                  <a:pt x="857536" y="1074706"/>
                  <a:pt x="846868" y="1085374"/>
                  <a:pt x="833723" y="1085374"/>
                </a:cubicBezTo>
                <a:close/>
                <a:moveTo>
                  <a:pt x="1355503" y="965835"/>
                </a:moveTo>
                <a:lnTo>
                  <a:pt x="1231297" y="965835"/>
                </a:lnTo>
                <a:cubicBezTo>
                  <a:pt x="1218152" y="965835"/>
                  <a:pt x="1207484" y="955167"/>
                  <a:pt x="1207484" y="942023"/>
                </a:cubicBezTo>
                <a:cubicBezTo>
                  <a:pt x="1207484" y="928878"/>
                  <a:pt x="1218152" y="918210"/>
                  <a:pt x="1231297" y="918210"/>
                </a:cubicBezTo>
                <a:lnTo>
                  <a:pt x="1355503" y="918210"/>
                </a:lnTo>
                <a:cubicBezTo>
                  <a:pt x="1368647" y="918210"/>
                  <a:pt x="1379315" y="928878"/>
                  <a:pt x="1379315" y="942023"/>
                </a:cubicBezTo>
                <a:cubicBezTo>
                  <a:pt x="1379315" y="955167"/>
                  <a:pt x="1368647" y="965835"/>
                  <a:pt x="1355503" y="965835"/>
                </a:cubicBezTo>
                <a:close/>
                <a:moveTo>
                  <a:pt x="1069658" y="965835"/>
                </a:moveTo>
                <a:lnTo>
                  <a:pt x="945547" y="965835"/>
                </a:lnTo>
                <a:cubicBezTo>
                  <a:pt x="932402" y="965835"/>
                  <a:pt x="921734" y="955167"/>
                  <a:pt x="921734" y="942023"/>
                </a:cubicBezTo>
                <a:cubicBezTo>
                  <a:pt x="921734" y="928878"/>
                  <a:pt x="932402" y="918210"/>
                  <a:pt x="945547" y="918210"/>
                </a:cubicBezTo>
                <a:lnTo>
                  <a:pt x="1069658" y="918210"/>
                </a:lnTo>
                <a:cubicBezTo>
                  <a:pt x="1082802" y="918210"/>
                  <a:pt x="1093470" y="928878"/>
                  <a:pt x="1093470" y="942023"/>
                </a:cubicBezTo>
                <a:cubicBezTo>
                  <a:pt x="1093470" y="955167"/>
                  <a:pt x="1082802" y="965835"/>
                  <a:pt x="1069658" y="965835"/>
                </a:cubicBezTo>
                <a:close/>
                <a:moveTo>
                  <a:pt x="747522" y="964121"/>
                </a:moveTo>
                <a:lnTo>
                  <a:pt x="544449" y="964121"/>
                </a:lnTo>
                <a:cubicBezTo>
                  <a:pt x="531305" y="964121"/>
                  <a:pt x="520637" y="953453"/>
                  <a:pt x="520637" y="940308"/>
                </a:cubicBezTo>
                <a:cubicBezTo>
                  <a:pt x="520637" y="927163"/>
                  <a:pt x="531305" y="916496"/>
                  <a:pt x="544449" y="916496"/>
                </a:cubicBezTo>
                <a:lnTo>
                  <a:pt x="747617" y="916496"/>
                </a:lnTo>
                <a:cubicBezTo>
                  <a:pt x="760762" y="916496"/>
                  <a:pt x="771430" y="927163"/>
                  <a:pt x="771430" y="940308"/>
                </a:cubicBezTo>
                <a:cubicBezTo>
                  <a:pt x="771430" y="953453"/>
                  <a:pt x="760667" y="964121"/>
                  <a:pt x="747522" y="964121"/>
                </a:cubicBezTo>
                <a:close/>
                <a:moveTo>
                  <a:pt x="1418749" y="844582"/>
                </a:moveTo>
                <a:lnTo>
                  <a:pt x="1231297" y="844582"/>
                </a:lnTo>
                <a:cubicBezTo>
                  <a:pt x="1218152" y="844582"/>
                  <a:pt x="1207484" y="833914"/>
                  <a:pt x="1207484" y="820769"/>
                </a:cubicBezTo>
                <a:cubicBezTo>
                  <a:pt x="1207484" y="807625"/>
                  <a:pt x="1218152" y="796957"/>
                  <a:pt x="1231297" y="796957"/>
                </a:cubicBezTo>
                <a:lnTo>
                  <a:pt x="1418749" y="796957"/>
                </a:lnTo>
                <a:cubicBezTo>
                  <a:pt x="1431893" y="796957"/>
                  <a:pt x="1442561" y="807625"/>
                  <a:pt x="1442561" y="820769"/>
                </a:cubicBezTo>
                <a:cubicBezTo>
                  <a:pt x="1442561" y="833914"/>
                  <a:pt x="1431893" y="844582"/>
                  <a:pt x="1418749" y="844582"/>
                </a:cubicBezTo>
                <a:close/>
                <a:moveTo>
                  <a:pt x="1132904" y="844582"/>
                </a:moveTo>
                <a:lnTo>
                  <a:pt x="945547" y="844582"/>
                </a:lnTo>
                <a:cubicBezTo>
                  <a:pt x="932402" y="844582"/>
                  <a:pt x="921734" y="833914"/>
                  <a:pt x="921734" y="820769"/>
                </a:cubicBezTo>
                <a:cubicBezTo>
                  <a:pt x="921734" y="807625"/>
                  <a:pt x="932402" y="796957"/>
                  <a:pt x="945547" y="796957"/>
                </a:cubicBezTo>
                <a:lnTo>
                  <a:pt x="1132999" y="796957"/>
                </a:lnTo>
                <a:cubicBezTo>
                  <a:pt x="1146143" y="796957"/>
                  <a:pt x="1156811" y="807625"/>
                  <a:pt x="1156811" y="820769"/>
                </a:cubicBezTo>
                <a:cubicBezTo>
                  <a:pt x="1156811" y="833914"/>
                  <a:pt x="1146048" y="844582"/>
                  <a:pt x="1132904" y="844582"/>
                </a:cubicBezTo>
                <a:close/>
                <a:moveTo>
                  <a:pt x="828389" y="842867"/>
                </a:moveTo>
                <a:lnTo>
                  <a:pt x="544449" y="842867"/>
                </a:lnTo>
                <a:cubicBezTo>
                  <a:pt x="531305" y="842867"/>
                  <a:pt x="520637" y="832199"/>
                  <a:pt x="520637" y="819055"/>
                </a:cubicBezTo>
                <a:cubicBezTo>
                  <a:pt x="520637" y="805910"/>
                  <a:pt x="531305" y="795242"/>
                  <a:pt x="544449" y="795242"/>
                </a:cubicBezTo>
                <a:lnTo>
                  <a:pt x="828389" y="795242"/>
                </a:lnTo>
                <a:cubicBezTo>
                  <a:pt x="841534" y="795242"/>
                  <a:pt x="852202" y="805910"/>
                  <a:pt x="852202" y="819055"/>
                </a:cubicBezTo>
                <a:cubicBezTo>
                  <a:pt x="852202" y="832199"/>
                  <a:pt x="841534" y="842867"/>
                  <a:pt x="828389" y="842867"/>
                </a:cubicBezTo>
                <a:close/>
                <a:moveTo>
                  <a:pt x="1349026" y="674751"/>
                </a:moveTo>
                <a:lnTo>
                  <a:pt x="952690" y="674751"/>
                </a:lnTo>
                <a:cubicBezTo>
                  <a:pt x="939546" y="674751"/>
                  <a:pt x="928878" y="664083"/>
                  <a:pt x="928878" y="650938"/>
                </a:cubicBezTo>
                <a:cubicBezTo>
                  <a:pt x="928878" y="637794"/>
                  <a:pt x="939546" y="627126"/>
                  <a:pt x="952690" y="627126"/>
                </a:cubicBezTo>
                <a:lnTo>
                  <a:pt x="1349026" y="627126"/>
                </a:lnTo>
                <a:cubicBezTo>
                  <a:pt x="1362170" y="627126"/>
                  <a:pt x="1372838" y="637794"/>
                  <a:pt x="1372838" y="650938"/>
                </a:cubicBezTo>
                <a:cubicBezTo>
                  <a:pt x="1372838" y="664083"/>
                  <a:pt x="1362170" y="674751"/>
                  <a:pt x="1349026" y="674751"/>
                </a:cubicBezTo>
                <a:close/>
                <a:moveTo>
                  <a:pt x="848106" y="674751"/>
                </a:moveTo>
                <a:lnTo>
                  <a:pt x="153924" y="674751"/>
                </a:lnTo>
                <a:cubicBezTo>
                  <a:pt x="140780" y="674751"/>
                  <a:pt x="130112" y="664083"/>
                  <a:pt x="130112" y="650938"/>
                </a:cubicBezTo>
                <a:lnTo>
                  <a:pt x="130112" y="165830"/>
                </a:lnTo>
                <a:cubicBezTo>
                  <a:pt x="130112" y="152686"/>
                  <a:pt x="140780" y="142018"/>
                  <a:pt x="153924" y="142018"/>
                </a:cubicBezTo>
                <a:lnTo>
                  <a:pt x="848106" y="142018"/>
                </a:lnTo>
                <a:cubicBezTo>
                  <a:pt x="861251" y="142018"/>
                  <a:pt x="871919" y="152686"/>
                  <a:pt x="871919" y="165830"/>
                </a:cubicBezTo>
                <a:lnTo>
                  <a:pt x="871919" y="650938"/>
                </a:lnTo>
                <a:cubicBezTo>
                  <a:pt x="871919" y="664083"/>
                  <a:pt x="861251" y="674751"/>
                  <a:pt x="848106" y="674751"/>
                </a:cubicBezTo>
                <a:close/>
                <a:moveTo>
                  <a:pt x="177737" y="627126"/>
                </a:moveTo>
                <a:lnTo>
                  <a:pt x="824294" y="627126"/>
                </a:lnTo>
                <a:lnTo>
                  <a:pt x="824294" y="189643"/>
                </a:lnTo>
                <a:lnTo>
                  <a:pt x="177737" y="189643"/>
                </a:lnTo>
                <a:lnTo>
                  <a:pt x="177737" y="627126"/>
                </a:lnTo>
                <a:close/>
                <a:moveTo>
                  <a:pt x="1399223" y="553403"/>
                </a:moveTo>
                <a:lnTo>
                  <a:pt x="952595" y="553403"/>
                </a:lnTo>
                <a:cubicBezTo>
                  <a:pt x="939451" y="553403"/>
                  <a:pt x="928783" y="542735"/>
                  <a:pt x="928783" y="529590"/>
                </a:cubicBezTo>
                <a:cubicBezTo>
                  <a:pt x="928783" y="516446"/>
                  <a:pt x="939451" y="505778"/>
                  <a:pt x="952595" y="505778"/>
                </a:cubicBezTo>
                <a:lnTo>
                  <a:pt x="1399223" y="505778"/>
                </a:lnTo>
                <a:cubicBezTo>
                  <a:pt x="1412367" y="505778"/>
                  <a:pt x="1423035" y="516446"/>
                  <a:pt x="1423035" y="529590"/>
                </a:cubicBezTo>
                <a:cubicBezTo>
                  <a:pt x="1423035" y="542735"/>
                  <a:pt x="1412462" y="553403"/>
                  <a:pt x="1399223" y="553403"/>
                </a:cubicBezTo>
                <a:close/>
                <a:moveTo>
                  <a:pt x="1349026" y="432149"/>
                </a:moveTo>
                <a:lnTo>
                  <a:pt x="952690" y="432149"/>
                </a:lnTo>
                <a:cubicBezTo>
                  <a:pt x="939546" y="432149"/>
                  <a:pt x="928878" y="421481"/>
                  <a:pt x="928878" y="408337"/>
                </a:cubicBezTo>
                <a:cubicBezTo>
                  <a:pt x="928878" y="395192"/>
                  <a:pt x="939546" y="384524"/>
                  <a:pt x="952690" y="384524"/>
                </a:cubicBezTo>
                <a:lnTo>
                  <a:pt x="1349026" y="384524"/>
                </a:lnTo>
                <a:cubicBezTo>
                  <a:pt x="1362170" y="384524"/>
                  <a:pt x="1372838" y="395192"/>
                  <a:pt x="1372838" y="408337"/>
                </a:cubicBezTo>
                <a:cubicBezTo>
                  <a:pt x="1372838" y="421481"/>
                  <a:pt x="1362170" y="432149"/>
                  <a:pt x="1349026" y="432149"/>
                </a:cubicBezTo>
                <a:close/>
                <a:moveTo>
                  <a:pt x="1289780" y="310896"/>
                </a:moveTo>
                <a:lnTo>
                  <a:pt x="952595" y="310896"/>
                </a:lnTo>
                <a:cubicBezTo>
                  <a:pt x="939451" y="310896"/>
                  <a:pt x="928783" y="300228"/>
                  <a:pt x="928783" y="287084"/>
                </a:cubicBezTo>
                <a:cubicBezTo>
                  <a:pt x="928783" y="273939"/>
                  <a:pt x="939451" y="263271"/>
                  <a:pt x="952595" y="263271"/>
                </a:cubicBezTo>
                <a:lnTo>
                  <a:pt x="1289780" y="263271"/>
                </a:lnTo>
                <a:cubicBezTo>
                  <a:pt x="1302925" y="263271"/>
                  <a:pt x="1313593" y="273939"/>
                  <a:pt x="1313593" y="287084"/>
                </a:cubicBezTo>
                <a:cubicBezTo>
                  <a:pt x="1313593" y="300228"/>
                  <a:pt x="1302925" y="310896"/>
                  <a:pt x="1289780" y="310896"/>
                </a:cubicBezTo>
                <a:close/>
                <a:moveTo>
                  <a:pt x="1399223" y="189643"/>
                </a:moveTo>
                <a:lnTo>
                  <a:pt x="952595" y="189643"/>
                </a:lnTo>
                <a:cubicBezTo>
                  <a:pt x="939451" y="189643"/>
                  <a:pt x="928783" y="178975"/>
                  <a:pt x="928783" y="165830"/>
                </a:cubicBezTo>
                <a:cubicBezTo>
                  <a:pt x="928783" y="152686"/>
                  <a:pt x="939451" y="142018"/>
                  <a:pt x="952595" y="142018"/>
                </a:cubicBezTo>
                <a:lnTo>
                  <a:pt x="1399223" y="142018"/>
                </a:lnTo>
                <a:cubicBezTo>
                  <a:pt x="1412367" y="142018"/>
                  <a:pt x="1423035" y="152686"/>
                  <a:pt x="1423035" y="165830"/>
                </a:cubicBezTo>
                <a:cubicBezTo>
                  <a:pt x="1423035" y="178975"/>
                  <a:pt x="1412462" y="189643"/>
                  <a:pt x="1399223" y="189643"/>
                </a:cubicBezTo>
                <a:close/>
              </a:path>
            </a:pathLst>
          </a:custGeom>
          <a:solidFill>
            <a:srgbClr val="A9AE37"/>
          </a:solidFill>
          <a:ln w="9525" cap="flat">
            <a:solidFill>
              <a:srgbClr val="A9AE3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7" name="Text Placeholder 33">
            <a:extLst>
              <a:ext uri="{FF2B5EF4-FFF2-40B4-BE49-F238E27FC236}">
                <a16:creationId xmlns:a16="http://schemas.microsoft.com/office/drawing/2014/main" id="{90C019EF-A47F-4646-9DDE-269AB804FAD2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-5702" y="3479570"/>
            <a:ext cx="3687880" cy="526439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33">
            <a:extLst>
              <a:ext uri="{FF2B5EF4-FFF2-40B4-BE49-F238E27FC236}">
                <a16:creationId xmlns:a16="http://schemas.microsoft.com/office/drawing/2014/main" id="{62E80D1F-48F5-48E9-9396-0E973D65A49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68413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3" name="Text Placeholder 33">
            <a:extLst>
              <a:ext uri="{FF2B5EF4-FFF2-40B4-BE49-F238E27FC236}">
                <a16:creationId xmlns:a16="http://schemas.microsoft.com/office/drawing/2014/main" id="{246C7F03-B2FD-44AD-AC3B-9DD066CBFF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4935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4" name="Text Placeholder 33">
            <a:extLst>
              <a:ext uri="{FF2B5EF4-FFF2-40B4-BE49-F238E27FC236}">
                <a16:creationId xmlns:a16="http://schemas.microsoft.com/office/drawing/2014/main" id="{9E7D92EC-687C-4A68-97CD-8230DBAFF02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24596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55" name="Text Placeholder 33">
            <a:extLst>
              <a:ext uri="{FF2B5EF4-FFF2-40B4-BE49-F238E27FC236}">
                <a16:creationId xmlns:a16="http://schemas.microsoft.com/office/drawing/2014/main" id="{EA3F372D-89EB-4F4F-AE16-BDBDE1B01F6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99837" y="3981109"/>
            <a:ext cx="1260000" cy="526439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2400" b="0" i="0" kern="1200" cap="none" spc="0" baseline="0" dirty="0" smtClean="0">
                <a:solidFill>
                  <a:schemeClr val="tx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</a:t>
            </a:r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41EEFC56-76D5-4501-9FC5-56D48E5E0C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68413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6A4AE40B-FF07-4B73-8251-D512BA9CC5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935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C3657973-4F6F-4318-80AF-BE01A8766C6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24596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3DF6337A-3A90-4735-970B-A35823D1B11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799837" y="4592247"/>
            <a:ext cx="1260000" cy="1152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+mn-lt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Insert </a:t>
            </a:r>
            <a:br>
              <a:rPr lang="en-US"/>
            </a:br>
            <a:r>
              <a:rPr lang="en-US"/>
              <a:t>text here</a:t>
            </a:r>
          </a:p>
        </p:txBody>
      </p:sp>
      <p:grpSp>
        <p:nvGrpSpPr>
          <p:cNvPr id="64" name="Graphic 11">
            <a:extLst>
              <a:ext uri="{FF2B5EF4-FFF2-40B4-BE49-F238E27FC236}">
                <a16:creationId xmlns:a16="http://schemas.microsoft.com/office/drawing/2014/main" id="{D69651DC-414A-4F40-8448-D4BBC6F0B9D8}"/>
              </a:ext>
            </a:extLst>
          </p:cNvPr>
          <p:cNvGrpSpPr/>
          <p:nvPr userDrawn="1"/>
        </p:nvGrpSpPr>
        <p:grpSpPr>
          <a:xfrm>
            <a:off x="4331600" y="3089631"/>
            <a:ext cx="959208" cy="613806"/>
            <a:chOff x="2907505" y="2217737"/>
            <a:chExt cx="4876891" cy="3120774"/>
          </a:xfrm>
          <a:solidFill>
            <a:srgbClr val="A9AE37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A35B1DA-6463-4E50-B8E6-6D827F49169E}"/>
                </a:ext>
              </a:extLst>
            </p:cNvPr>
            <p:cNvSpPr/>
            <p:nvPr/>
          </p:nvSpPr>
          <p:spPr>
            <a:xfrm>
              <a:off x="4281962" y="2217737"/>
              <a:ext cx="2128077" cy="3120673"/>
            </a:xfrm>
            <a:custGeom>
              <a:avLst/>
              <a:gdLst>
                <a:gd name="connsiteX0" fmla="*/ 1904143 w 2128075"/>
                <a:gd name="connsiteY0" fmla="*/ 1758029 h 3120675"/>
                <a:gd name="connsiteX1" fmla="*/ 1489043 w 2128075"/>
                <a:gd name="connsiteY1" fmla="*/ 1573530 h 3120675"/>
                <a:gd name="connsiteX2" fmla="*/ 1440752 w 2128075"/>
                <a:gd name="connsiteY2" fmla="*/ 1499235 h 3120675"/>
                <a:gd name="connsiteX3" fmla="*/ 1440752 w 2128075"/>
                <a:gd name="connsiteY3" fmla="*/ 1385221 h 3120675"/>
                <a:gd name="connsiteX4" fmla="*/ 1669828 w 2128075"/>
                <a:gd name="connsiteY4" fmla="*/ 911257 h 3120675"/>
                <a:gd name="connsiteX5" fmla="*/ 1669828 w 2128075"/>
                <a:gd name="connsiteY5" fmla="*/ 750856 h 3120675"/>
                <a:gd name="connsiteX6" fmla="*/ 1746218 w 2128075"/>
                <a:gd name="connsiteY6" fmla="*/ 621506 h 3120675"/>
                <a:gd name="connsiteX7" fmla="*/ 1746218 w 2128075"/>
                <a:gd name="connsiteY7" fmla="*/ 605981 h 3120675"/>
                <a:gd name="connsiteX8" fmla="*/ 1140333 w 2128075"/>
                <a:gd name="connsiteY8" fmla="*/ 0 h 3120675"/>
                <a:gd name="connsiteX9" fmla="*/ 987647 w 2128075"/>
                <a:gd name="connsiteY9" fmla="*/ 0 h 3120675"/>
                <a:gd name="connsiteX10" fmla="*/ 381762 w 2128075"/>
                <a:gd name="connsiteY10" fmla="*/ 605885 h 3120675"/>
                <a:gd name="connsiteX11" fmla="*/ 381762 w 2128075"/>
                <a:gd name="connsiteY11" fmla="*/ 747236 h 3120675"/>
                <a:gd name="connsiteX12" fmla="*/ 438817 w 2128075"/>
                <a:gd name="connsiteY12" fmla="*/ 867251 h 3120675"/>
                <a:gd name="connsiteX13" fmla="*/ 458152 w 2128075"/>
                <a:gd name="connsiteY13" fmla="*/ 879824 h 3120675"/>
                <a:gd name="connsiteX14" fmla="*/ 458152 w 2128075"/>
                <a:gd name="connsiteY14" fmla="*/ 911352 h 3120675"/>
                <a:gd name="connsiteX15" fmla="*/ 687229 w 2128075"/>
                <a:gd name="connsiteY15" fmla="*/ 1385316 h 3120675"/>
                <a:gd name="connsiteX16" fmla="*/ 687229 w 2128075"/>
                <a:gd name="connsiteY16" fmla="*/ 1499330 h 3120675"/>
                <a:gd name="connsiteX17" fmla="*/ 638937 w 2128075"/>
                <a:gd name="connsiteY17" fmla="*/ 1573625 h 3120675"/>
                <a:gd name="connsiteX18" fmla="*/ 223838 w 2128075"/>
                <a:gd name="connsiteY18" fmla="*/ 1758125 h 3120675"/>
                <a:gd name="connsiteX19" fmla="*/ 0 w 2128075"/>
                <a:gd name="connsiteY19" fmla="*/ 2102453 h 3120675"/>
                <a:gd name="connsiteX20" fmla="*/ 0 w 2128075"/>
                <a:gd name="connsiteY20" fmla="*/ 3049238 h 3120675"/>
                <a:gd name="connsiteX21" fmla="*/ 71438 w 2128075"/>
                <a:gd name="connsiteY21" fmla="*/ 3120676 h 3120675"/>
                <a:gd name="connsiteX22" fmla="*/ 142875 w 2128075"/>
                <a:gd name="connsiteY22" fmla="*/ 3049238 h 3120675"/>
                <a:gd name="connsiteX23" fmla="*/ 142875 w 2128075"/>
                <a:gd name="connsiteY23" fmla="*/ 2102453 h 3120675"/>
                <a:gd name="connsiteX24" fmla="*/ 144304 w 2128075"/>
                <a:gd name="connsiteY24" fmla="*/ 2077879 h 3120675"/>
                <a:gd name="connsiteX25" fmla="*/ 335566 w 2128075"/>
                <a:gd name="connsiteY25" fmla="*/ 2269141 h 3120675"/>
                <a:gd name="connsiteX26" fmla="*/ 381762 w 2128075"/>
                <a:gd name="connsiteY26" fmla="*/ 2380583 h 3120675"/>
                <a:gd name="connsiteX27" fmla="*/ 381762 w 2128075"/>
                <a:gd name="connsiteY27" fmla="*/ 3049238 h 3120675"/>
                <a:gd name="connsiteX28" fmla="*/ 453200 w 2128075"/>
                <a:gd name="connsiteY28" fmla="*/ 3120676 h 3120675"/>
                <a:gd name="connsiteX29" fmla="*/ 524637 w 2128075"/>
                <a:gd name="connsiteY29" fmla="*/ 3049238 h 3120675"/>
                <a:gd name="connsiteX30" fmla="*/ 524637 w 2128075"/>
                <a:gd name="connsiteY30" fmla="*/ 2380583 h 3120675"/>
                <a:gd name="connsiteX31" fmla="*/ 436626 w 2128075"/>
                <a:gd name="connsiteY31" fmla="*/ 2168081 h 3120675"/>
                <a:gd name="connsiteX32" fmla="*/ 208597 w 2128075"/>
                <a:gd name="connsiteY32" fmla="*/ 1940052 h 3120675"/>
                <a:gd name="connsiteX33" fmla="*/ 281845 w 2128075"/>
                <a:gd name="connsiteY33" fmla="*/ 1888617 h 3120675"/>
                <a:gd name="connsiteX34" fmla="*/ 689991 w 2128075"/>
                <a:gd name="connsiteY34" fmla="*/ 1707261 h 3120675"/>
                <a:gd name="connsiteX35" fmla="*/ 992600 w 2128075"/>
                <a:gd name="connsiteY35" fmla="*/ 2009870 h 3120675"/>
                <a:gd name="connsiteX36" fmla="*/ 992600 w 2128075"/>
                <a:gd name="connsiteY36" fmla="*/ 3049238 h 3120675"/>
                <a:gd name="connsiteX37" fmla="*/ 1064038 w 2128075"/>
                <a:gd name="connsiteY37" fmla="*/ 3120676 h 3120675"/>
                <a:gd name="connsiteX38" fmla="*/ 1135475 w 2128075"/>
                <a:gd name="connsiteY38" fmla="*/ 3049238 h 3120675"/>
                <a:gd name="connsiteX39" fmla="*/ 1135475 w 2128075"/>
                <a:gd name="connsiteY39" fmla="*/ 2009870 h 3120675"/>
                <a:gd name="connsiteX40" fmla="*/ 1438085 w 2128075"/>
                <a:gd name="connsiteY40" fmla="*/ 1707261 h 3120675"/>
                <a:gd name="connsiteX41" fmla="*/ 1846231 w 2128075"/>
                <a:gd name="connsiteY41" fmla="*/ 1888617 h 3120675"/>
                <a:gd name="connsiteX42" fmla="*/ 1919478 w 2128075"/>
                <a:gd name="connsiteY42" fmla="*/ 1940052 h 3120675"/>
                <a:gd name="connsiteX43" fmla="*/ 1691450 w 2128075"/>
                <a:gd name="connsiteY43" fmla="*/ 2168081 h 3120675"/>
                <a:gd name="connsiteX44" fmla="*/ 1603439 w 2128075"/>
                <a:gd name="connsiteY44" fmla="*/ 2380583 h 3120675"/>
                <a:gd name="connsiteX45" fmla="*/ 1603439 w 2128075"/>
                <a:gd name="connsiteY45" fmla="*/ 3049238 h 3120675"/>
                <a:gd name="connsiteX46" fmla="*/ 1674876 w 2128075"/>
                <a:gd name="connsiteY46" fmla="*/ 3120676 h 3120675"/>
                <a:gd name="connsiteX47" fmla="*/ 1746314 w 2128075"/>
                <a:gd name="connsiteY47" fmla="*/ 3049238 h 3120675"/>
                <a:gd name="connsiteX48" fmla="*/ 1746314 w 2128075"/>
                <a:gd name="connsiteY48" fmla="*/ 2380583 h 3120675"/>
                <a:gd name="connsiteX49" fmla="*/ 1792510 w 2128075"/>
                <a:gd name="connsiteY49" fmla="*/ 2269141 h 3120675"/>
                <a:gd name="connsiteX50" fmla="*/ 1983772 w 2128075"/>
                <a:gd name="connsiteY50" fmla="*/ 2077879 h 3120675"/>
                <a:gd name="connsiteX51" fmla="*/ 1985201 w 2128075"/>
                <a:gd name="connsiteY51" fmla="*/ 2102453 h 3120675"/>
                <a:gd name="connsiteX52" fmla="*/ 1985201 w 2128075"/>
                <a:gd name="connsiteY52" fmla="*/ 3049238 h 3120675"/>
                <a:gd name="connsiteX53" fmla="*/ 2056638 w 2128075"/>
                <a:gd name="connsiteY53" fmla="*/ 3120676 h 3120675"/>
                <a:gd name="connsiteX54" fmla="*/ 2128076 w 2128075"/>
                <a:gd name="connsiteY54" fmla="*/ 3049238 h 3120675"/>
                <a:gd name="connsiteX55" fmla="*/ 2128076 w 2128075"/>
                <a:gd name="connsiteY55" fmla="*/ 2102453 h 3120675"/>
                <a:gd name="connsiteX56" fmla="*/ 1904143 w 2128075"/>
                <a:gd name="connsiteY56" fmla="*/ 1758029 h 3120675"/>
                <a:gd name="connsiteX57" fmla="*/ 1063943 w 2128075"/>
                <a:gd name="connsiteY57" fmla="*/ 1879283 h 3120675"/>
                <a:gd name="connsiteX58" fmla="*/ 798385 w 2128075"/>
                <a:gd name="connsiteY58" fmla="*/ 1613726 h 3120675"/>
                <a:gd name="connsiteX59" fmla="*/ 830009 w 2128075"/>
                <a:gd name="connsiteY59" fmla="*/ 1499330 h 3120675"/>
                <a:gd name="connsiteX60" fmla="*/ 830009 w 2128075"/>
                <a:gd name="connsiteY60" fmla="*/ 1470279 h 3120675"/>
                <a:gd name="connsiteX61" fmla="*/ 1064038 w 2128075"/>
                <a:gd name="connsiteY61" fmla="*/ 1517333 h 3120675"/>
                <a:gd name="connsiteX62" fmla="*/ 1297972 w 2128075"/>
                <a:gd name="connsiteY62" fmla="*/ 1470279 h 3120675"/>
                <a:gd name="connsiteX63" fmla="*/ 1297972 w 2128075"/>
                <a:gd name="connsiteY63" fmla="*/ 1499330 h 3120675"/>
                <a:gd name="connsiteX64" fmla="*/ 1329595 w 2128075"/>
                <a:gd name="connsiteY64" fmla="*/ 1613726 h 3120675"/>
                <a:gd name="connsiteX65" fmla="*/ 1063943 w 2128075"/>
                <a:gd name="connsiteY65" fmla="*/ 1879283 h 3120675"/>
                <a:gd name="connsiteX66" fmla="*/ 1063943 w 2128075"/>
                <a:gd name="connsiteY66" fmla="*/ 1374362 h 3120675"/>
                <a:gd name="connsiteX67" fmla="*/ 600932 w 2128075"/>
                <a:gd name="connsiteY67" fmla="*/ 911352 h 3120675"/>
                <a:gd name="connsiteX68" fmla="*/ 600932 w 2128075"/>
                <a:gd name="connsiteY68" fmla="*/ 879158 h 3120675"/>
                <a:gd name="connsiteX69" fmla="*/ 730663 w 2128075"/>
                <a:gd name="connsiteY69" fmla="*/ 794957 h 3120675"/>
                <a:gd name="connsiteX70" fmla="*/ 734663 w 2128075"/>
                <a:gd name="connsiteY70" fmla="*/ 693992 h 3120675"/>
                <a:gd name="connsiteX71" fmla="*/ 633698 w 2128075"/>
                <a:gd name="connsiteY71" fmla="*/ 689896 h 3120675"/>
                <a:gd name="connsiteX72" fmla="*/ 527590 w 2128075"/>
                <a:gd name="connsiteY72" fmla="*/ 753237 h 3120675"/>
                <a:gd name="connsiteX73" fmla="*/ 525685 w 2128075"/>
                <a:gd name="connsiteY73" fmla="*/ 753618 h 3120675"/>
                <a:gd name="connsiteX74" fmla="*/ 524447 w 2128075"/>
                <a:gd name="connsiteY74" fmla="*/ 747141 h 3120675"/>
                <a:gd name="connsiteX75" fmla="*/ 524447 w 2128075"/>
                <a:gd name="connsiteY75" fmla="*/ 605885 h 3120675"/>
                <a:gd name="connsiteX76" fmla="*/ 987457 w 2128075"/>
                <a:gd name="connsiteY76" fmla="*/ 142875 h 3120675"/>
                <a:gd name="connsiteX77" fmla="*/ 1140143 w 2128075"/>
                <a:gd name="connsiteY77" fmla="*/ 142875 h 3120675"/>
                <a:gd name="connsiteX78" fmla="*/ 1603153 w 2128075"/>
                <a:gd name="connsiteY78" fmla="*/ 605885 h 3120675"/>
                <a:gd name="connsiteX79" fmla="*/ 1603153 w 2128075"/>
                <a:gd name="connsiteY79" fmla="*/ 621411 h 3120675"/>
                <a:gd name="connsiteX80" fmla="*/ 1599914 w 2128075"/>
                <a:gd name="connsiteY80" fmla="*/ 626078 h 3120675"/>
                <a:gd name="connsiteX81" fmla="*/ 885158 w 2128075"/>
                <a:gd name="connsiteY81" fmla="*/ 478917 h 3120675"/>
                <a:gd name="connsiteX82" fmla="*/ 784098 w 2128075"/>
                <a:gd name="connsiteY82" fmla="*/ 478917 h 3120675"/>
                <a:gd name="connsiteX83" fmla="*/ 784098 w 2128075"/>
                <a:gd name="connsiteY83" fmla="*/ 579977 h 3120675"/>
                <a:gd name="connsiteX84" fmla="*/ 1526667 w 2128075"/>
                <a:gd name="connsiteY84" fmla="*/ 782098 h 3120675"/>
                <a:gd name="connsiteX85" fmla="*/ 1526667 w 2128075"/>
                <a:gd name="connsiteY85" fmla="*/ 911162 h 3120675"/>
                <a:gd name="connsiteX86" fmla="*/ 1063943 w 2128075"/>
                <a:gd name="connsiteY86" fmla="*/ 1374362 h 31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128075" h="3120675">
                  <a:moveTo>
                    <a:pt x="1904143" y="1758029"/>
                  </a:moveTo>
                  <a:lnTo>
                    <a:pt x="1489043" y="1573530"/>
                  </a:lnTo>
                  <a:cubicBezTo>
                    <a:pt x="1459706" y="1560481"/>
                    <a:pt x="1440752" y="1531334"/>
                    <a:pt x="1440752" y="1499235"/>
                  </a:cubicBezTo>
                  <a:lnTo>
                    <a:pt x="1440752" y="1385221"/>
                  </a:lnTo>
                  <a:cubicBezTo>
                    <a:pt x="1580198" y="1274159"/>
                    <a:pt x="1669828" y="1102995"/>
                    <a:pt x="1669828" y="911257"/>
                  </a:cubicBezTo>
                  <a:lnTo>
                    <a:pt x="1669828" y="750856"/>
                  </a:lnTo>
                  <a:cubicBezTo>
                    <a:pt x="1715738" y="725519"/>
                    <a:pt x="1746218" y="676370"/>
                    <a:pt x="1746218" y="621506"/>
                  </a:cubicBezTo>
                  <a:lnTo>
                    <a:pt x="1746218" y="605981"/>
                  </a:lnTo>
                  <a:cubicBezTo>
                    <a:pt x="1746218" y="271844"/>
                    <a:pt x="1474375" y="0"/>
                    <a:pt x="1140333" y="0"/>
                  </a:cubicBezTo>
                  <a:lnTo>
                    <a:pt x="987647" y="0"/>
                  </a:lnTo>
                  <a:cubicBezTo>
                    <a:pt x="653510" y="0"/>
                    <a:pt x="381762" y="271844"/>
                    <a:pt x="381762" y="605885"/>
                  </a:cubicBezTo>
                  <a:lnTo>
                    <a:pt x="381762" y="747236"/>
                  </a:lnTo>
                  <a:cubicBezTo>
                    <a:pt x="381762" y="795528"/>
                    <a:pt x="402526" y="839248"/>
                    <a:pt x="438817" y="867251"/>
                  </a:cubicBezTo>
                  <a:cubicBezTo>
                    <a:pt x="445008" y="872014"/>
                    <a:pt x="451390" y="876205"/>
                    <a:pt x="458152" y="879824"/>
                  </a:cubicBezTo>
                  <a:lnTo>
                    <a:pt x="458152" y="911352"/>
                  </a:lnTo>
                  <a:cubicBezTo>
                    <a:pt x="458152" y="1103090"/>
                    <a:pt x="547783" y="1274159"/>
                    <a:pt x="687229" y="1385316"/>
                  </a:cubicBezTo>
                  <a:lnTo>
                    <a:pt x="687229" y="1499330"/>
                  </a:lnTo>
                  <a:cubicBezTo>
                    <a:pt x="687229" y="1531430"/>
                    <a:pt x="668274" y="1560576"/>
                    <a:pt x="638937" y="1573625"/>
                  </a:cubicBezTo>
                  <a:lnTo>
                    <a:pt x="223838" y="1758125"/>
                  </a:lnTo>
                  <a:cubicBezTo>
                    <a:pt x="87916" y="1818513"/>
                    <a:pt x="0" y="1953768"/>
                    <a:pt x="0" y="2102453"/>
                  </a:cubicBezTo>
                  <a:lnTo>
                    <a:pt x="0" y="3049238"/>
                  </a:lnTo>
                  <a:cubicBezTo>
                    <a:pt x="0" y="3088672"/>
                    <a:pt x="32004" y="3120676"/>
                    <a:pt x="71438" y="3120676"/>
                  </a:cubicBezTo>
                  <a:cubicBezTo>
                    <a:pt x="110871" y="3120676"/>
                    <a:pt x="142875" y="3088672"/>
                    <a:pt x="142875" y="3049238"/>
                  </a:cubicBezTo>
                  <a:lnTo>
                    <a:pt x="142875" y="2102453"/>
                  </a:lnTo>
                  <a:cubicBezTo>
                    <a:pt x="142875" y="2094167"/>
                    <a:pt x="143446" y="2085975"/>
                    <a:pt x="144304" y="2077879"/>
                  </a:cubicBezTo>
                  <a:lnTo>
                    <a:pt x="335566" y="2269141"/>
                  </a:lnTo>
                  <a:cubicBezTo>
                    <a:pt x="365379" y="2298954"/>
                    <a:pt x="381762" y="2338483"/>
                    <a:pt x="381762" y="2380583"/>
                  </a:cubicBezTo>
                  <a:lnTo>
                    <a:pt x="381762" y="3049238"/>
                  </a:lnTo>
                  <a:cubicBezTo>
                    <a:pt x="381762" y="3088672"/>
                    <a:pt x="413766" y="3120676"/>
                    <a:pt x="453200" y="3120676"/>
                  </a:cubicBezTo>
                  <a:cubicBezTo>
                    <a:pt x="492633" y="3120676"/>
                    <a:pt x="524637" y="3088672"/>
                    <a:pt x="524637" y="3049238"/>
                  </a:cubicBezTo>
                  <a:lnTo>
                    <a:pt x="524637" y="2380583"/>
                  </a:lnTo>
                  <a:cubicBezTo>
                    <a:pt x="524637" y="2300288"/>
                    <a:pt x="493395" y="2224850"/>
                    <a:pt x="436626" y="2168081"/>
                  </a:cubicBezTo>
                  <a:lnTo>
                    <a:pt x="208597" y="1940052"/>
                  </a:lnTo>
                  <a:cubicBezTo>
                    <a:pt x="229171" y="1918716"/>
                    <a:pt x="253746" y="1901095"/>
                    <a:pt x="281845" y="1888617"/>
                  </a:cubicBezTo>
                  <a:lnTo>
                    <a:pt x="689991" y="1707261"/>
                  </a:lnTo>
                  <a:lnTo>
                    <a:pt x="992600" y="2009870"/>
                  </a:lnTo>
                  <a:lnTo>
                    <a:pt x="992600" y="3049238"/>
                  </a:lnTo>
                  <a:cubicBezTo>
                    <a:pt x="992600" y="3088672"/>
                    <a:pt x="1024604" y="3120676"/>
                    <a:pt x="1064038" y="3120676"/>
                  </a:cubicBezTo>
                  <a:cubicBezTo>
                    <a:pt x="1103471" y="3120676"/>
                    <a:pt x="1135475" y="3088672"/>
                    <a:pt x="1135475" y="3049238"/>
                  </a:cubicBezTo>
                  <a:lnTo>
                    <a:pt x="1135475" y="2009870"/>
                  </a:lnTo>
                  <a:lnTo>
                    <a:pt x="1438085" y="1707261"/>
                  </a:lnTo>
                  <a:lnTo>
                    <a:pt x="1846231" y="1888617"/>
                  </a:lnTo>
                  <a:cubicBezTo>
                    <a:pt x="1874234" y="1901095"/>
                    <a:pt x="1898904" y="1918716"/>
                    <a:pt x="1919478" y="1940052"/>
                  </a:cubicBezTo>
                  <a:lnTo>
                    <a:pt x="1691450" y="2168081"/>
                  </a:lnTo>
                  <a:cubicBezTo>
                    <a:pt x="1634681" y="2224850"/>
                    <a:pt x="1603439" y="2300288"/>
                    <a:pt x="1603439" y="2380583"/>
                  </a:cubicBezTo>
                  <a:lnTo>
                    <a:pt x="1603439" y="3049238"/>
                  </a:lnTo>
                  <a:cubicBezTo>
                    <a:pt x="1603439" y="3088672"/>
                    <a:pt x="1635443" y="3120676"/>
                    <a:pt x="1674876" y="3120676"/>
                  </a:cubicBezTo>
                  <a:cubicBezTo>
                    <a:pt x="1714310" y="3120676"/>
                    <a:pt x="1746314" y="3088672"/>
                    <a:pt x="1746314" y="3049238"/>
                  </a:cubicBezTo>
                  <a:lnTo>
                    <a:pt x="1746314" y="2380583"/>
                  </a:lnTo>
                  <a:cubicBezTo>
                    <a:pt x="1746314" y="2338483"/>
                    <a:pt x="1762696" y="2298859"/>
                    <a:pt x="1792510" y="2269141"/>
                  </a:cubicBezTo>
                  <a:lnTo>
                    <a:pt x="1983772" y="2077879"/>
                  </a:lnTo>
                  <a:cubicBezTo>
                    <a:pt x="1984629" y="2085975"/>
                    <a:pt x="1985201" y="2094167"/>
                    <a:pt x="1985201" y="2102453"/>
                  </a:cubicBezTo>
                  <a:lnTo>
                    <a:pt x="1985201" y="3049238"/>
                  </a:lnTo>
                  <a:cubicBezTo>
                    <a:pt x="1985201" y="3088672"/>
                    <a:pt x="2017204" y="3120676"/>
                    <a:pt x="2056638" y="3120676"/>
                  </a:cubicBezTo>
                  <a:cubicBezTo>
                    <a:pt x="2096071" y="3120676"/>
                    <a:pt x="2128076" y="3088672"/>
                    <a:pt x="2128076" y="3049238"/>
                  </a:cubicBezTo>
                  <a:lnTo>
                    <a:pt x="2128076" y="2102453"/>
                  </a:lnTo>
                  <a:cubicBezTo>
                    <a:pt x="2127980" y="1953673"/>
                    <a:pt x="2040160" y="1818418"/>
                    <a:pt x="1904143" y="1758029"/>
                  </a:cubicBezTo>
                  <a:close/>
                  <a:moveTo>
                    <a:pt x="1063943" y="1879283"/>
                  </a:moveTo>
                  <a:lnTo>
                    <a:pt x="798385" y="1613726"/>
                  </a:lnTo>
                  <a:cubicBezTo>
                    <a:pt x="818579" y="1579721"/>
                    <a:pt x="830009" y="1540478"/>
                    <a:pt x="830009" y="1499330"/>
                  </a:cubicBezTo>
                  <a:lnTo>
                    <a:pt x="830009" y="1470279"/>
                  </a:lnTo>
                  <a:cubicBezTo>
                    <a:pt x="902018" y="1500568"/>
                    <a:pt x="981075" y="1517333"/>
                    <a:pt x="1064038" y="1517333"/>
                  </a:cubicBezTo>
                  <a:cubicBezTo>
                    <a:pt x="1147001" y="1517333"/>
                    <a:pt x="1225963" y="1500568"/>
                    <a:pt x="1297972" y="1470279"/>
                  </a:cubicBezTo>
                  <a:lnTo>
                    <a:pt x="1297972" y="1499330"/>
                  </a:lnTo>
                  <a:cubicBezTo>
                    <a:pt x="1297972" y="1540478"/>
                    <a:pt x="1309402" y="1579721"/>
                    <a:pt x="1329595" y="1613726"/>
                  </a:cubicBezTo>
                  <a:lnTo>
                    <a:pt x="1063943" y="1879283"/>
                  </a:lnTo>
                  <a:close/>
                  <a:moveTo>
                    <a:pt x="1063943" y="1374362"/>
                  </a:moveTo>
                  <a:cubicBezTo>
                    <a:pt x="808672" y="1374362"/>
                    <a:pt x="600932" y="1166622"/>
                    <a:pt x="600932" y="911352"/>
                  </a:cubicBezTo>
                  <a:lnTo>
                    <a:pt x="600932" y="879158"/>
                  </a:lnTo>
                  <a:cubicBezTo>
                    <a:pt x="645509" y="861536"/>
                    <a:pt x="689038" y="833342"/>
                    <a:pt x="730663" y="794957"/>
                  </a:cubicBezTo>
                  <a:cubicBezTo>
                    <a:pt x="759619" y="768191"/>
                    <a:pt x="761429" y="723043"/>
                    <a:pt x="734663" y="693992"/>
                  </a:cubicBezTo>
                  <a:cubicBezTo>
                    <a:pt x="707898" y="665036"/>
                    <a:pt x="662750" y="663226"/>
                    <a:pt x="633698" y="689896"/>
                  </a:cubicBezTo>
                  <a:cubicBezTo>
                    <a:pt x="597980" y="722852"/>
                    <a:pt x="562261" y="744188"/>
                    <a:pt x="527590" y="753237"/>
                  </a:cubicBezTo>
                  <a:cubicBezTo>
                    <a:pt x="526733" y="753428"/>
                    <a:pt x="526161" y="753523"/>
                    <a:pt x="525685" y="753618"/>
                  </a:cubicBezTo>
                  <a:cubicBezTo>
                    <a:pt x="525209" y="752665"/>
                    <a:pt x="524447" y="750570"/>
                    <a:pt x="524447" y="747141"/>
                  </a:cubicBezTo>
                  <a:lnTo>
                    <a:pt x="524447" y="605885"/>
                  </a:lnTo>
                  <a:cubicBezTo>
                    <a:pt x="524447" y="350615"/>
                    <a:pt x="732187" y="142875"/>
                    <a:pt x="987457" y="142875"/>
                  </a:cubicBezTo>
                  <a:lnTo>
                    <a:pt x="1140143" y="142875"/>
                  </a:lnTo>
                  <a:cubicBezTo>
                    <a:pt x="1395508" y="142875"/>
                    <a:pt x="1603153" y="350615"/>
                    <a:pt x="1603153" y="605885"/>
                  </a:cubicBezTo>
                  <a:lnTo>
                    <a:pt x="1603153" y="621411"/>
                  </a:lnTo>
                  <a:cubicBezTo>
                    <a:pt x="1603153" y="623697"/>
                    <a:pt x="1601724" y="625697"/>
                    <a:pt x="1599914" y="626078"/>
                  </a:cubicBezTo>
                  <a:cubicBezTo>
                    <a:pt x="1172146" y="710565"/>
                    <a:pt x="957548" y="551307"/>
                    <a:pt x="885158" y="478917"/>
                  </a:cubicBezTo>
                  <a:cubicBezTo>
                    <a:pt x="857250" y="451009"/>
                    <a:pt x="812006" y="451009"/>
                    <a:pt x="784098" y="478917"/>
                  </a:cubicBezTo>
                  <a:cubicBezTo>
                    <a:pt x="756190" y="506825"/>
                    <a:pt x="756190" y="552069"/>
                    <a:pt x="784098" y="579977"/>
                  </a:cubicBezTo>
                  <a:cubicBezTo>
                    <a:pt x="1005935" y="801815"/>
                    <a:pt x="1329595" y="805815"/>
                    <a:pt x="1526667" y="782098"/>
                  </a:cubicBezTo>
                  <a:lnTo>
                    <a:pt x="1526667" y="911162"/>
                  </a:lnTo>
                  <a:cubicBezTo>
                    <a:pt x="1526953" y="1166622"/>
                    <a:pt x="1319308" y="1374362"/>
                    <a:pt x="1063943" y="137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97AEEF-D390-4537-8AD3-A5650D99A483}"/>
                </a:ext>
              </a:extLst>
            </p:cNvPr>
            <p:cNvSpPr/>
            <p:nvPr/>
          </p:nvSpPr>
          <p:spPr>
            <a:xfrm>
              <a:off x="2907505" y="2599594"/>
              <a:ext cx="1288163" cy="2738912"/>
            </a:xfrm>
            <a:custGeom>
              <a:avLst/>
              <a:gdLst>
                <a:gd name="connsiteX0" fmla="*/ 1288161 w 1288161"/>
                <a:gd name="connsiteY0" fmla="*/ 987647 h 2738913"/>
                <a:gd name="connsiteX1" fmla="*/ 1288161 w 1288161"/>
                <a:gd name="connsiteY1" fmla="*/ 834962 h 2738913"/>
                <a:gd name="connsiteX2" fmla="*/ 1045369 w 1288161"/>
                <a:gd name="connsiteY2" fmla="*/ 390144 h 2738913"/>
                <a:gd name="connsiteX3" fmla="*/ 1059085 w 1288161"/>
                <a:gd name="connsiteY3" fmla="*/ 300514 h 2738913"/>
                <a:gd name="connsiteX4" fmla="*/ 758571 w 1288161"/>
                <a:gd name="connsiteY4" fmla="*/ 0 h 2738913"/>
                <a:gd name="connsiteX5" fmla="*/ 458153 w 1288161"/>
                <a:gd name="connsiteY5" fmla="*/ 300418 h 2738913"/>
                <a:gd name="connsiteX6" fmla="*/ 471869 w 1288161"/>
                <a:gd name="connsiteY6" fmla="*/ 390049 h 2738913"/>
                <a:gd name="connsiteX7" fmla="*/ 229076 w 1288161"/>
                <a:gd name="connsiteY7" fmla="*/ 834866 h 2738913"/>
                <a:gd name="connsiteX8" fmla="*/ 229076 w 1288161"/>
                <a:gd name="connsiteY8" fmla="*/ 987552 h 2738913"/>
                <a:gd name="connsiteX9" fmla="*/ 458153 w 1288161"/>
                <a:gd name="connsiteY9" fmla="*/ 1423226 h 2738913"/>
                <a:gd name="connsiteX10" fmla="*/ 458153 w 1288161"/>
                <a:gd name="connsiteY10" fmla="*/ 1580293 h 2738913"/>
                <a:gd name="connsiteX11" fmla="*/ 413195 w 1288161"/>
                <a:gd name="connsiteY11" fmla="*/ 1652969 h 2738913"/>
                <a:gd name="connsiteX12" fmla="*/ 166116 w 1288161"/>
                <a:gd name="connsiteY12" fmla="*/ 1776508 h 2738913"/>
                <a:gd name="connsiteX13" fmla="*/ 0 w 1288161"/>
                <a:gd name="connsiteY13" fmla="*/ 2045399 h 2738913"/>
                <a:gd name="connsiteX14" fmla="*/ 0 w 1288161"/>
                <a:gd name="connsiteY14" fmla="*/ 2667381 h 2738913"/>
                <a:gd name="connsiteX15" fmla="*/ 71438 w 1288161"/>
                <a:gd name="connsiteY15" fmla="*/ 2738819 h 2738913"/>
                <a:gd name="connsiteX16" fmla="*/ 142875 w 1288161"/>
                <a:gd name="connsiteY16" fmla="*/ 2667381 h 2738913"/>
                <a:gd name="connsiteX17" fmla="*/ 142875 w 1288161"/>
                <a:gd name="connsiteY17" fmla="*/ 2076355 h 2738913"/>
                <a:gd name="connsiteX18" fmla="*/ 259271 w 1288161"/>
                <a:gd name="connsiteY18" fmla="*/ 2192750 h 2738913"/>
                <a:gd name="connsiteX19" fmla="*/ 305467 w 1288161"/>
                <a:gd name="connsiteY19" fmla="*/ 2304193 h 2738913"/>
                <a:gd name="connsiteX20" fmla="*/ 305467 w 1288161"/>
                <a:gd name="connsiteY20" fmla="*/ 2667477 h 2738913"/>
                <a:gd name="connsiteX21" fmla="*/ 376904 w 1288161"/>
                <a:gd name="connsiteY21" fmla="*/ 2738914 h 2738913"/>
                <a:gd name="connsiteX22" fmla="*/ 448342 w 1288161"/>
                <a:gd name="connsiteY22" fmla="*/ 2667477 h 2738913"/>
                <a:gd name="connsiteX23" fmla="*/ 448342 w 1288161"/>
                <a:gd name="connsiteY23" fmla="*/ 2304193 h 2738913"/>
                <a:gd name="connsiteX24" fmla="*/ 360331 w 1288161"/>
                <a:gd name="connsiteY24" fmla="*/ 2091690 h 2738913"/>
                <a:gd name="connsiteX25" fmla="*/ 198311 w 1288161"/>
                <a:gd name="connsiteY25" fmla="*/ 1929670 h 2738913"/>
                <a:gd name="connsiteX26" fmla="*/ 195929 w 1288161"/>
                <a:gd name="connsiteY26" fmla="*/ 1927479 h 2738913"/>
                <a:gd name="connsiteX27" fmla="*/ 230029 w 1288161"/>
                <a:gd name="connsiteY27" fmla="*/ 1904429 h 2738913"/>
                <a:gd name="connsiteX28" fmla="*/ 477107 w 1288161"/>
                <a:gd name="connsiteY28" fmla="*/ 1780889 h 2738913"/>
                <a:gd name="connsiteX29" fmla="*/ 512540 w 1288161"/>
                <a:gd name="connsiteY29" fmla="*/ 1758791 h 2738913"/>
                <a:gd name="connsiteX30" fmla="*/ 687229 w 1288161"/>
                <a:gd name="connsiteY30" fmla="*/ 1933480 h 2738913"/>
                <a:gd name="connsiteX31" fmla="*/ 687229 w 1288161"/>
                <a:gd name="connsiteY31" fmla="*/ 2667381 h 2738913"/>
                <a:gd name="connsiteX32" fmla="*/ 758666 w 1288161"/>
                <a:gd name="connsiteY32" fmla="*/ 2738819 h 2738913"/>
                <a:gd name="connsiteX33" fmla="*/ 830104 w 1288161"/>
                <a:gd name="connsiteY33" fmla="*/ 2667381 h 2738913"/>
                <a:gd name="connsiteX34" fmla="*/ 830104 w 1288161"/>
                <a:gd name="connsiteY34" fmla="*/ 1933385 h 2738913"/>
                <a:gd name="connsiteX35" fmla="*/ 1004792 w 1288161"/>
                <a:gd name="connsiteY35" fmla="*/ 1758696 h 2738913"/>
                <a:gd name="connsiteX36" fmla="*/ 1040225 w 1288161"/>
                <a:gd name="connsiteY36" fmla="*/ 1780794 h 2738913"/>
                <a:gd name="connsiteX37" fmla="*/ 1108329 w 1288161"/>
                <a:gd name="connsiteY37" fmla="*/ 1814894 h 2738913"/>
                <a:gd name="connsiteX38" fmla="*/ 1140238 w 1288161"/>
                <a:gd name="connsiteY38" fmla="*/ 1822418 h 2738913"/>
                <a:gd name="connsiteX39" fmla="*/ 1204151 w 1288161"/>
                <a:gd name="connsiteY39" fmla="*/ 1782890 h 2738913"/>
                <a:gd name="connsiteX40" fmla="*/ 1172242 w 1288161"/>
                <a:gd name="connsiteY40" fmla="*/ 1687068 h 2738913"/>
                <a:gd name="connsiteX41" fmla="*/ 1104138 w 1288161"/>
                <a:gd name="connsiteY41" fmla="*/ 1652969 h 2738913"/>
                <a:gd name="connsiteX42" fmla="*/ 1059180 w 1288161"/>
                <a:gd name="connsiteY42" fmla="*/ 1580293 h 2738913"/>
                <a:gd name="connsiteX43" fmla="*/ 1059180 w 1288161"/>
                <a:gd name="connsiteY43" fmla="*/ 1423226 h 2738913"/>
                <a:gd name="connsiteX44" fmla="*/ 1288161 w 1288161"/>
                <a:gd name="connsiteY44" fmla="*/ 987647 h 2738913"/>
                <a:gd name="connsiteX45" fmla="*/ 758571 w 1288161"/>
                <a:gd name="connsiteY45" fmla="*/ 142780 h 2738913"/>
                <a:gd name="connsiteX46" fmla="*/ 916210 w 1288161"/>
                <a:gd name="connsiteY46" fmla="*/ 300418 h 2738913"/>
                <a:gd name="connsiteX47" fmla="*/ 913733 w 1288161"/>
                <a:gd name="connsiteY47" fmla="*/ 328612 h 2738913"/>
                <a:gd name="connsiteX48" fmla="*/ 758571 w 1288161"/>
                <a:gd name="connsiteY48" fmla="*/ 305372 h 2738913"/>
                <a:gd name="connsiteX49" fmla="*/ 603695 w 1288161"/>
                <a:gd name="connsiteY49" fmla="*/ 328517 h 2738913"/>
                <a:gd name="connsiteX50" fmla="*/ 601028 w 1288161"/>
                <a:gd name="connsiteY50" fmla="*/ 300418 h 2738913"/>
                <a:gd name="connsiteX51" fmla="*/ 758571 w 1288161"/>
                <a:gd name="connsiteY51" fmla="*/ 142780 h 2738913"/>
                <a:gd name="connsiteX52" fmla="*/ 758571 w 1288161"/>
                <a:gd name="connsiteY52" fmla="*/ 448247 h 2738913"/>
                <a:gd name="connsiteX53" fmla="*/ 1145286 w 1288161"/>
                <a:gd name="connsiteY53" fmla="*/ 834962 h 2738913"/>
                <a:gd name="connsiteX54" fmla="*/ 1145286 w 1288161"/>
                <a:gd name="connsiteY54" fmla="*/ 860870 h 2738913"/>
                <a:gd name="connsiteX55" fmla="*/ 663035 w 1288161"/>
                <a:gd name="connsiteY55" fmla="*/ 715804 h 2738913"/>
                <a:gd name="connsiteX56" fmla="*/ 610934 w 1288161"/>
                <a:gd name="connsiteY56" fmla="*/ 687419 h 2738913"/>
                <a:gd name="connsiteX57" fmla="*/ 555403 w 1288161"/>
                <a:gd name="connsiteY57" fmla="*/ 708184 h 2738913"/>
                <a:gd name="connsiteX58" fmla="*/ 372142 w 1288161"/>
                <a:gd name="connsiteY58" fmla="*/ 825151 h 2738913"/>
                <a:gd name="connsiteX59" fmla="*/ 758571 w 1288161"/>
                <a:gd name="connsiteY59" fmla="*/ 448247 h 2738913"/>
                <a:gd name="connsiteX60" fmla="*/ 758571 w 1288161"/>
                <a:gd name="connsiteY60" fmla="*/ 1802797 h 2738913"/>
                <a:gd name="connsiteX61" fmla="*/ 593503 w 1288161"/>
                <a:gd name="connsiteY61" fmla="*/ 1637729 h 2738913"/>
                <a:gd name="connsiteX62" fmla="*/ 600932 w 1288161"/>
                <a:gd name="connsiteY62" fmla="*/ 1580388 h 2738913"/>
                <a:gd name="connsiteX63" fmla="*/ 600932 w 1288161"/>
                <a:gd name="connsiteY63" fmla="*/ 1493234 h 2738913"/>
                <a:gd name="connsiteX64" fmla="*/ 758571 w 1288161"/>
                <a:gd name="connsiteY64" fmla="*/ 1517237 h 2738913"/>
                <a:gd name="connsiteX65" fmla="*/ 916210 w 1288161"/>
                <a:gd name="connsiteY65" fmla="*/ 1493234 h 2738913"/>
                <a:gd name="connsiteX66" fmla="*/ 916210 w 1288161"/>
                <a:gd name="connsiteY66" fmla="*/ 1580388 h 2738913"/>
                <a:gd name="connsiteX67" fmla="*/ 923639 w 1288161"/>
                <a:gd name="connsiteY67" fmla="*/ 1637729 h 2738913"/>
                <a:gd name="connsiteX68" fmla="*/ 758571 w 1288161"/>
                <a:gd name="connsiteY68" fmla="*/ 1802797 h 2738913"/>
                <a:gd name="connsiteX69" fmla="*/ 758571 w 1288161"/>
                <a:gd name="connsiteY69" fmla="*/ 1374267 h 2738913"/>
                <a:gd name="connsiteX70" fmla="*/ 371856 w 1288161"/>
                <a:gd name="connsiteY70" fmla="*/ 987552 h 2738913"/>
                <a:gd name="connsiteX71" fmla="*/ 371856 w 1288161"/>
                <a:gd name="connsiteY71" fmla="*/ 972788 h 2738913"/>
                <a:gd name="connsiteX72" fmla="*/ 601409 w 1288161"/>
                <a:gd name="connsiteY72" fmla="*/ 858393 h 2738913"/>
                <a:gd name="connsiteX73" fmla="*/ 733901 w 1288161"/>
                <a:gd name="connsiteY73" fmla="*/ 954881 h 2738913"/>
                <a:gd name="connsiteX74" fmla="*/ 1006888 w 1288161"/>
                <a:gd name="connsiteY74" fmla="*/ 1025366 h 2738913"/>
                <a:gd name="connsiteX75" fmla="*/ 1144619 w 1288161"/>
                <a:gd name="connsiteY75" fmla="*/ 1008888 h 2738913"/>
                <a:gd name="connsiteX76" fmla="*/ 758571 w 1288161"/>
                <a:gd name="connsiteY76" fmla="*/ 1374267 h 2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288161" h="2738913">
                  <a:moveTo>
                    <a:pt x="1288161" y="987647"/>
                  </a:moveTo>
                  <a:lnTo>
                    <a:pt x="1288161" y="834962"/>
                  </a:lnTo>
                  <a:cubicBezTo>
                    <a:pt x="1288161" y="648557"/>
                    <a:pt x="1191292" y="484537"/>
                    <a:pt x="1045369" y="390144"/>
                  </a:cubicBezTo>
                  <a:cubicBezTo>
                    <a:pt x="1054418" y="361188"/>
                    <a:pt x="1059085" y="330994"/>
                    <a:pt x="1059085" y="300514"/>
                  </a:cubicBezTo>
                  <a:cubicBezTo>
                    <a:pt x="1059085" y="134779"/>
                    <a:pt x="924306" y="0"/>
                    <a:pt x="758571" y="0"/>
                  </a:cubicBezTo>
                  <a:cubicBezTo>
                    <a:pt x="592836" y="0"/>
                    <a:pt x="458153" y="134684"/>
                    <a:pt x="458153" y="300418"/>
                  </a:cubicBezTo>
                  <a:cubicBezTo>
                    <a:pt x="458153" y="331280"/>
                    <a:pt x="462820" y="361188"/>
                    <a:pt x="471869" y="390049"/>
                  </a:cubicBezTo>
                  <a:cubicBezTo>
                    <a:pt x="325946" y="484441"/>
                    <a:pt x="229076" y="648462"/>
                    <a:pt x="229076" y="834866"/>
                  </a:cubicBezTo>
                  <a:lnTo>
                    <a:pt x="229076" y="987552"/>
                  </a:lnTo>
                  <a:cubicBezTo>
                    <a:pt x="229076" y="1168051"/>
                    <a:pt x="319850" y="1327595"/>
                    <a:pt x="458153" y="1423226"/>
                  </a:cubicBezTo>
                  <a:lnTo>
                    <a:pt x="458153" y="1580293"/>
                  </a:lnTo>
                  <a:cubicBezTo>
                    <a:pt x="458153" y="1611249"/>
                    <a:pt x="440912" y="1639157"/>
                    <a:pt x="413195" y="1652969"/>
                  </a:cubicBezTo>
                  <a:lnTo>
                    <a:pt x="166116" y="1776508"/>
                  </a:lnTo>
                  <a:cubicBezTo>
                    <a:pt x="63627" y="1827848"/>
                    <a:pt x="0" y="1930813"/>
                    <a:pt x="0" y="2045399"/>
                  </a:cubicBezTo>
                  <a:lnTo>
                    <a:pt x="0" y="2667381"/>
                  </a:lnTo>
                  <a:cubicBezTo>
                    <a:pt x="0" y="2706815"/>
                    <a:pt x="32004" y="2738819"/>
                    <a:pt x="71438" y="2738819"/>
                  </a:cubicBezTo>
                  <a:cubicBezTo>
                    <a:pt x="110871" y="2738819"/>
                    <a:pt x="142875" y="2706815"/>
                    <a:pt x="142875" y="2667381"/>
                  </a:cubicBezTo>
                  <a:lnTo>
                    <a:pt x="142875" y="2076355"/>
                  </a:lnTo>
                  <a:lnTo>
                    <a:pt x="259271" y="2192750"/>
                  </a:lnTo>
                  <a:cubicBezTo>
                    <a:pt x="289084" y="2222564"/>
                    <a:pt x="305467" y="2262092"/>
                    <a:pt x="305467" y="2304193"/>
                  </a:cubicBezTo>
                  <a:lnTo>
                    <a:pt x="305467" y="2667477"/>
                  </a:lnTo>
                  <a:cubicBezTo>
                    <a:pt x="305467" y="2706910"/>
                    <a:pt x="337471" y="2738914"/>
                    <a:pt x="376904" y="2738914"/>
                  </a:cubicBezTo>
                  <a:cubicBezTo>
                    <a:pt x="416338" y="2738914"/>
                    <a:pt x="448342" y="2706910"/>
                    <a:pt x="448342" y="2667477"/>
                  </a:cubicBezTo>
                  <a:lnTo>
                    <a:pt x="448342" y="2304193"/>
                  </a:lnTo>
                  <a:cubicBezTo>
                    <a:pt x="448342" y="2223897"/>
                    <a:pt x="417100" y="2148459"/>
                    <a:pt x="360331" y="2091690"/>
                  </a:cubicBezTo>
                  <a:lnTo>
                    <a:pt x="198311" y="1929670"/>
                  </a:lnTo>
                  <a:cubicBezTo>
                    <a:pt x="197549" y="1928908"/>
                    <a:pt x="196691" y="1928241"/>
                    <a:pt x="195929" y="1927479"/>
                  </a:cubicBezTo>
                  <a:cubicBezTo>
                    <a:pt x="206121" y="1918526"/>
                    <a:pt x="217456" y="1910715"/>
                    <a:pt x="230029" y="1904429"/>
                  </a:cubicBezTo>
                  <a:lnTo>
                    <a:pt x="477107" y="1780889"/>
                  </a:lnTo>
                  <a:cubicBezTo>
                    <a:pt x="489775" y="1774508"/>
                    <a:pt x="501587" y="1767078"/>
                    <a:pt x="512540" y="1758791"/>
                  </a:cubicBezTo>
                  <a:lnTo>
                    <a:pt x="687229" y="1933480"/>
                  </a:lnTo>
                  <a:lnTo>
                    <a:pt x="687229" y="2667381"/>
                  </a:lnTo>
                  <a:cubicBezTo>
                    <a:pt x="687229" y="2706815"/>
                    <a:pt x="719233" y="2738819"/>
                    <a:pt x="758666" y="2738819"/>
                  </a:cubicBezTo>
                  <a:cubicBezTo>
                    <a:pt x="798100" y="2738819"/>
                    <a:pt x="830104" y="2706815"/>
                    <a:pt x="830104" y="2667381"/>
                  </a:cubicBezTo>
                  <a:lnTo>
                    <a:pt x="830104" y="1933385"/>
                  </a:lnTo>
                  <a:lnTo>
                    <a:pt x="1004792" y="1758696"/>
                  </a:lnTo>
                  <a:cubicBezTo>
                    <a:pt x="1015746" y="1766983"/>
                    <a:pt x="1027557" y="1774508"/>
                    <a:pt x="1040225" y="1780794"/>
                  </a:cubicBezTo>
                  <a:lnTo>
                    <a:pt x="1108329" y="1814894"/>
                  </a:lnTo>
                  <a:cubicBezTo>
                    <a:pt x="1118616" y="1820037"/>
                    <a:pt x="1129475" y="1822418"/>
                    <a:pt x="1140238" y="1822418"/>
                  </a:cubicBezTo>
                  <a:cubicBezTo>
                    <a:pt x="1166432" y="1822418"/>
                    <a:pt x="1191673" y="1807940"/>
                    <a:pt x="1204151" y="1782890"/>
                  </a:cubicBezTo>
                  <a:cubicBezTo>
                    <a:pt x="1221772" y="1747647"/>
                    <a:pt x="1207484" y="1704689"/>
                    <a:pt x="1172242" y="1687068"/>
                  </a:cubicBezTo>
                  <a:lnTo>
                    <a:pt x="1104138" y="1652969"/>
                  </a:lnTo>
                  <a:cubicBezTo>
                    <a:pt x="1076420" y="1639157"/>
                    <a:pt x="1059180" y="1611249"/>
                    <a:pt x="1059180" y="1580293"/>
                  </a:cubicBezTo>
                  <a:lnTo>
                    <a:pt x="1059180" y="1423226"/>
                  </a:lnTo>
                  <a:cubicBezTo>
                    <a:pt x="1197388" y="1327690"/>
                    <a:pt x="1288161" y="1168051"/>
                    <a:pt x="1288161" y="987647"/>
                  </a:cubicBezTo>
                  <a:close/>
                  <a:moveTo>
                    <a:pt x="758571" y="142780"/>
                  </a:moveTo>
                  <a:cubicBezTo>
                    <a:pt x="845534" y="142780"/>
                    <a:pt x="916210" y="213455"/>
                    <a:pt x="916210" y="300418"/>
                  </a:cubicBezTo>
                  <a:cubicBezTo>
                    <a:pt x="916210" y="310039"/>
                    <a:pt x="915353" y="319373"/>
                    <a:pt x="913733" y="328612"/>
                  </a:cubicBezTo>
                  <a:cubicBezTo>
                    <a:pt x="864680" y="313563"/>
                    <a:pt x="812578" y="305372"/>
                    <a:pt x="758571" y="305372"/>
                  </a:cubicBezTo>
                  <a:cubicBezTo>
                    <a:pt x="704660" y="305372"/>
                    <a:pt x="652653" y="313468"/>
                    <a:pt x="603695" y="328517"/>
                  </a:cubicBezTo>
                  <a:cubicBezTo>
                    <a:pt x="602075" y="319373"/>
                    <a:pt x="601028" y="309943"/>
                    <a:pt x="601028" y="300418"/>
                  </a:cubicBezTo>
                  <a:cubicBezTo>
                    <a:pt x="601028" y="213455"/>
                    <a:pt x="671703" y="142780"/>
                    <a:pt x="758571" y="142780"/>
                  </a:cubicBezTo>
                  <a:close/>
                  <a:moveTo>
                    <a:pt x="758571" y="448247"/>
                  </a:moveTo>
                  <a:cubicBezTo>
                    <a:pt x="971836" y="448247"/>
                    <a:pt x="1145286" y="621697"/>
                    <a:pt x="1145286" y="834962"/>
                  </a:cubicBezTo>
                  <a:lnTo>
                    <a:pt x="1145286" y="860870"/>
                  </a:lnTo>
                  <a:cubicBezTo>
                    <a:pt x="847915" y="951929"/>
                    <a:pt x="670655" y="725710"/>
                    <a:pt x="663035" y="715804"/>
                  </a:cubicBezTo>
                  <a:cubicBezTo>
                    <a:pt x="650558" y="699230"/>
                    <a:pt x="631603" y="688848"/>
                    <a:pt x="610934" y="687419"/>
                  </a:cubicBezTo>
                  <a:cubicBezTo>
                    <a:pt x="590264" y="685991"/>
                    <a:pt x="569976" y="693515"/>
                    <a:pt x="555403" y="708184"/>
                  </a:cubicBezTo>
                  <a:cubicBezTo>
                    <a:pt x="487204" y="776383"/>
                    <a:pt x="420434" y="809244"/>
                    <a:pt x="372142" y="825151"/>
                  </a:cubicBezTo>
                  <a:cubicBezTo>
                    <a:pt x="377476" y="616363"/>
                    <a:pt x="548735" y="448247"/>
                    <a:pt x="758571" y="448247"/>
                  </a:cubicBezTo>
                  <a:close/>
                  <a:moveTo>
                    <a:pt x="758571" y="1802797"/>
                  </a:moveTo>
                  <a:lnTo>
                    <a:pt x="593503" y="1637729"/>
                  </a:lnTo>
                  <a:cubicBezTo>
                    <a:pt x="598361" y="1619345"/>
                    <a:pt x="600932" y="1600105"/>
                    <a:pt x="600932" y="1580388"/>
                  </a:cubicBezTo>
                  <a:lnTo>
                    <a:pt x="600932" y="1493234"/>
                  </a:lnTo>
                  <a:cubicBezTo>
                    <a:pt x="650748" y="1508760"/>
                    <a:pt x="703707" y="1517237"/>
                    <a:pt x="758571" y="1517237"/>
                  </a:cubicBezTo>
                  <a:cubicBezTo>
                    <a:pt x="813435" y="1517237"/>
                    <a:pt x="866394" y="1508855"/>
                    <a:pt x="916210" y="1493234"/>
                  </a:cubicBezTo>
                  <a:lnTo>
                    <a:pt x="916210" y="1580388"/>
                  </a:lnTo>
                  <a:cubicBezTo>
                    <a:pt x="916210" y="1600105"/>
                    <a:pt x="918877" y="1619345"/>
                    <a:pt x="923639" y="1637729"/>
                  </a:cubicBezTo>
                  <a:lnTo>
                    <a:pt x="758571" y="1802797"/>
                  </a:lnTo>
                  <a:close/>
                  <a:moveTo>
                    <a:pt x="758571" y="1374267"/>
                  </a:moveTo>
                  <a:cubicBezTo>
                    <a:pt x="545306" y="1374267"/>
                    <a:pt x="371856" y="1200817"/>
                    <a:pt x="371856" y="987552"/>
                  </a:cubicBezTo>
                  <a:lnTo>
                    <a:pt x="371856" y="972788"/>
                  </a:lnTo>
                  <a:cubicBezTo>
                    <a:pt x="428816" y="959739"/>
                    <a:pt x="513302" y="929259"/>
                    <a:pt x="601409" y="858393"/>
                  </a:cubicBezTo>
                  <a:cubicBezTo>
                    <a:pt x="632555" y="887825"/>
                    <a:pt x="677132" y="923925"/>
                    <a:pt x="733901" y="954881"/>
                  </a:cubicBezTo>
                  <a:cubicBezTo>
                    <a:pt x="801053" y="991457"/>
                    <a:pt x="893731" y="1025366"/>
                    <a:pt x="1006888" y="1025366"/>
                  </a:cubicBezTo>
                  <a:cubicBezTo>
                    <a:pt x="1049941" y="1025366"/>
                    <a:pt x="1095947" y="1020413"/>
                    <a:pt x="1144619" y="1008888"/>
                  </a:cubicBezTo>
                  <a:cubicBezTo>
                    <a:pt x="1133570" y="1212247"/>
                    <a:pt x="964692" y="1374267"/>
                    <a:pt x="758571" y="1374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D5591E-AD7B-4808-8637-F87E19331A8D}"/>
                </a:ext>
              </a:extLst>
            </p:cNvPr>
            <p:cNvSpPr/>
            <p:nvPr/>
          </p:nvSpPr>
          <p:spPr>
            <a:xfrm>
              <a:off x="6343457" y="2752280"/>
              <a:ext cx="1440939" cy="2586231"/>
            </a:xfrm>
            <a:custGeom>
              <a:avLst/>
              <a:gdLst>
                <a:gd name="connsiteX0" fmla="*/ 1274731 w 1440941"/>
                <a:gd name="connsiteY0" fmla="*/ 1471232 h 2586228"/>
                <a:gd name="connsiteX1" fmla="*/ 874966 w 1440941"/>
                <a:gd name="connsiteY1" fmla="*/ 1271302 h 2586228"/>
                <a:gd name="connsiteX2" fmla="*/ 830008 w 1440941"/>
                <a:gd name="connsiteY2" fmla="*/ 1198626 h 2586228"/>
                <a:gd name="connsiteX3" fmla="*/ 830008 w 1440941"/>
                <a:gd name="connsiteY3" fmla="*/ 1097375 h 2586228"/>
                <a:gd name="connsiteX4" fmla="*/ 982694 w 1440941"/>
                <a:gd name="connsiteY4" fmla="*/ 758571 h 2586228"/>
                <a:gd name="connsiteX5" fmla="*/ 982694 w 1440941"/>
                <a:gd name="connsiteY5" fmla="*/ 677228 h 2586228"/>
                <a:gd name="connsiteX6" fmla="*/ 987647 w 1440941"/>
                <a:gd name="connsiteY6" fmla="*/ 677323 h 2586228"/>
                <a:gd name="connsiteX7" fmla="*/ 1059085 w 1440941"/>
                <a:gd name="connsiteY7" fmla="*/ 605885 h 2586228"/>
                <a:gd name="connsiteX8" fmla="*/ 1059085 w 1440941"/>
                <a:gd name="connsiteY8" fmla="*/ 453199 h 2586228"/>
                <a:gd name="connsiteX9" fmla="*/ 605885 w 1440941"/>
                <a:gd name="connsiteY9" fmla="*/ 0 h 2586228"/>
                <a:gd name="connsiteX10" fmla="*/ 453199 w 1440941"/>
                <a:gd name="connsiteY10" fmla="*/ 0 h 2586228"/>
                <a:gd name="connsiteX11" fmla="*/ 0 w 1440941"/>
                <a:gd name="connsiteY11" fmla="*/ 453199 h 2586228"/>
                <a:gd name="connsiteX12" fmla="*/ 0 w 1440941"/>
                <a:gd name="connsiteY12" fmla="*/ 605885 h 2586228"/>
                <a:gd name="connsiteX13" fmla="*/ 71438 w 1440941"/>
                <a:gd name="connsiteY13" fmla="*/ 677323 h 2586228"/>
                <a:gd name="connsiteX14" fmla="*/ 76390 w 1440941"/>
                <a:gd name="connsiteY14" fmla="*/ 677228 h 2586228"/>
                <a:gd name="connsiteX15" fmla="*/ 76390 w 1440941"/>
                <a:gd name="connsiteY15" fmla="*/ 758571 h 2586228"/>
                <a:gd name="connsiteX16" fmla="*/ 229076 w 1440941"/>
                <a:gd name="connsiteY16" fmla="*/ 1097471 h 2586228"/>
                <a:gd name="connsiteX17" fmla="*/ 229076 w 1440941"/>
                <a:gd name="connsiteY17" fmla="*/ 1198721 h 2586228"/>
                <a:gd name="connsiteX18" fmla="*/ 184118 w 1440941"/>
                <a:gd name="connsiteY18" fmla="*/ 1271397 h 2586228"/>
                <a:gd name="connsiteX19" fmla="*/ 152209 w 1440941"/>
                <a:gd name="connsiteY19" fmla="*/ 1367219 h 2586228"/>
                <a:gd name="connsiteX20" fmla="*/ 216122 w 1440941"/>
                <a:gd name="connsiteY20" fmla="*/ 1406747 h 2586228"/>
                <a:gd name="connsiteX21" fmla="*/ 248031 w 1440941"/>
                <a:gd name="connsiteY21" fmla="*/ 1399223 h 2586228"/>
                <a:gd name="connsiteX22" fmla="*/ 283464 w 1440941"/>
                <a:gd name="connsiteY22" fmla="*/ 1377125 h 2586228"/>
                <a:gd name="connsiteX23" fmla="*/ 458152 w 1440941"/>
                <a:gd name="connsiteY23" fmla="*/ 1551813 h 2586228"/>
                <a:gd name="connsiteX24" fmla="*/ 458152 w 1440941"/>
                <a:gd name="connsiteY24" fmla="*/ 2514791 h 2586228"/>
                <a:gd name="connsiteX25" fmla="*/ 529590 w 1440941"/>
                <a:gd name="connsiteY25" fmla="*/ 2586228 h 2586228"/>
                <a:gd name="connsiteX26" fmla="*/ 601027 w 1440941"/>
                <a:gd name="connsiteY26" fmla="*/ 2514791 h 2586228"/>
                <a:gd name="connsiteX27" fmla="*/ 601027 w 1440941"/>
                <a:gd name="connsiteY27" fmla="*/ 1551718 h 2586228"/>
                <a:gd name="connsiteX28" fmla="*/ 775716 w 1440941"/>
                <a:gd name="connsiteY28" fmla="*/ 1377029 h 2586228"/>
                <a:gd name="connsiteX29" fmla="*/ 811149 w 1440941"/>
                <a:gd name="connsiteY29" fmla="*/ 1399127 h 2586228"/>
                <a:gd name="connsiteX30" fmla="*/ 1197959 w 1440941"/>
                <a:gd name="connsiteY30" fmla="*/ 1592580 h 2586228"/>
                <a:gd name="connsiteX31" fmla="*/ 1080611 w 1440941"/>
                <a:gd name="connsiteY31" fmla="*/ 1709928 h 2586228"/>
                <a:gd name="connsiteX32" fmla="*/ 992600 w 1440941"/>
                <a:gd name="connsiteY32" fmla="*/ 1922431 h 2586228"/>
                <a:gd name="connsiteX33" fmla="*/ 992600 w 1440941"/>
                <a:gd name="connsiteY33" fmla="*/ 2514695 h 2586228"/>
                <a:gd name="connsiteX34" fmla="*/ 1064038 w 1440941"/>
                <a:gd name="connsiteY34" fmla="*/ 2586133 h 2586228"/>
                <a:gd name="connsiteX35" fmla="*/ 1135475 w 1440941"/>
                <a:gd name="connsiteY35" fmla="*/ 2514695 h 2586228"/>
                <a:gd name="connsiteX36" fmla="*/ 1135475 w 1440941"/>
                <a:gd name="connsiteY36" fmla="*/ 1922431 h 2586228"/>
                <a:gd name="connsiteX37" fmla="*/ 1181672 w 1440941"/>
                <a:gd name="connsiteY37" fmla="*/ 1810988 h 2586228"/>
                <a:gd name="connsiteX38" fmla="*/ 1292828 w 1440941"/>
                <a:gd name="connsiteY38" fmla="*/ 1699832 h 2586228"/>
                <a:gd name="connsiteX39" fmla="*/ 1298067 w 1440941"/>
                <a:gd name="connsiteY39" fmla="*/ 1740027 h 2586228"/>
                <a:gd name="connsiteX40" fmla="*/ 1298067 w 1440941"/>
                <a:gd name="connsiteY40" fmla="*/ 2514695 h 2586228"/>
                <a:gd name="connsiteX41" fmla="*/ 1369505 w 1440941"/>
                <a:gd name="connsiteY41" fmla="*/ 2586133 h 2586228"/>
                <a:gd name="connsiteX42" fmla="*/ 1440942 w 1440941"/>
                <a:gd name="connsiteY42" fmla="*/ 2514695 h 2586228"/>
                <a:gd name="connsiteX43" fmla="*/ 1440942 w 1440941"/>
                <a:gd name="connsiteY43" fmla="*/ 1740027 h 2586228"/>
                <a:gd name="connsiteX44" fmla="*/ 1274731 w 1440941"/>
                <a:gd name="connsiteY44" fmla="*/ 1471232 h 2586228"/>
                <a:gd name="connsiteX45" fmla="*/ 142875 w 1440941"/>
                <a:gd name="connsiteY45" fmla="*/ 519684 h 2586228"/>
                <a:gd name="connsiteX46" fmla="*/ 142875 w 1440941"/>
                <a:gd name="connsiteY46" fmla="*/ 453104 h 2586228"/>
                <a:gd name="connsiteX47" fmla="*/ 142875 w 1440941"/>
                <a:gd name="connsiteY47" fmla="*/ 453104 h 2586228"/>
                <a:gd name="connsiteX48" fmla="*/ 453199 w 1440941"/>
                <a:gd name="connsiteY48" fmla="*/ 142780 h 2586228"/>
                <a:gd name="connsiteX49" fmla="*/ 605885 w 1440941"/>
                <a:gd name="connsiteY49" fmla="*/ 142780 h 2586228"/>
                <a:gd name="connsiteX50" fmla="*/ 916210 w 1440941"/>
                <a:gd name="connsiteY50" fmla="*/ 453104 h 2586228"/>
                <a:gd name="connsiteX51" fmla="*/ 916210 w 1440941"/>
                <a:gd name="connsiteY51" fmla="*/ 532448 h 2586228"/>
                <a:gd name="connsiteX52" fmla="*/ 416433 w 1440941"/>
                <a:gd name="connsiteY52" fmla="*/ 393668 h 2586228"/>
                <a:gd name="connsiteX53" fmla="*/ 376809 w 1440941"/>
                <a:gd name="connsiteY53" fmla="*/ 381667 h 2586228"/>
                <a:gd name="connsiteX54" fmla="*/ 326231 w 1440941"/>
                <a:gd name="connsiteY54" fmla="*/ 402622 h 2586228"/>
                <a:gd name="connsiteX55" fmla="*/ 142875 w 1440941"/>
                <a:gd name="connsiteY55" fmla="*/ 519684 h 2586228"/>
                <a:gd name="connsiteX56" fmla="*/ 529495 w 1440941"/>
                <a:gd name="connsiteY56" fmla="*/ 1421035 h 2586228"/>
                <a:gd name="connsiteX57" fmla="*/ 364426 w 1440941"/>
                <a:gd name="connsiteY57" fmla="*/ 1255967 h 2586228"/>
                <a:gd name="connsiteX58" fmla="*/ 371856 w 1440941"/>
                <a:gd name="connsiteY58" fmla="*/ 1198626 h 2586228"/>
                <a:gd name="connsiteX59" fmla="*/ 371856 w 1440941"/>
                <a:gd name="connsiteY59" fmla="*/ 1183386 h 2586228"/>
                <a:gd name="connsiteX60" fmla="*/ 529495 w 1440941"/>
                <a:gd name="connsiteY60" fmla="*/ 1211675 h 2586228"/>
                <a:gd name="connsiteX61" fmla="*/ 687133 w 1440941"/>
                <a:gd name="connsiteY61" fmla="*/ 1183386 h 2586228"/>
                <a:gd name="connsiteX62" fmla="*/ 687133 w 1440941"/>
                <a:gd name="connsiteY62" fmla="*/ 1198626 h 2586228"/>
                <a:gd name="connsiteX63" fmla="*/ 694563 w 1440941"/>
                <a:gd name="connsiteY63" fmla="*/ 1255967 h 2586228"/>
                <a:gd name="connsiteX64" fmla="*/ 529495 w 1440941"/>
                <a:gd name="connsiteY64" fmla="*/ 1421035 h 2586228"/>
                <a:gd name="connsiteX65" fmla="*/ 529495 w 1440941"/>
                <a:gd name="connsiteY65" fmla="*/ 1068896 h 2586228"/>
                <a:gd name="connsiteX66" fmla="*/ 219170 w 1440941"/>
                <a:gd name="connsiteY66" fmla="*/ 758571 h 2586228"/>
                <a:gd name="connsiteX67" fmla="*/ 219170 w 1440941"/>
                <a:gd name="connsiteY67" fmla="*/ 643414 h 2586228"/>
                <a:gd name="connsiteX68" fmla="*/ 219170 w 1440941"/>
                <a:gd name="connsiteY68" fmla="*/ 643414 h 2586228"/>
                <a:gd name="connsiteX69" fmla="*/ 386810 w 1440941"/>
                <a:gd name="connsiteY69" fmla="*/ 541115 h 2586228"/>
                <a:gd name="connsiteX70" fmla="*/ 839819 w 1440941"/>
                <a:gd name="connsiteY70" fmla="*/ 669893 h 2586228"/>
                <a:gd name="connsiteX71" fmla="*/ 839819 w 1440941"/>
                <a:gd name="connsiteY71" fmla="*/ 758571 h 2586228"/>
                <a:gd name="connsiteX72" fmla="*/ 529495 w 1440941"/>
                <a:gd name="connsiteY72" fmla="*/ 1068896 h 25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40941" h="2586228">
                  <a:moveTo>
                    <a:pt x="1274731" y="1471232"/>
                  </a:moveTo>
                  <a:lnTo>
                    <a:pt x="874966" y="1271302"/>
                  </a:lnTo>
                  <a:cubicBezTo>
                    <a:pt x="847249" y="1257491"/>
                    <a:pt x="830008" y="1229582"/>
                    <a:pt x="830008" y="1198626"/>
                  </a:cubicBezTo>
                  <a:lnTo>
                    <a:pt x="830008" y="1097375"/>
                  </a:lnTo>
                  <a:cubicBezTo>
                    <a:pt x="923639" y="1014317"/>
                    <a:pt x="982694" y="893254"/>
                    <a:pt x="982694" y="758571"/>
                  </a:cubicBezTo>
                  <a:lnTo>
                    <a:pt x="982694" y="677228"/>
                  </a:lnTo>
                  <a:cubicBezTo>
                    <a:pt x="984313" y="677228"/>
                    <a:pt x="985933" y="677323"/>
                    <a:pt x="987647" y="677323"/>
                  </a:cubicBezTo>
                  <a:cubicBezTo>
                    <a:pt x="1027081" y="677323"/>
                    <a:pt x="1059085" y="645319"/>
                    <a:pt x="1059085" y="605885"/>
                  </a:cubicBezTo>
                  <a:lnTo>
                    <a:pt x="1059085" y="453199"/>
                  </a:lnTo>
                  <a:cubicBezTo>
                    <a:pt x="1059085" y="203264"/>
                    <a:pt x="855726" y="0"/>
                    <a:pt x="605885" y="0"/>
                  </a:cubicBezTo>
                  <a:lnTo>
                    <a:pt x="453199" y="0"/>
                  </a:lnTo>
                  <a:cubicBezTo>
                    <a:pt x="203263" y="0"/>
                    <a:pt x="0" y="203359"/>
                    <a:pt x="0" y="453199"/>
                  </a:cubicBezTo>
                  <a:lnTo>
                    <a:pt x="0" y="605885"/>
                  </a:lnTo>
                  <a:cubicBezTo>
                    <a:pt x="0" y="645319"/>
                    <a:pt x="32004" y="677323"/>
                    <a:pt x="71438" y="677323"/>
                  </a:cubicBezTo>
                  <a:cubicBezTo>
                    <a:pt x="72009" y="677323"/>
                    <a:pt x="73723" y="677323"/>
                    <a:pt x="76390" y="677228"/>
                  </a:cubicBezTo>
                  <a:lnTo>
                    <a:pt x="76390" y="758571"/>
                  </a:lnTo>
                  <a:cubicBezTo>
                    <a:pt x="76390" y="893254"/>
                    <a:pt x="135541" y="1014317"/>
                    <a:pt x="229076" y="1097471"/>
                  </a:cubicBezTo>
                  <a:lnTo>
                    <a:pt x="229076" y="1198721"/>
                  </a:lnTo>
                  <a:cubicBezTo>
                    <a:pt x="229076" y="1229678"/>
                    <a:pt x="211836" y="1257586"/>
                    <a:pt x="184118" y="1271397"/>
                  </a:cubicBezTo>
                  <a:cubicBezTo>
                    <a:pt x="148876" y="1289018"/>
                    <a:pt x="134493" y="1331976"/>
                    <a:pt x="152209" y="1367219"/>
                  </a:cubicBezTo>
                  <a:cubicBezTo>
                    <a:pt x="164687" y="1392269"/>
                    <a:pt x="189929" y="1406747"/>
                    <a:pt x="216122" y="1406747"/>
                  </a:cubicBezTo>
                  <a:cubicBezTo>
                    <a:pt x="226885" y="1406747"/>
                    <a:pt x="237744" y="1404271"/>
                    <a:pt x="248031" y="1399223"/>
                  </a:cubicBezTo>
                  <a:cubicBezTo>
                    <a:pt x="260699" y="1392841"/>
                    <a:pt x="272510" y="1385411"/>
                    <a:pt x="283464" y="1377125"/>
                  </a:cubicBezTo>
                  <a:lnTo>
                    <a:pt x="458152" y="1551813"/>
                  </a:lnTo>
                  <a:lnTo>
                    <a:pt x="458152" y="2514791"/>
                  </a:lnTo>
                  <a:cubicBezTo>
                    <a:pt x="458152" y="2554224"/>
                    <a:pt x="490156" y="2586228"/>
                    <a:pt x="529590" y="2586228"/>
                  </a:cubicBezTo>
                  <a:cubicBezTo>
                    <a:pt x="569023" y="2586228"/>
                    <a:pt x="601027" y="2554224"/>
                    <a:pt x="601027" y="2514791"/>
                  </a:cubicBezTo>
                  <a:lnTo>
                    <a:pt x="601027" y="1551718"/>
                  </a:lnTo>
                  <a:lnTo>
                    <a:pt x="775716" y="1377029"/>
                  </a:lnTo>
                  <a:cubicBezTo>
                    <a:pt x="786670" y="1385316"/>
                    <a:pt x="798481" y="1392841"/>
                    <a:pt x="811149" y="1399127"/>
                  </a:cubicBezTo>
                  <a:lnTo>
                    <a:pt x="1197959" y="1592580"/>
                  </a:lnTo>
                  <a:lnTo>
                    <a:pt x="1080611" y="1709928"/>
                  </a:lnTo>
                  <a:cubicBezTo>
                    <a:pt x="1023842" y="1766697"/>
                    <a:pt x="992600" y="1842135"/>
                    <a:pt x="992600" y="1922431"/>
                  </a:cubicBezTo>
                  <a:lnTo>
                    <a:pt x="992600" y="2514695"/>
                  </a:lnTo>
                  <a:cubicBezTo>
                    <a:pt x="992600" y="2554129"/>
                    <a:pt x="1024604" y="2586133"/>
                    <a:pt x="1064038" y="2586133"/>
                  </a:cubicBezTo>
                  <a:cubicBezTo>
                    <a:pt x="1103471" y="2586133"/>
                    <a:pt x="1135475" y="2554129"/>
                    <a:pt x="1135475" y="2514695"/>
                  </a:cubicBezTo>
                  <a:lnTo>
                    <a:pt x="1135475" y="1922431"/>
                  </a:lnTo>
                  <a:cubicBezTo>
                    <a:pt x="1135475" y="1880330"/>
                    <a:pt x="1151858" y="1840706"/>
                    <a:pt x="1181672" y="1810988"/>
                  </a:cubicBezTo>
                  <a:lnTo>
                    <a:pt x="1292828" y="1699832"/>
                  </a:lnTo>
                  <a:cubicBezTo>
                    <a:pt x="1296162" y="1712786"/>
                    <a:pt x="1298067" y="1726216"/>
                    <a:pt x="1298067" y="1740027"/>
                  </a:cubicBezTo>
                  <a:lnTo>
                    <a:pt x="1298067" y="2514695"/>
                  </a:lnTo>
                  <a:cubicBezTo>
                    <a:pt x="1298067" y="2554129"/>
                    <a:pt x="1330071" y="2586133"/>
                    <a:pt x="1369505" y="2586133"/>
                  </a:cubicBezTo>
                  <a:cubicBezTo>
                    <a:pt x="1408938" y="2586133"/>
                    <a:pt x="1440942" y="2554129"/>
                    <a:pt x="1440942" y="2514695"/>
                  </a:cubicBezTo>
                  <a:lnTo>
                    <a:pt x="1440942" y="1740027"/>
                  </a:lnTo>
                  <a:cubicBezTo>
                    <a:pt x="1440847" y="1625441"/>
                    <a:pt x="1377220" y="1522476"/>
                    <a:pt x="1274731" y="1471232"/>
                  </a:cubicBezTo>
                  <a:close/>
                  <a:moveTo>
                    <a:pt x="142875" y="519684"/>
                  </a:moveTo>
                  <a:lnTo>
                    <a:pt x="142875" y="453104"/>
                  </a:lnTo>
                  <a:lnTo>
                    <a:pt x="142875" y="453104"/>
                  </a:lnTo>
                  <a:cubicBezTo>
                    <a:pt x="142875" y="282035"/>
                    <a:pt x="282130" y="142780"/>
                    <a:pt x="453199" y="142780"/>
                  </a:cubicBezTo>
                  <a:lnTo>
                    <a:pt x="605885" y="142780"/>
                  </a:lnTo>
                  <a:cubicBezTo>
                    <a:pt x="776954" y="142780"/>
                    <a:pt x="916210" y="282035"/>
                    <a:pt x="916210" y="453104"/>
                  </a:cubicBezTo>
                  <a:lnTo>
                    <a:pt x="916210" y="532448"/>
                  </a:lnTo>
                  <a:cubicBezTo>
                    <a:pt x="605695" y="515684"/>
                    <a:pt x="418243" y="394811"/>
                    <a:pt x="416433" y="393668"/>
                  </a:cubicBezTo>
                  <a:cubicBezTo>
                    <a:pt x="404336" y="385572"/>
                    <a:pt x="390525" y="381667"/>
                    <a:pt x="376809" y="381667"/>
                  </a:cubicBezTo>
                  <a:cubicBezTo>
                    <a:pt x="358330" y="381667"/>
                    <a:pt x="340042" y="388811"/>
                    <a:pt x="326231" y="402622"/>
                  </a:cubicBezTo>
                  <a:cubicBezTo>
                    <a:pt x="257937" y="471011"/>
                    <a:pt x="190976" y="503872"/>
                    <a:pt x="142875" y="519684"/>
                  </a:cubicBezTo>
                  <a:close/>
                  <a:moveTo>
                    <a:pt x="529495" y="1421035"/>
                  </a:moveTo>
                  <a:lnTo>
                    <a:pt x="364426" y="1255967"/>
                  </a:lnTo>
                  <a:cubicBezTo>
                    <a:pt x="369284" y="1237583"/>
                    <a:pt x="371856" y="1218343"/>
                    <a:pt x="371856" y="1198626"/>
                  </a:cubicBezTo>
                  <a:lnTo>
                    <a:pt x="371856" y="1183386"/>
                  </a:lnTo>
                  <a:cubicBezTo>
                    <a:pt x="421005" y="1201674"/>
                    <a:pt x="474059" y="1211675"/>
                    <a:pt x="529495" y="1211675"/>
                  </a:cubicBezTo>
                  <a:cubicBezTo>
                    <a:pt x="584930" y="1211675"/>
                    <a:pt x="637984" y="1201674"/>
                    <a:pt x="687133" y="1183386"/>
                  </a:cubicBezTo>
                  <a:lnTo>
                    <a:pt x="687133" y="1198626"/>
                  </a:lnTo>
                  <a:cubicBezTo>
                    <a:pt x="687133" y="1218343"/>
                    <a:pt x="689800" y="1237488"/>
                    <a:pt x="694563" y="1255967"/>
                  </a:cubicBezTo>
                  <a:lnTo>
                    <a:pt x="529495" y="1421035"/>
                  </a:lnTo>
                  <a:close/>
                  <a:moveTo>
                    <a:pt x="529495" y="1068896"/>
                  </a:moveTo>
                  <a:cubicBezTo>
                    <a:pt x="358426" y="1068896"/>
                    <a:pt x="219170" y="929735"/>
                    <a:pt x="219170" y="758571"/>
                  </a:cubicBezTo>
                  <a:lnTo>
                    <a:pt x="219170" y="643414"/>
                  </a:lnTo>
                  <a:lnTo>
                    <a:pt x="219170" y="643414"/>
                  </a:lnTo>
                  <a:cubicBezTo>
                    <a:pt x="269176" y="623411"/>
                    <a:pt x="327469" y="591598"/>
                    <a:pt x="386810" y="541115"/>
                  </a:cubicBezTo>
                  <a:cubicBezTo>
                    <a:pt x="461867" y="580168"/>
                    <a:pt x="618744" y="647605"/>
                    <a:pt x="839819" y="669893"/>
                  </a:cubicBezTo>
                  <a:lnTo>
                    <a:pt x="839819" y="758571"/>
                  </a:lnTo>
                  <a:cubicBezTo>
                    <a:pt x="839819" y="929640"/>
                    <a:pt x="700659" y="1068896"/>
                    <a:pt x="529495" y="106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01206414-B99C-42BB-B104-AA5175D14E6B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07E6686B-2830-455E-8A62-F136892BD5F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699297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26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EC821FDB-EEC8-4A5D-B0C2-DBD87B0B01C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04800" y="287338"/>
            <a:ext cx="9758363" cy="6985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5E5317B-A4C4-434C-8E31-81197A1699B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bject 40">
            <a:extLst>
              <a:ext uri="{FF2B5EF4-FFF2-40B4-BE49-F238E27FC236}">
                <a16:creationId xmlns:a16="http://schemas.microsoft.com/office/drawing/2014/main" id="{94EDCE65-08D4-4403-ADCD-D22778C84C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9AE37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2021</a:t>
            </a:r>
            <a:endParaRPr lang="en-GB" sz="1050" b="1">
              <a:solidFill>
                <a:srgbClr val="A9AE37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588382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40148225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A69CF643-0350-41CE-8FFC-5D635A61FAAF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2" name="object 40">
            <a:extLst>
              <a:ext uri="{FF2B5EF4-FFF2-40B4-BE49-F238E27FC236}">
                <a16:creationId xmlns:a16="http://schemas.microsoft.com/office/drawing/2014/main" id="{49025738-F144-46B1-AF94-55B80A0B4F2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857679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1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5E649D0-2B75-4A51-9B92-902269DEE812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745A90C-625D-444C-BF40-D2968A2A4AD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DFAFB3B3-B75E-45E0-9820-DD4E2B149045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0C16C62-5496-4863-A240-5A1DD6985E80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182F866-C81B-4E07-A68D-ED34F57E6B0D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87A36FE-9368-4728-9593-9AB96CAF92EE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DAB3AB1-954D-4A68-BFA0-9C9978CA134A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357E827-F31D-4038-912D-E140A1FBBC5A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8C604121-8629-4CB1-8E8C-1BEB4D49264A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5267545-1BF4-4439-9587-11C43A217961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6EDC19C-F6B8-4D22-A4E8-69143E7959A9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16142D-23EF-4960-8B0F-ED6EFF8EB1A9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B481BC6-6967-4B81-9F1B-9B94AD9FEEC8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9D5599D-473B-484F-B69A-092C9A3F760F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744BC6C-8743-4980-8DE9-741D260DA93C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075BF9D-AACC-4A2E-B4EE-E1F608A15D16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5963F71-E01A-49ED-84BE-864A7F3EA7D7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F6BC0E7D-6C14-4EBC-BE5C-27C5128FA658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9FB15C6-7D8D-49B7-8D11-F808BC62609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895DF65-1F60-4C87-9691-81B030AF1AED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E471B0A-FF59-407F-8187-99AE4B75A9CC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35A70A5-859F-43F3-BCB3-E5101AFF2A60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08787DE6-C03A-4167-ACD5-1EAF883E7F68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18C7AD6-A36E-4216-BA3A-7744DBD27AB4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26BDEBD-6B0E-4115-9422-2EDD7D433906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58E3FB1-E5CF-46B4-8CB9-F203446735E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51AA6A1-36A1-4D7C-82E4-4880CAD07FD3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BE252F1-36EB-4171-A0B5-D926A9E857F1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4695A00-AF5E-4645-ADBA-3711365803D2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E83D957D-4949-444D-BF51-0B7222C63428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1C845681-077F-41C8-8655-A4B47C5A9E82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04835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Rectangle 30">
            <a:extLst>
              <a:ext uri="{FF2B5EF4-FFF2-40B4-BE49-F238E27FC236}">
                <a16:creationId xmlns:a16="http://schemas.microsoft.com/office/drawing/2014/main" id="{B856A39C-D53A-4C15-8902-6A3C620DF36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2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0E32041C-6F4F-4F71-8377-7AAB17244BF4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5A4CE-180C-422F-80FA-97396AAE55AE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93A855BD-2C55-4DEF-8B1F-6D87559EB020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60F6A91B-C7CB-4625-A4B2-18D12BDFB74F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65402B4-F076-442A-9719-F049D7FDDC1B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FAEAD4-4007-4F24-9D34-7121B69BE422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239DBD-3885-41C6-93B0-993384435695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CA3ED1C-7F4F-4F04-B252-028E8D152E3F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DEF9A9B-D5C7-4FCB-8C32-88C2F10D865C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C83D421-B90F-40FC-A660-7A9BFC065F34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5201E43-BAC5-476D-AD2E-2EC22D0351EA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021AAD0-F5FB-4A2B-918F-858046F29392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121C899-B655-4579-B615-7E746B2A12ED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B111C1-006E-49E7-80DE-B4481DCDF43B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92FF76A-968E-43B7-BD48-B955B6DB9C09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64E2965-A16E-4F0F-A075-E6D8A2AF3F19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107105A-18B1-479C-8043-DA6B3165AD20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82" name="Graphic 32">
              <a:extLst>
                <a:ext uri="{FF2B5EF4-FFF2-40B4-BE49-F238E27FC236}">
                  <a16:creationId xmlns:a16="http://schemas.microsoft.com/office/drawing/2014/main" id="{C273E5F0-4CA4-485E-AB0B-22C4285F5BE7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9602615-0343-40BA-B2BB-E00487BC24C3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070A2B2-18E0-4E78-B97E-C409789624B2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A416A605-716B-4C32-A0E9-AD0121730D48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9927320-89C8-45AD-AFB2-C258EDB9411F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aphic 32">
              <a:extLst>
                <a:ext uri="{FF2B5EF4-FFF2-40B4-BE49-F238E27FC236}">
                  <a16:creationId xmlns:a16="http://schemas.microsoft.com/office/drawing/2014/main" id="{ED24AA2E-8053-48EA-B0F2-66FBA6918F35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143E6D5D-E79A-49D8-BBCB-60B9964117F0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9D736C42-51B8-4E23-99DB-2F11233C11F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6A7AD47-F483-465E-8768-3381D5FD0EFD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A7213DBD-8D94-4D5A-A267-F3377850F30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13EC17-5F4A-4258-A507-D4D1608D4E6D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43CB516-C3AB-42DB-B702-A88108B5328F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9479E7CE-5949-45F8-8C53-38341C61AE75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1586CD49-CED9-4E1E-9534-4C1528C02A28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3AE0F58D-FFBB-4A66-AF7E-279BC65AD28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77703760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B671A76A-0825-41B1-992A-2A5B374D94EE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3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9A8D8607-EB9C-4900-AAA7-11AC21064700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6166C3B-5E08-47D9-8D69-FEB743334158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4F303ACF-F225-4623-8415-9B363C7656A4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3D608757-5EC6-4282-BAFD-C5643957594D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659A6BF-6FBF-4250-B1D0-2FB516B6E914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309B72F-DE60-49D2-8DE5-2139E1F88AD6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1A15AA9F-4BEC-41D2-BCB5-B9DA2FB11EE7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3DFD626-933C-4DED-AAAC-FBFB0BB68872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1C2421D-2A3B-4A36-AC2A-4A15E1DD72CD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0D7F124-EDE0-4D1F-8A40-9724C28DF8CF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6AB2FEA-3C25-43D1-A512-18618A48927F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7AFFEFB-C97F-4740-85F4-288BE82412CB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C59ADE-C299-4561-9EC1-379DEBDCD754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79021D8-6C89-4A21-8639-8EA51B8A807B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8908432-2542-40FF-B561-9985642371F2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504734C-6596-44A2-9710-56A80810F9BC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70E2A79-29B3-45FA-87D9-4CA116664388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6B1C00FA-AC7F-45D7-9B61-72059802B9D4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CD3A764-D8E1-403F-930B-3BAC84EF7B09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DB5018C-695A-45FC-8978-B29E2C801CA7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E356740-A457-4477-A98B-FEBA755869EA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39761F3-83B7-4C04-8265-4D20D5FCD99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2787D840-FD30-485D-BA35-BE4152141501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21E121E-0269-405E-AA31-1619DAAD6413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A48141F-EED3-48AE-AA54-7F3196DE1F78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C5E2126-9270-463A-B57C-75806362062E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F04C3DF-F192-471D-91FA-F5089F2F2771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F8B50B69-588B-4C24-BDEB-3F4885B02628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136647B-87E1-44BD-B614-2BA9EEEA89C7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DF5F8C9-5158-4821-A77E-64C0EC648DFA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187BC79-B124-4625-A933-95141E63DAAB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A20672A0-B614-4926-9E29-1BB680FA1E5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69734265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D076EC02-FC74-4C5C-8209-94B365468FFB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4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A591CE4D-977D-49E5-8AE9-1C07E6D2EF5C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BA525E6-2BAB-4083-89F3-582B1A7B45E0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652D01B8-F40D-4C33-A5D2-65FC3825C9A9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16A6F58-BEFA-4D78-A1F7-6F2E055172A0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C0E69CB-A134-4C20-8AFB-A1911085F4CD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8C540E2-FD05-4547-B70F-2E0EFFC40E71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5F92C49-344F-4108-B380-EDE16F40FD54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05D4033-7BEB-4948-92D2-5DA0F13C71A0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C93888-EF67-4ACB-88FC-5643AD35B049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1D7C26F-F502-43D5-BC08-7463C2521EB6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7AA3014-6F55-455F-939B-2F4A0F81F9EA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178C6EF-1AF3-4695-90C1-8F59566D570A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56A30722-9317-474B-B5C4-B714F30408EA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3264510-0925-4D3A-B531-45B8A4413560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8E31F6-E356-4A92-8F6D-C6016E96AE00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BDB43F1-6286-400F-80D0-64700F5E32AF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EEAF8A4-D256-4481-96D7-FF349887A06A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887EB4CA-7A3A-4F3F-B4C3-53ECFC00D027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70AE275-2E0E-48C7-8461-80032D97B0DB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C8FFB5F-8B5A-4E8A-8C02-EE246BD1C555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C2232A2-C520-405D-821D-98E5E358E6BC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5BB754A-7925-44AF-B5DB-BE7F85F2CB5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06EE9AF3-D300-46AD-9400-5B162A769282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9B92F62-04F1-4ECD-9077-96BEFB3EA32C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7A58691-96B0-49A4-907E-FFE236E1DC2D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F17964DA-F3B5-4754-852C-95D05DC74C19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A7C58BC-E1CD-4D83-8DE1-5CFB936F7F04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31EC52A-4822-4CC0-B024-8F8B6EE5B556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757DBE0-8597-4E81-95C6-C3834896EEA9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AD14E46-3FCE-454B-A9D9-99FDCFE5A075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530640F-6C67-4610-A8F2-0D25EED0D94F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62C8AE94-D020-45FA-AF1B-13587F68D0D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52008608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E3B4F20D-2581-45A6-A5A0-3F1520B010D4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5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A9B9A1C3-BCA9-453C-B843-A4D4ACE8ACEF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B0F90F8-904D-4AE7-A31A-1302D169A1A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63FC273C-0BC5-4B05-90F6-485AA8A263C5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F52F89C-AE67-46A5-84FA-2428DD9C7E16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37337B5-C90A-42C9-BA04-4F3E356FBFBE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9700DBA-B997-4225-8543-96CA0445D967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6B1423-F23F-4182-BB7D-5EA5068B6619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2B144A0-FB18-41E6-BCE6-76316F5240C0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85ADE8C-6574-4AA1-903D-691833E0D9AE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0D706FB-9249-4A6E-A35E-568FC6F4515B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3F3B100-1D86-4F2D-BFBD-FA9B75645FBE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6D3B564-EA61-4591-938E-F417712E2079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776A971-2F33-42F4-BBB4-136183A80AC7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83AA390-B25A-4A9D-BC06-6690244183C9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B62E2E3-29E0-49AD-B630-8173079E6757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605882A-191B-4954-98E0-3F0784CDB60B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75301DA-ADB5-4925-A865-EBD2FD6594F0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C034DFA2-EF3F-4CBC-AC14-75A5202A8017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B74FBEB-DAA1-460A-8F4E-B4BE95D12478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2B08E2D-0324-4850-BBE9-73738B875B21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2D7E1D6-D7EC-4D1D-8CF1-0AADD39429D2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94055F6-2E8E-4563-A779-0761144C6762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57D453DD-1CE4-4698-B060-B10296437C2B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B33BA4C-EDD5-4AB9-B574-E6AE164121BC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14EE156-7843-4398-957D-47BCBA511BFD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6DF04E3-D664-4F2C-9D2B-BF0C3972F4B1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D8D8AEA-500D-4E82-B6F5-EA233329B573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21DB9DC-78DB-4B03-B0A7-E34560068400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5AD3E7E-E3D8-475E-99CE-E1D1E1C7F76A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54ADD48-524F-4C4C-A18A-52EE1E7F5E34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54E8057-88FE-4946-A6C2-A0F047261697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7955F1B3-16AF-4B0C-BACA-CB596180D40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4098902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12367718-B0AE-49AE-9FC8-A6ECFEA10C37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6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0FDA54B-D9F7-40E4-92AE-9B157D0E80B1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7AC43A5-1722-4A8E-926F-97C21DBB3C29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7157BDEB-6337-400D-B034-F1D67C3FF178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AE7EFFA7-EF72-4187-8A22-02943D77F58A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68D2E22-23E1-4263-A9C3-6DB3794373F7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3282940-D7B4-4FC7-9A68-D58EFB9F3174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84F06B2-9C11-48FA-8286-0FAFB7F2B2FE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F825887-F859-4A73-AF66-1AB37C54F110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0C82D3E-1B57-4392-A548-28422112EDB4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5A85A30-FCAE-49A1-9D72-5902B0EB3FFC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FB06B05-EF8C-4862-B11C-886EFA8937C0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115AF55-DC58-4CE0-9467-7D849FBFAAE2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403FEDB-2B72-4416-AD3F-5EDED3748EA4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B4133502-8149-4DF5-BFFE-C1A734A77FE5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B3448ABA-6431-467F-91E3-0C4A74642CDF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A0EE583-7D6D-45BE-9AC6-E0568215706E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0EBEBF0-0423-47F6-B20E-168FEAA2D283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60E25E10-583C-4061-9F23-800C739803AE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455543E2-D965-495D-992F-CC1F7F0A372B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72528D75-63FD-4929-B186-25B31186A4F4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B33F505-DB5E-441B-A5A8-4EA629802586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24F3BBA-64F2-4291-98A7-68F053D38DC9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4DCFFFC1-6598-44E4-B9E3-605C565182A7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5437B4B-C664-4D84-BEA1-3D3D4CFD4390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0B0C6CE-FF9F-459F-BC03-E1E891B9AB37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3EF41A86-363D-43BA-89C4-39ACDAC82BDF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1EA5B74-0FEA-4DF2-91FE-A4DBB80F3CBE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773A670-5BCD-4994-B1E8-265F5E01D47B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92E8D349-BBC2-4257-A671-0264CD612DE9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B93A7A6-7F78-4298-AAAA-14EBC6A21A26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DAB3D8FA-DD3A-44EF-BDD4-921E508B2580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460F52EC-7500-45BB-9F31-8B27F469C05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8493028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E3F156EB-640E-4498-8377-866B0905CE88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7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A2795A80-B36F-40B0-BCA4-E1E34E3C9AEB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C046990-8883-44EC-9B25-177465938B5B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9113E2E3-FCBC-4258-8200-9A2C70B22601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7021CD74-CF47-4C59-90B5-FD864B91E923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CEDF784E-F35F-4A82-8D12-92304C473F36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24FD816-AC69-482B-B6FD-D0D639E885E3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1BE0A25-B29B-4E22-B84E-2F8C551F03FD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97ED6BB-7153-41DB-97A5-38AE96F18AAC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5165D9F-BE8D-48E1-99C8-B89F0461312C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FAAF66A-DCB9-4548-9F28-9481548B0A9C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CD46266-9E86-4C2C-90CC-ED9B5F07AF73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079742E-91B4-4F3E-84ED-1F7F95A6E780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FF2BCD1-03B8-4B4F-9EAC-B2D94618B846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B09CCD1-F2E0-4BD9-A071-374A518A2BF6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141DEDF-453A-45BE-A75B-4EFFC2C65D81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F8353C9-254B-4DB5-B077-922C8B8A8B8C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B413D61-804F-44A1-808B-0E5FF12280C4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EA118A01-1819-4FBD-B4CE-7A0FE34FF398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4555703-B8AF-461C-886F-C0568F4A8D73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062F8166-801A-4C2B-B618-A84ADEA285A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E9CB8EB-0B51-43F1-B1C7-55E3ABB962D8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012A124-A576-46C2-BA82-67B118643380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50AE2E9E-F391-4009-BFD8-00AB87899CEC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4103F72-383E-47E1-B5C0-517A6D2352CF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BCAC936-F260-4FBD-A7FB-26CB85F93363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45DA338-74F6-4C69-AA3C-F0670F8021E3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2ABA123-C19C-4E89-B1CE-DE54EF27F2D2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DD7115E-2841-4060-9C58-495CE7F8E912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C6A7A8A-DC0A-41F2-90A6-3AE29E6605BD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844F62-DB94-4E8A-9E6C-8F78E363874F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03E8F24-E4D7-4514-8912-451E5BEEDAB7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3B865038-1561-4195-A2AA-FC45E4E0D93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9901943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FB97CB91-8376-4666-AD12-9D1A4FB21AE2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8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FCE9BBAC-C7C6-45D6-A115-9034F86E4875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A28C8F0-1607-4B73-AFB0-DC6B73C9324B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8D834671-E885-4D74-8268-60312B646428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6CD12477-DCA6-4E96-86DD-5F0C63249C54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05D3A9C-5425-43BD-B1D2-A70C1DFB700B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A328BCC-A7E4-4715-968A-1C625427CD2D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F25E2F4-E467-4236-8F3B-8A01FC209006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71A6E4E-8452-437A-BC9C-953909F9E371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0BA33C4-6F70-45B8-A33E-F31613BEF269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CE0F30A-BE1E-4032-A5A6-AC9220928B55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5BD87E8-0E90-4639-98D0-422474577D15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58E1221-247C-4192-8DF4-FBD82D574F4B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11B9B639-C369-4679-BD9A-442E74587C61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D1B0013-F85A-4213-A4C5-CCCB8C6CC381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97F1824-5DC0-432D-9F83-332A55AB9CE3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DFDA748-4EA8-4F98-A8CE-FEF4C0A30BCF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396CB2E-5C8C-465A-8C7F-92C75F66FA30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D4652698-C82E-4E63-9370-0210B94DAB7A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ED138CEB-5920-416F-B4F2-E36F9C321FB2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B8D7C0CE-C99B-44BC-A65B-B973D2E1BF0B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66198E1-BB0C-43D4-AC18-4CE66AE10074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57159BA-79A4-487F-9DF9-4C9701F5B750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8DFAF00F-E4A3-44ED-95DA-48F1996232A2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7732890-74A8-402C-998C-E07BC6A593D8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0CD5B00-4D6C-4B85-8FF6-AD9667DCB718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30D2AAC3-38D6-4952-94BC-80DBFFDBABAF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D8EEB09-B2B8-4F4E-9D97-B79408E52A6C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CD27E33-5028-4B19-A3A0-B16AE06FAB9C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CB30037-1F3D-4130-A166-6A9C91C50813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C03CBAB-297D-4F07-B335-347DB5BAD327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3391EC8-F85D-4315-AE8B-69C2F2568852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42589F17-ABEE-413B-9DAC-5E759086965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49166668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30">
            <a:extLst>
              <a:ext uri="{FF2B5EF4-FFF2-40B4-BE49-F238E27FC236}">
                <a16:creationId xmlns:a16="http://schemas.microsoft.com/office/drawing/2014/main" id="{E7817CF1-9757-423A-AD62-5512DB4A8D25}"/>
              </a:ext>
            </a:extLst>
          </p:cNvPr>
          <p:cNvSpPr/>
          <p:nvPr userDrawn="1"/>
        </p:nvSpPr>
        <p:spPr bwMode="auto">
          <a:xfrm>
            <a:off x="7715223" y="3570852"/>
            <a:ext cx="2976590" cy="3988823"/>
          </a:xfrm>
          <a:custGeom>
            <a:avLst/>
            <a:gdLst>
              <a:gd name="connsiteX0" fmla="*/ 0 w 6039145"/>
              <a:gd name="connsiteY0" fmla="*/ 0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0 w 6039145"/>
              <a:gd name="connsiteY4" fmla="*/ 0 h 7775576"/>
              <a:gd name="connsiteX0" fmla="*/ 5497483 w 6039145"/>
              <a:gd name="connsiteY0" fmla="*/ 55418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  <a:gd name="connsiteX4" fmla="*/ 5497483 w 6039145"/>
              <a:gd name="connsiteY4" fmla="*/ 55418 h 7775576"/>
              <a:gd name="connsiteX0" fmla="*/ 0 w 6039145"/>
              <a:gd name="connsiteY0" fmla="*/ 7775576 h 7775576"/>
              <a:gd name="connsiteX1" fmla="*/ 6039145 w 6039145"/>
              <a:gd name="connsiteY1" fmla="*/ 0 h 7775576"/>
              <a:gd name="connsiteX2" fmla="*/ 6039145 w 6039145"/>
              <a:gd name="connsiteY2" fmla="*/ 7775576 h 7775576"/>
              <a:gd name="connsiteX3" fmla="*/ 0 w 6039145"/>
              <a:gd name="connsiteY3" fmla="*/ 7775576 h 777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9145" h="7775576">
                <a:moveTo>
                  <a:pt x="0" y="7775576"/>
                </a:moveTo>
                <a:lnTo>
                  <a:pt x="6039145" y="0"/>
                </a:lnTo>
                <a:lnTo>
                  <a:pt x="6039145" y="7775576"/>
                </a:lnTo>
                <a:lnTo>
                  <a:pt x="0" y="7775576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txBody>
          <a:bodyPr rot="0" spcFirstLastPara="0" vertOverflow="overflow" horzOverflow="overflow" vert="horz" wrap="square" lIns="115887" tIns="57943" rIns="115887" bIns="57943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66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2E677B-05C4-45EF-B5FF-957E97EEBB7D}"/>
              </a:ext>
            </a:extLst>
          </p:cNvPr>
          <p:cNvSpPr txBox="1"/>
          <p:nvPr userDrawn="1"/>
        </p:nvSpPr>
        <p:spPr>
          <a:xfrm>
            <a:off x="8634390" y="4392844"/>
            <a:ext cx="1607736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700"/>
                <a:ea typeface="+mn-ea"/>
                <a:cs typeface="+mn-cs"/>
              </a:rPr>
              <a:t>9</a:t>
            </a:r>
          </a:p>
        </p:txBody>
      </p:sp>
      <p:sp>
        <p:nvSpPr>
          <p:cNvPr id="68" name="Text Placeholder 38">
            <a:extLst>
              <a:ext uri="{FF2B5EF4-FFF2-40B4-BE49-F238E27FC236}">
                <a16:creationId xmlns:a16="http://schemas.microsoft.com/office/drawing/2014/main" id="{BDD2A98A-B8B5-46F1-A602-D20F9466FD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115" y="2137180"/>
            <a:ext cx="6095407" cy="1930604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6600" spc="-1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Section Title goes here</a:t>
            </a:r>
            <a:endParaRPr lang="en-GB"/>
          </a:p>
        </p:txBody>
      </p:sp>
      <p:sp>
        <p:nvSpPr>
          <p:cNvPr id="69" name="Text Placeholder 40">
            <a:extLst>
              <a:ext uri="{FF2B5EF4-FFF2-40B4-BE49-F238E27FC236}">
                <a16:creationId xmlns:a16="http://schemas.microsoft.com/office/drawing/2014/main" id="{C13A3EA2-FF60-4DF1-A7B4-F7A3266216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9115" y="4238625"/>
            <a:ext cx="5980048" cy="16494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90000"/>
              </a:lnSpc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Sub-Heading </a:t>
            </a:r>
            <a:br>
              <a:rPr lang="en-US"/>
            </a:br>
            <a:r>
              <a:rPr lang="en-US"/>
              <a:t>title goes here</a:t>
            </a:r>
            <a:endParaRPr lang="en-GB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FC28DB68-4F61-4840-AD2B-DC0031E565D1}"/>
              </a:ext>
            </a:extLst>
          </p:cNvPr>
          <p:cNvGrpSpPr/>
          <p:nvPr userDrawn="1"/>
        </p:nvGrpSpPr>
        <p:grpSpPr>
          <a:xfrm>
            <a:off x="6619749" y="3564617"/>
            <a:ext cx="4072065" cy="3995056"/>
            <a:chOff x="2692466" y="-12152"/>
            <a:chExt cx="8215247" cy="801150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F99F536-1EC2-4639-A539-5BEB8DFD9C02}"/>
                </a:ext>
              </a:extLst>
            </p:cNvPr>
            <p:cNvSpPr/>
            <p:nvPr userDrawn="1"/>
          </p:nvSpPr>
          <p:spPr>
            <a:xfrm>
              <a:off x="3333601" y="-12152"/>
              <a:ext cx="7574112" cy="6891471"/>
            </a:xfrm>
            <a:custGeom>
              <a:avLst/>
              <a:gdLst>
                <a:gd name="connsiteX0" fmla="*/ 17978 w 1176650"/>
                <a:gd name="connsiteY0" fmla="*/ 599334 h 1070600"/>
                <a:gd name="connsiteX1" fmla="*/ 7121 w 1176650"/>
                <a:gd name="connsiteY1" fmla="*/ 609283 h 1070600"/>
                <a:gd name="connsiteX2" fmla="*/ 0 w 1176650"/>
                <a:gd name="connsiteY2" fmla="*/ 630240 h 1070600"/>
                <a:gd name="connsiteX3" fmla="*/ 34795 w 1176650"/>
                <a:gd name="connsiteY3" fmla="*/ 665035 h 1070600"/>
                <a:gd name="connsiteX4" fmla="*/ 40349 w 1176650"/>
                <a:gd name="connsiteY4" fmla="*/ 664479 h 1070600"/>
                <a:gd name="connsiteX5" fmla="*/ 44996 w 1176650"/>
                <a:gd name="connsiteY5" fmla="*/ 663368 h 1070600"/>
                <a:gd name="connsiteX6" fmla="*/ 45551 w 1176650"/>
                <a:gd name="connsiteY6" fmla="*/ 663166 h 1070600"/>
                <a:gd name="connsiteX7" fmla="*/ 50248 w 1176650"/>
                <a:gd name="connsiteY7" fmla="*/ 661247 h 1070600"/>
                <a:gd name="connsiteX8" fmla="*/ 53379 w 1176650"/>
                <a:gd name="connsiteY8" fmla="*/ 659732 h 1070600"/>
                <a:gd name="connsiteX9" fmla="*/ 208767 w 1176650"/>
                <a:gd name="connsiteY9" fmla="*/ 617868 h 1070600"/>
                <a:gd name="connsiteX10" fmla="*/ 287345 w 1176650"/>
                <a:gd name="connsiteY10" fmla="*/ 627866 h 1070600"/>
                <a:gd name="connsiteX11" fmla="*/ 521716 w 1176650"/>
                <a:gd name="connsiteY11" fmla="*/ 929806 h 1070600"/>
                <a:gd name="connsiteX12" fmla="*/ 521211 w 1176650"/>
                <a:gd name="connsiteY12" fmla="*/ 946673 h 1070600"/>
                <a:gd name="connsiteX13" fmla="*/ 520857 w 1176650"/>
                <a:gd name="connsiteY13" fmla="*/ 951370 h 1070600"/>
                <a:gd name="connsiteX14" fmla="*/ 519847 w 1176650"/>
                <a:gd name="connsiteY14" fmla="*/ 963388 h 1070600"/>
                <a:gd name="connsiteX15" fmla="*/ 519241 w 1176650"/>
                <a:gd name="connsiteY15" fmla="*/ 968438 h 1070600"/>
                <a:gd name="connsiteX16" fmla="*/ 517625 w 1176650"/>
                <a:gd name="connsiteY16" fmla="*/ 979952 h 1070600"/>
                <a:gd name="connsiteX17" fmla="*/ 516767 w 1176650"/>
                <a:gd name="connsiteY17" fmla="*/ 984649 h 1070600"/>
                <a:gd name="connsiteX18" fmla="*/ 514444 w 1176650"/>
                <a:gd name="connsiteY18" fmla="*/ 996416 h 1070600"/>
                <a:gd name="connsiteX19" fmla="*/ 513535 w 1176650"/>
                <a:gd name="connsiteY19" fmla="*/ 1000456 h 1070600"/>
                <a:gd name="connsiteX20" fmla="*/ 510404 w 1176650"/>
                <a:gd name="connsiteY20" fmla="*/ 1012727 h 1070600"/>
                <a:gd name="connsiteX21" fmla="*/ 509495 w 1176650"/>
                <a:gd name="connsiteY21" fmla="*/ 1015959 h 1070600"/>
                <a:gd name="connsiteX22" fmla="*/ 505455 w 1176650"/>
                <a:gd name="connsiteY22" fmla="*/ 1028938 h 1070600"/>
                <a:gd name="connsiteX23" fmla="*/ 504697 w 1176650"/>
                <a:gd name="connsiteY23" fmla="*/ 1031210 h 1070600"/>
                <a:gd name="connsiteX24" fmla="*/ 499546 w 1176650"/>
                <a:gd name="connsiteY24" fmla="*/ 1044946 h 1070600"/>
                <a:gd name="connsiteX25" fmla="*/ 499041 w 1176650"/>
                <a:gd name="connsiteY25" fmla="*/ 1046209 h 1070600"/>
                <a:gd name="connsiteX26" fmla="*/ 486265 w 1176650"/>
                <a:gd name="connsiteY26" fmla="*/ 1073984 h 1070600"/>
                <a:gd name="connsiteX27" fmla="*/ 486618 w 1176650"/>
                <a:gd name="connsiteY27" fmla="*/ 1073176 h 1070600"/>
                <a:gd name="connsiteX28" fmla="*/ 486265 w 1176650"/>
                <a:gd name="connsiteY28" fmla="*/ 1073984 h 1070600"/>
                <a:gd name="connsiteX29" fmla="*/ 1177559 w 1176650"/>
                <a:gd name="connsiteY29" fmla="*/ 0 h 1070600"/>
                <a:gd name="connsiteX30" fmla="*/ 17978 w 1176650"/>
                <a:gd name="connsiteY30" fmla="*/ 599334 h 107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650" h="1070600">
                  <a:moveTo>
                    <a:pt x="17978" y="599334"/>
                  </a:moveTo>
                  <a:cubicBezTo>
                    <a:pt x="13585" y="601809"/>
                    <a:pt x="9696" y="605394"/>
                    <a:pt x="7121" y="609283"/>
                  </a:cubicBezTo>
                  <a:cubicBezTo>
                    <a:pt x="2474" y="615444"/>
                    <a:pt x="0" y="622665"/>
                    <a:pt x="0" y="630240"/>
                  </a:cubicBezTo>
                  <a:cubicBezTo>
                    <a:pt x="0" y="649430"/>
                    <a:pt x="15605" y="665035"/>
                    <a:pt x="34795" y="665035"/>
                  </a:cubicBezTo>
                  <a:cubicBezTo>
                    <a:pt x="36663" y="665035"/>
                    <a:pt x="38532" y="664833"/>
                    <a:pt x="40349" y="664479"/>
                  </a:cubicBezTo>
                  <a:cubicBezTo>
                    <a:pt x="41915" y="664227"/>
                    <a:pt x="43480" y="663823"/>
                    <a:pt x="44996" y="663368"/>
                  </a:cubicBezTo>
                  <a:cubicBezTo>
                    <a:pt x="45198" y="663318"/>
                    <a:pt x="45349" y="663267"/>
                    <a:pt x="45551" y="663166"/>
                  </a:cubicBezTo>
                  <a:cubicBezTo>
                    <a:pt x="47117" y="662661"/>
                    <a:pt x="48682" y="662055"/>
                    <a:pt x="50248" y="661247"/>
                  </a:cubicBezTo>
                  <a:cubicBezTo>
                    <a:pt x="51308" y="660793"/>
                    <a:pt x="52368" y="660288"/>
                    <a:pt x="53379" y="659732"/>
                  </a:cubicBezTo>
                  <a:cubicBezTo>
                    <a:pt x="101101" y="632715"/>
                    <a:pt x="156247" y="617868"/>
                    <a:pt x="208767" y="617868"/>
                  </a:cubicBezTo>
                  <a:cubicBezTo>
                    <a:pt x="235330" y="617868"/>
                    <a:pt x="261691" y="621251"/>
                    <a:pt x="287345" y="627866"/>
                  </a:cubicBezTo>
                  <a:cubicBezTo>
                    <a:pt x="425311" y="663065"/>
                    <a:pt x="521716" y="787194"/>
                    <a:pt x="521716" y="929806"/>
                  </a:cubicBezTo>
                  <a:cubicBezTo>
                    <a:pt x="521716" y="935462"/>
                    <a:pt x="521514" y="941068"/>
                    <a:pt x="521211" y="946673"/>
                  </a:cubicBezTo>
                  <a:cubicBezTo>
                    <a:pt x="521110" y="948238"/>
                    <a:pt x="520958" y="949804"/>
                    <a:pt x="520857" y="951370"/>
                  </a:cubicBezTo>
                  <a:cubicBezTo>
                    <a:pt x="520554" y="955410"/>
                    <a:pt x="520302" y="959399"/>
                    <a:pt x="519847" y="963388"/>
                  </a:cubicBezTo>
                  <a:cubicBezTo>
                    <a:pt x="519696" y="965106"/>
                    <a:pt x="519393" y="966772"/>
                    <a:pt x="519241" y="968438"/>
                  </a:cubicBezTo>
                  <a:cubicBezTo>
                    <a:pt x="518736" y="972327"/>
                    <a:pt x="518231" y="976165"/>
                    <a:pt x="517625" y="979952"/>
                  </a:cubicBezTo>
                  <a:cubicBezTo>
                    <a:pt x="517373" y="981569"/>
                    <a:pt x="517070" y="983084"/>
                    <a:pt x="516767" y="984649"/>
                  </a:cubicBezTo>
                  <a:cubicBezTo>
                    <a:pt x="516060" y="988588"/>
                    <a:pt x="515302" y="992527"/>
                    <a:pt x="514444" y="996416"/>
                  </a:cubicBezTo>
                  <a:cubicBezTo>
                    <a:pt x="514141" y="997779"/>
                    <a:pt x="513838" y="999143"/>
                    <a:pt x="513535" y="1000456"/>
                  </a:cubicBezTo>
                  <a:cubicBezTo>
                    <a:pt x="512575" y="1004596"/>
                    <a:pt x="511515" y="1008687"/>
                    <a:pt x="510404" y="1012727"/>
                  </a:cubicBezTo>
                  <a:cubicBezTo>
                    <a:pt x="510101" y="1013788"/>
                    <a:pt x="509798" y="1014899"/>
                    <a:pt x="509495" y="1015959"/>
                  </a:cubicBezTo>
                  <a:cubicBezTo>
                    <a:pt x="508232" y="1020302"/>
                    <a:pt x="506919" y="1024645"/>
                    <a:pt x="505455" y="1028938"/>
                  </a:cubicBezTo>
                  <a:cubicBezTo>
                    <a:pt x="505202" y="1029695"/>
                    <a:pt x="504950" y="1030452"/>
                    <a:pt x="504697" y="1031210"/>
                  </a:cubicBezTo>
                  <a:cubicBezTo>
                    <a:pt x="503081" y="1035856"/>
                    <a:pt x="501364" y="1040452"/>
                    <a:pt x="499546" y="1044946"/>
                  </a:cubicBezTo>
                  <a:cubicBezTo>
                    <a:pt x="499344" y="1045350"/>
                    <a:pt x="499243" y="1045805"/>
                    <a:pt x="499041" y="1046209"/>
                  </a:cubicBezTo>
                  <a:cubicBezTo>
                    <a:pt x="497021" y="1051158"/>
                    <a:pt x="488487" y="1069186"/>
                    <a:pt x="486265" y="1073984"/>
                  </a:cubicBezTo>
                  <a:lnTo>
                    <a:pt x="486618" y="1073176"/>
                  </a:lnTo>
                  <a:lnTo>
                    <a:pt x="486265" y="1073984"/>
                  </a:lnTo>
                  <a:lnTo>
                    <a:pt x="1177559" y="0"/>
                  </a:lnTo>
                  <a:lnTo>
                    <a:pt x="17978" y="599334"/>
                  </a:lnTo>
                </a:path>
              </a:pathLst>
            </a:custGeom>
            <a:solidFill>
              <a:srgbClr val="D4D69B"/>
            </a:solidFill>
            <a:ln w="50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13DC2842-F448-4177-97AF-6ABB5365EAFC}"/>
                </a:ext>
              </a:extLst>
            </p:cNvPr>
            <p:cNvSpPr/>
            <p:nvPr userDrawn="1"/>
          </p:nvSpPr>
          <p:spPr bwMode="auto">
            <a:xfrm rot="1132811">
              <a:off x="2692466" y="3966939"/>
              <a:ext cx="4000440" cy="40324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662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A5E1333D-D69D-4C63-B332-2BD5657A755D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25E8081-0E90-4B15-9AF5-9FF27329E304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947A2C5-9ED2-4EA8-A9AD-294F5D7CF189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8EB3D3C-B8A8-4DD4-8581-D4CF45652043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A3ECEC1E-3ADA-4A2D-BBF5-A0FB45BBA3EC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0902553-3621-4EFC-86D8-214C664BCEC6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9A842B1-CFE2-4894-9565-99AC3604AEFF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4457D80-D854-4DE2-9C43-1FEC4E575015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5B3583C-B6AE-463D-BB8C-77B60B7EC070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180A4525-F71C-4E56-AA55-28744BB86441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4B1AD37-564A-4EA6-AB5D-A5073A68BE47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6272747-0ACE-4BDE-956A-31E55158BD10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36735C3-5526-40EF-86B3-702A95FF861D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C529AF4-3EBA-416F-B519-8C23FDA0C88C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4D5157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147" name="Graphic 32">
              <a:extLst>
                <a:ext uri="{FF2B5EF4-FFF2-40B4-BE49-F238E27FC236}">
                  <a16:creationId xmlns:a16="http://schemas.microsoft.com/office/drawing/2014/main" id="{A27579B7-C07D-4883-8DBA-054A40407599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9BC7037-BD12-4E32-8EC8-F566FB029E41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1E9ED06-E8C8-4A63-9B87-26A7719C7BD6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50F106F6-CCF0-460F-8532-92587C85BFAC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2C8E92F-5883-47EA-A88F-65BDB31338DB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  <p:grpSp>
          <p:nvGrpSpPr>
            <p:cNvPr id="148" name="Graphic 32">
              <a:extLst>
                <a:ext uri="{FF2B5EF4-FFF2-40B4-BE49-F238E27FC236}">
                  <a16:creationId xmlns:a16="http://schemas.microsoft.com/office/drawing/2014/main" id="{FC8BE9AE-BD86-493B-94DA-39452F61A22E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8FF43274-FB9D-4005-93F0-0C5AF612D5A0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65E5EBD-62FB-473B-928A-C62FC9E2BA2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45A5E03-53A7-4C80-9E82-B23F93CBB85F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923069E-B580-48F5-88D4-7602E87C0358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B8592C2-4D00-416C-A5A4-784AE83E0CE7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F885947-C527-4779-BAAC-25D31C91E7BE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2B394D5-CBAD-4D4A-8B87-F0B7439B8362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64618FD-8C7B-40F3-8FB9-CDAA600ECC35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object 40">
            <a:extLst>
              <a:ext uri="{FF2B5EF4-FFF2-40B4-BE49-F238E27FC236}">
                <a16:creationId xmlns:a16="http://schemas.microsoft.com/office/drawing/2014/main" id="{A4FBC109-8F28-4DFF-BE9A-93801319E2A5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76560434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18C8B7-7113-4729-8E17-0F1162B08838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287DE3D-D55D-43E4-A87B-5D05D4E208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8650" y="1553706"/>
            <a:ext cx="9094963" cy="5718632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911B952-8F70-47C9-BDCB-8B62208C7F3A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7163D5F-7A67-43FE-9E34-91F3D3F41EED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270D8E0-E799-4143-993D-61795981C971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8974248-3BED-4069-AC1F-BA22EEB7D063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5991D30-F7F8-4DA5-9C87-C8CD1D72ABCB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433FA6C-119A-4E05-A845-BF1C0C8B2283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4BD8202-832E-4EC4-A53A-A8752700CB5C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A1242E9-09DC-4252-B64E-3B5797BA4086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560D833-0393-4C10-ACDF-573F40E4F2AD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D5B4565-EE17-49C8-9939-8D0B52A702D9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27A7FE5-C1FB-4C76-BCA0-1EFFC7353539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E34FCA9-E960-42D5-BF29-B0A693562E60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9C7749E-1FEF-48E3-AC05-0F170815C494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01E01E3-6787-4CD6-A6C5-44424A6577C6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6" name="Graphic 32">
              <a:extLst>
                <a:ext uri="{FF2B5EF4-FFF2-40B4-BE49-F238E27FC236}">
                  <a16:creationId xmlns:a16="http://schemas.microsoft.com/office/drawing/2014/main" id="{ACC14B67-95DE-45B0-94A4-C15454E259F8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1417E5F-28C0-4535-904B-8A438F4BEBE5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8C115C6-B577-4395-B0EF-6F26BFFA8807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A60FAE5-3E7A-4951-8CB4-DD4B3A2FE529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B687F44-518E-4E25-BFE6-05914C996D0D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7" name="Graphic 32">
              <a:extLst>
                <a:ext uri="{FF2B5EF4-FFF2-40B4-BE49-F238E27FC236}">
                  <a16:creationId xmlns:a16="http://schemas.microsoft.com/office/drawing/2014/main" id="{3D6C0A7A-8C6F-4318-B7AA-D2C69006A6E7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0AD47A1-B2D0-4C9F-AF7C-0CD420A934D0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D070E9D-2E46-48B8-964B-E3D904481987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46741A9-85A7-4529-9873-6878F349A6E1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516986F-F02C-4381-A0D3-6D7256E4CD7E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271A467-AC80-4711-A4DA-E0FA8075626B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CBDE718-7E2A-41BC-AEE7-1D2EAA63ED56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DDEBEC9-C8C3-4F54-AEC3-C5CD02CFA12F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88BBC79-35F0-4D6B-B088-CC26019D3B98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0" name="Rectangle 69">
            <a:extLst>
              <a:ext uri="{FF2B5EF4-FFF2-40B4-BE49-F238E27FC236}">
                <a16:creationId xmlns:a16="http://schemas.microsoft.com/office/drawing/2014/main" id="{BD1EB2DC-8071-452C-9C6F-8A42A8C9574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44E14AD3-24D3-48FD-B8C5-598CB9A90F3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2" name="object 40">
            <a:extLst>
              <a:ext uri="{FF2B5EF4-FFF2-40B4-BE49-F238E27FC236}">
                <a16:creationId xmlns:a16="http://schemas.microsoft.com/office/drawing/2014/main" id="{F7DA4070-E770-4400-98BA-8203580243F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9AE37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985412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chemeClr val="bg2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E6A6598-30A5-4C08-B807-F95345EA6C0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bject 40">
            <a:extLst>
              <a:ext uri="{FF2B5EF4-FFF2-40B4-BE49-F238E27FC236}">
                <a16:creationId xmlns:a16="http://schemas.microsoft.com/office/drawing/2014/main" id="{0332F6AE-588D-4F89-9D6A-698DB72F4F06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131C06-62E0-41AA-B2C6-BF1F2A1C5161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15" name="Picture 14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9F64D79E-F9CD-4C56-9D56-CB9CC48CF96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FFF9C1C-B749-4EE8-BFF1-DDAD2C983544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8B1F547-F698-4692-9259-93C06938E35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EB8EDCC-BB18-4600-8B95-4C7ACD983980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8673C16-CD27-4CE0-8469-EBF25A7B4DFF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AE2E902-2E24-48DC-AE23-8A70E73B72F1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EE0821F-8BEF-4FFC-B677-9E2D0C5A33C0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3C88E8D-3DF3-451D-93E0-21872678A3D4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810D4B-25E0-4B0B-97EE-A0023F179CF1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B45D4DE-4BAB-452D-8651-F44424C86EA2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DAC28F2-2C25-4201-A235-8A30E298E88F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D9EA164-DBD2-4596-81F5-586DDE50E2DE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A66F037-9928-4837-8883-85BA028A13E6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EC7FF7D-CFAB-479C-8ED7-AD86ED090166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5C8E622-6CE6-4984-8EDD-AF8F38F09266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35" name="Graphic 39">
                <a:extLst>
                  <a:ext uri="{FF2B5EF4-FFF2-40B4-BE49-F238E27FC236}">
                    <a16:creationId xmlns:a16="http://schemas.microsoft.com/office/drawing/2014/main" id="{4B4B4AE2-7FED-4D64-9BB8-A027506E6331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33A35C1-2618-4A45-9674-AB9C62653A86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8EF6E9F3-0554-4697-8AC1-60A02875D263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B7809E0C-86CE-435F-9593-C2707C54703A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F021416-BB3C-4482-93E6-F544257E6359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D15D9E7C-0A0B-4BD6-96F8-41D708689AE6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94ED85EC-610D-4BF2-B83F-860FF6FB75FF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6660D665-4094-4F61-8A72-AF3370735BAA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CA54BC7A-F317-4075-83FC-ACDF9D506AD4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B9B96131-A69C-411A-ACBC-360E52B11E8A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511DA5F-FC16-489E-B0C3-239D37C6AE88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6" name="Graphic 39">
                <a:extLst>
                  <a:ext uri="{FF2B5EF4-FFF2-40B4-BE49-F238E27FC236}">
                    <a16:creationId xmlns:a16="http://schemas.microsoft.com/office/drawing/2014/main" id="{56F40D98-A7CD-468A-877A-D2D0A264C84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E6DB8CA6-31A3-4B41-BFD2-90561D02A08B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2BE5947-2EBF-438E-BDD5-36FDA8FBA51E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9B8EC5B1-1288-4A80-85F5-0718AA154FF1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1568FF8D-7FC8-47B4-A753-A135AD157C4B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32E537E-2EAA-4D3A-A4BC-74439175BAC2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E3BD08C9-8755-4099-8D9E-3D2887AAA35A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F269A15F-9DA5-40F0-AF90-92F70D7E75C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92837E6D-B265-40E5-99F1-1B6D8942DF43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612264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50FA39C-EE1C-4A0B-9194-E40DA666B808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9AE37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D4CD9115-82AE-4C9D-BBFE-FF08CB5747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45905" y="-1"/>
            <a:ext cx="4708615" cy="7559676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3508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D4B63A-8821-4A0E-8557-9C391C9769D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5140FD4-3C39-4340-85EC-A76EF022DA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91163" y="-2"/>
            <a:ext cx="4572000" cy="3787034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298A50B1-2D3E-4686-AFF5-B7319BE4B9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91163" y="3784998"/>
            <a:ext cx="4572000" cy="3774677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C0962F5-996E-4178-A94B-E8704307817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8469E675-5B1B-4A76-89AB-5DB1ED715A4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3450226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D321FD5E-6E18-4FD4-B373-3DD539AB9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05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5345681-94EB-40E7-AE18-842C74AEDD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89726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48433589-6BC5-4DC9-96BD-833D293E52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2849" y="1559049"/>
            <a:ext cx="3131671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8" name="object 40">
            <a:extLst>
              <a:ext uri="{FF2B5EF4-FFF2-40B4-BE49-F238E27FC236}">
                <a16:creationId xmlns:a16="http://schemas.microsoft.com/office/drawing/2014/main" id="{B6FEC4BA-B9FF-4F44-B621-09865D56B15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9AE37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640978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67351EE-06AF-495D-A9E9-9F4FA97CE8AA}"/>
              </a:ext>
            </a:extLst>
          </p:cNvPr>
          <p:cNvSpPr/>
          <p:nvPr userDrawn="1"/>
        </p:nvSpPr>
        <p:spPr>
          <a:xfrm>
            <a:off x="3557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975415C-C4E1-4DFE-888C-A80A036BC58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2C8FDA-5D1A-41F3-B8F6-EC76208C43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EEC8B77D-B429-427B-8824-9798297264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891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F7EA9FC0-1118-47B0-BE5B-BF6DBF8D2C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8028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965B3361-D799-42BA-AE5B-1D6F6082B1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37143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960505A1-F7B7-41E9-B9F6-C5B46C44FA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76257" y="1581342"/>
            <a:ext cx="2340000" cy="3219583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3" name="object 40">
            <a:extLst>
              <a:ext uri="{FF2B5EF4-FFF2-40B4-BE49-F238E27FC236}">
                <a16:creationId xmlns:a16="http://schemas.microsoft.com/office/drawing/2014/main" id="{B226EA67-5003-4EA6-91F3-3EE542D5EC5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9428927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16">
          <p15:clr>
            <a:srgbClr val="FBAE40"/>
          </p15:clr>
        </p15:guide>
        <p15:guide id="2" orient="horz" pos="975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F128215-785A-4E6B-857E-58F2F425855D}"/>
              </a:ext>
            </a:extLst>
          </p:cNvPr>
          <p:cNvSpPr/>
          <p:nvPr userDrawn="1"/>
        </p:nvSpPr>
        <p:spPr>
          <a:xfrm rot="10800000">
            <a:off x="0" y="-1"/>
            <a:ext cx="3314699" cy="7559675"/>
          </a:xfrm>
          <a:custGeom>
            <a:avLst/>
            <a:gdLst>
              <a:gd name="connsiteX0" fmla="*/ 263989 w 5154605"/>
              <a:gd name="connsiteY0" fmla="*/ 0 h 7559675"/>
              <a:gd name="connsiteX1" fmla="*/ 5154605 w 5154605"/>
              <a:gd name="connsiteY1" fmla="*/ 0 h 7559675"/>
              <a:gd name="connsiteX2" fmla="*/ 5154605 w 5154605"/>
              <a:gd name="connsiteY2" fmla="*/ 7559675 h 7559675"/>
              <a:gd name="connsiteX3" fmla="*/ 0 w 5154605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605" h="7559675">
                <a:moveTo>
                  <a:pt x="263989" y="0"/>
                </a:moveTo>
                <a:lnTo>
                  <a:pt x="5154605" y="0"/>
                </a:lnTo>
                <a:lnTo>
                  <a:pt x="5154605" y="7559675"/>
                </a:lnTo>
                <a:lnTo>
                  <a:pt x="0" y="7559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B28006-4756-4BED-A6E0-FB42B994D2A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17C52AC-732F-409E-BE44-733678CE64CF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4A491A3-201B-41D3-AC2E-D1D9F515AEC5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B4B9DE0-5708-477A-B5EE-113DB1A4B1C0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83AEA28-6A71-4048-8FB9-4C584B968425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8A9270B-4148-4224-A776-EF11866B1986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1B58B1E-635E-45FC-85EC-7C92F6C328B1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429E45-7FBC-4F85-B61A-781114296B27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8080A88-AB69-4577-86F9-AA43965F2A6F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18B7DD9-EFEA-495C-AF82-04FC8A35BB0B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E41E2E8-75C7-40EE-A1B5-D0AB33183D6F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6B51155-A1B7-469D-AB2E-4A77850E86A9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6E5F3FE-035F-442D-AA6D-41785D4C7C50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26A8E0B-D421-484B-B4F7-8E4509A11C67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2DACF73-25AB-4A85-B6C5-76C6B19317BA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44" name="Graphic 32">
              <a:extLst>
                <a:ext uri="{FF2B5EF4-FFF2-40B4-BE49-F238E27FC236}">
                  <a16:creationId xmlns:a16="http://schemas.microsoft.com/office/drawing/2014/main" id="{0C21669A-CA7C-42A6-8923-3EBFDB36A03C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3057DBF-25AD-4BC8-892B-14ED6B5B9EE3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872929A-DAA0-4801-B992-954811199E57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3DB46AF-DD33-4CF1-9C33-1AC9B1F853E1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31FF6E0-FADE-437B-8F86-CB727C69341D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5" name="Graphic 32">
              <a:extLst>
                <a:ext uri="{FF2B5EF4-FFF2-40B4-BE49-F238E27FC236}">
                  <a16:creationId xmlns:a16="http://schemas.microsoft.com/office/drawing/2014/main" id="{B82A6819-8117-40FE-8ACC-0420BC082EFD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C84454C-1D47-4775-95F6-C0FD52271A0C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D9D47A7-5531-42EF-BF56-6316B487404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852AE0-D152-477A-A89D-0DA4BA478BB4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4377290-3CEB-410B-A818-7AE28D5DC391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0A262E9-A7D4-43AC-A3D5-90F097012528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191BEBE-CED2-4CB1-B258-034673EC4256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34D3D73-D52D-41C4-8612-866204926856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CB57985-136A-42A0-86AF-B8AA9C573DAC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9" name="object 40">
            <a:extLst>
              <a:ext uri="{FF2B5EF4-FFF2-40B4-BE49-F238E27FC236}">
                <a16:creationId xmlns:a16="http://schemas.microsoft.com/office/drawing/2014/main" id="{1A2576BC-B7FE-4372-ADDC-E47C1CF14CEF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94834242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92D19E6-6FBD-4A02-8FA2-165AF28DC8B2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D78C117-A7CE-45F4-8C91-BFA28686AABD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DDC7EB8-CB4E-43A3-BC84-CD23D4545C74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F4909FE-7D8B-4691-A366-28959ABC0127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B73CB16-F216-47CB-8E77-A70512552108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24B8DAB-E470-40B4-AA2B-42BEFE0EE76C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CE7F29-E170-4DC0-9E90-CEEB6E7C880E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20C13E-7908-4E2D-89E2-D31E47D3F660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B5B8FC6-9272-4339-ADF7-92543628FFE3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C7EF311-C57C-4BB6-A79B-554CFDFB614B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90C8E61-E9D8-4AA0-80FC-BC289AB4DA7F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647A89C-41A0-487D-91CD-6146E34775D5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B8A405-84F5-4650-AB5F-47B6790518C7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BEB592-7876-47D8-B1B4-51579D5905EE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2">
              <a:extLst>
                <a:ext uri="{FF2B5EF4-FFF2-40B4-BE49-F238E27FC236}">
                  <a16:creationId xmlns:a16="http://schemas.microsoft.com/office/drawing/2014/main" id="{C209C229-1C56-4F2D-9FC8-1C44D94EBAAA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FB3E1CA-5880-4A5A-9B00-264CB1E40A92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B9E157D-DFAA-4150-AA0C-3A56D95C7A4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BA2FB61-D4E2-4E97-8923-DC1E455430EE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81930D1-93FD-4CDD-B4D4-12D6EFC3C265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2">
              <a:extLst>
                <a:ext uri="{FF2B5EF4-FFF2-40B4-BE49-F238E27FC236}">
                  <a16:creationId xmlns:a16="http://schemas.microsoft.com/office/drawing/2014/main" id="{79189AC1-50FE-43E6-B993-F208894301B0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26315E6-7153-4A25-AEE8-4CDF01A7FE11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71419E7-9D25-4CC8-A521-467D55AE1765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2E686C1-B729-46AF-9D16-3087D7BB8EA7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5478CD8-CACE-45B6-BFA6-558A96E3706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7658FC5-1BF9-414E-AED3-F5AC270F4BBF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24B93D7-82F9-486D-87A6-DBCE102ACBC1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4F08545-408E-4CD9-AC68-61927947CA43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61E40A0-5713-4463-9724-0626BEB35983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3" name="Title 2">
            <a:extLst>
              <a:ext uri="{FF2B5EF4-FFF2-40B4-BE49-F238E27FC236}">
                <a16:creationId xmlns:a16="http://schemas.microsoft.com/office/drawing/2014/main" id="{BCD0900A-EB91-4F45-8B1D-42166C285162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0860544-09C0-4BDA-9ADD-B99E9528AE5E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9AE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40">
            <a:extLst>
              <a:ext uri="{FF2B5EF4-FFF2-40B4-BE49-F238E27FC236}">
                <a16:creationId xmlns:a16="http://schemas.microsoft.com/office/drawing/2014/main" id="{835937C8-642C-4CFA-863C-FB1DD0A5430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6240647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170D2938-4253-4DA0-B901-D6286AB947FA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182E22-0A60-4B6C-AB02-5ABF97DB176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2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92D19E6-6FBD-4A02-8FA2-165AF28DC8B2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628650" y="732132"/>
            <a:chExt cx="1452626" cy="5023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D78C117-A7CE-45F4-8C91-BFA28686AABD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DDC7EB8-CB4E-43A3-BC84-CD23D4545C74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F4909FE-7D8B-4691-A366-28959ABC0127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B73CB16-F216-47CB-8E77-A70512552108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24B8DAB-E470-40B4-AA2B-42BEFE0EE76C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CE7F29-E170-4DC0-9E90-CEEB6E7C880E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20C13E-7908-4E2D-89E2-D31E47D3F660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B5B8FC6-9272-4339-ADF7-92543628FFE3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C7EF311-C57C-4BB6-A79B-554CFDFB614B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90C8E61-E9D8-4AA0-80FC-BC289AB4DA7F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647A89C-41A0-487D-91CD-6146E34775D5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B8A405-84F5-4650-AB5F-47B6790518C7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BEB592-7876-47D8-B1B4-51579D5905EE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9" name="Graphic 32">
              <a:extLst>
                <a:ext uri="{FF2B5EF4-FFF2-40B4-BE49-F238E27FC236}">
                  <a16:creationId xmlns:a16="http://schemas.microsoft.com/office/drawing/2014/main" id="{C209C229-1C56-4F2D-9FC8-1C44D94EBAAA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FB3E1CA-5880-4A5A-9B00-264CB1E40A92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B9E157D-DFAA-4150-AA0C-3A56D95C7A4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BA2FB61-D4E2-4E97-8923-DC1E455430EE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81930D1-93FD-4CDD-B4D4-12D6EFC3C265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20" name="Graphic 32">
              <a:extLst>
                <a:ext uri="{FF2B5EF4-FFF2-40B4-BE49-F238E27FC236}">
                  <a16:creationId xmlns:a16="http://schemas.microsoft.com/office/drawing/2014/main" id="{79189AC1-50FE-43E6-B993-F208894301B0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26315E6-7153-4A25-AEE8-4CDF01A7FE11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71419E7-9D25-4CC8-A521-467D55AE1765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2E686C1-B729-46AF-9D16-3087D7BB8EA7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5478CD8-CACE-45B6-BFA6-558A96E3706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7658FC5-1BF9-414E-AED3-F5AC270F4BBF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24B93D7-82F9-486D-87A6-DBCE102ACBC1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4F08545-408E-4CD9-AC68-61927947CA43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61E40A0-5713-4463-9724-0626BEB35983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object 40">
            <a:extLst>
              <a:ext uri="{FF2B5EF4-FFF2-40B4-BE49-F238E27FC236}">
                <a16:creationId xmlns:a16="http://schemas.microsoft.com/office/drawing/2014/main" id="{835937C8-642C-4CFA-863C-FB1DD0A54300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64422132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EE1E906-5CE9-40CA-8B85-DE70563EB4E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9910" y="4599002"/>
            <a:ext cx="3950571" cy="625993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3600" b="0" i="0" kern="1200" dirty="0" smtClean="0">
                <a:solidFill>
                  <a:srgbClr val="A9AE37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71AB6D0B-2581-4C03-8018-E3C64B0C8154}"/>
              </a:ext>
            </a:extLst>
          </p:cNvPr>
          <p:cNvGrpSpPr/>
          <p:nvPr userDrawn="1"/>
        </p:nvGrpSpPr>
        <p:grpSpPr>
          <a:xfrm>
            <a:off x="628649" y="684359"/>
            <a:ext cx="1727667" cy="597475"/>
            <a:chOff x="628650" y="732132"/>
            <a:chExt cx="1452626" cy="502358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FFB6765-70E5-4DD1-84B1-4E7E2DFA02AA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2C8EA93-6559-4506-A644-99A8D1DED0E2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8AFE0FF-6098-48A2-92EF-A9CB7A6B2C0C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D5850B5-3E83-4C7B-8930-880BBDF6235B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AED206-1AEB-424F-950F-A19E12610716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4295E8-9E99-4858-A0F3-08BCF1081A56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BC88CD0-B616-4979-818A-DCF004D14A42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EC27429-A829-4849-8632-3DB604272560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5E61E63-3013-4777-BFD3-E44EE60B072A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ACE950B-A76C-4495-9F00-6DAC729A165D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9356839-CEF6-4856-88F5-87B718BE02DF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97BE682-9D99-40DE-883E-CF4DB84145B8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8A1D8F3-5C37-45D3-9720-FFFB410541E9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5" name="Graphic 32">
              <a:extLst>
                <a:ext uri="{FF2B5EF4-FFF2-40B4-BE49-F238E27FC236}">
                  <a16:creationId xmlns:a16="http://schemas.microsoft.com/office/drawing/2014/main" id="{BB7F2F5D-4A05-4C7E-86EC-0665DB6F4BA0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86EAA59-D85D-444A-ABEC-F1DBD0EB73DC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2A9DBF7-3D23-4C9F-BF6E-B2A8F08D30E0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B198B3D-DE35-47B8-887E-0CD1900BF6C1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E71FD35-8747-4CF4-A03E-390480AB9FF3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6" name="Graphic 32">
              <a:extLst>
                <a:ext uri="{FF2B5EF4-FFF2-40B4-BE49-F238E27FC236}">
                  <a16:creationId xmlns:a16="http://schemas.microsoft.com/office/drawing/2014/main" id="{4F3105BA-4536-4E4C-A86F-47F78B559D53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0395184-827D-4F31-A14D-52BF57045749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9EB9DD9-D24C-4FEA-A8C7-699960E78F4A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5F6E070-8C39-44A6-9312-92CCF22390C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B5246BD-C821-4C1C-8637-FD3DA101E6AF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9ACE2A0-4A0F-48D4-8939-A22426C15072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25F7A28-2722-4E22-B8FC-66C20D98B0BD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EB47F72-2935-4D78-9527-49DB330D464B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8BDDE1C-F45F-4687-B1F1-0AD7B4BFCD5C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F02C5A11-7B20-4D9B-AC61-1B62E81829B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6DA589FE-0F3C-477E-B184-FA189018E98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25742548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25FD41-BD4A-4CF0-82B2-6EFD95D4624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D331396-AA3E-47B6-9C5D-DCBA4829F09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0378135" cy="2341418"/>
          </a:xfrm>
          <a:custGeom>
            <a:avLst/>
            <a:gdLst>
              <a:gd name="connsiteX0" fmla="*/ 0 w 10691813"/>
              <a:gd name="connsiteY0" fmla="*/ 0 h 2341418"/>
              <a:gd name="connsiteX1" fmla="*/ 10691813 w 10691813"/>
              <a:gd name="connsiteY1" fmla="*/ 0 h 2341418"/>
              <a:gd name="connsiteX2" fmla="*/ 10691813 w 10691813"/>
              <a:gd name="connsiteY2" fmla="*/ 1909187 h 2341418"/>
              <a:gd name="connsiteX3" fmla="*/ 10691813 w 10691813"/>
              <a:gd name="connsiteY3" fmla="*/ 1909763 h 2341418"/>
              <a:gd name="connsiteX4" fmla="*/ 10677565 w 10691813"/>
              <a:gd name="connsiteY4" fmla="*/ 1909763 h 2341418"/>
              <a:gd name="connsiteX5" fmla="*/ 0 w 10691813"/>
              <a:gd name="connsiteY5" fmla="*/ 2341418 h 2341418"/>
              <a:gd name="connsiteX6" fmla="*/ 0 w 10691813"/>
              <a:gd name="connsiteY6" fmla="*/ 1909763 h 2341418"/>
              <a:gd name="connsiteX7" fmla="*/ 0 w 10691813"/>
              <a:gd name="connsiteY7" fmla="*/ 1909187 h 234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1813" h="2341418">
                <a:moveTo>
                  <a:pt x="0" y="0"/>
                </a:moveTo>
                <a:lnTo>
                  <a:pt x="10691813" y="0"/>
                </a:lnTo>
                <a:lnTo>
                  <a:pt x="10691813" y="1909187"/>
                </a:lnTo>
                <a:lnTo>
                  <a:pt x="10691813" y="1909763"/>
                </a:lnTo>
                <a:lnTo>
                  <a:pt x="10677565" y="1909763"/>
                </a:lnTo>
                <a:lnTo>
                  <a:pt x="0" y="2341418"/>
                </a:lnTo>
                <a:lnTo>
                  <a:pt x="0" y="1909763"/>
                </a:lnTo>
                <a:lnTo>
                  <a:pt x="0" y="19091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A82A38C3-3791-41EF-AFBD-782D367153C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82702359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CD3791E-C323-4B74-BB40-5755FB964B88}"/>
              </a:ext>
            </a:extLst>
          </p:cNvPr>
          <p:cNvGrpSpPr/>
          <p:nvPr userDrawn="1"/>
        </p:nvGrpSpPr>
        <p:grpSpPr>
          <a:xfrm>
            <a:off x="628649" y="684359"/>
            <a:ext cx="1727667" cy="597475"/>
            <a:chOff x="628650" y="732132"/>
            <a:chExt cx="1452626" cy="502358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B3CA023-F341-48A7-9E77-9284616435E0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2E1F1BC-CE6B-436F-9D31-FBEE0ECD77CB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B3BF534-DA11-4D08-9987-4271028EE3DE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504DB87-B43A-4B3C-A534-41255A81AA5B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D377E38-FB19-4340-801E-CF59A28388F6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264B071-07DB-4FD0-AB2B-5C3A53C3B169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C4FF774-18A7-4311-B89B-D590E553786C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A927C90-86F6-4763-9651-F771A87E33C9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8E69C1-778C-4605-970B-2DF21D50CF3C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C023C7A-5EA6-4F53-BA54-BF62CCD1F7B6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9625FCB-28EB-43ED-9D13-BFE8B32528D7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98A71FA-C9EA-4177-AC2E-ECBFBA1FCB18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8D2088C-93C3-4882-8632-979892968106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7" name="Graphic 32">
              <a:extLst>
                <a:ext uri="{FF2B5EF4-FFF2-40B4-BE49-F238E27FC236}">
                  <a16:creationId xmlns:a16="http://schemas.microsoft.com/office/drawing/2014/main" id="{483CB72B-B2EA-422C-A6AD-990BA0E4613B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063E5BA-ACDA-4C00-A9C6-78BF66DB562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72B592D-AA39-4A6C-960C-C62E1026B776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A1CB951-2FB1-41A3-9306-C94C2829D121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3185764-1228-424D-BD44-03B0D290199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8" name="Graphic 32">
              <a:extLst>
                <a:ext uri="{FF2B5EF4-FFF2-40B4-BE49-F238E27FC236}">
                  <a16:creationId xmlns:a16="http://schemas.microsoft.com/office/drawing/2014/main" id="{1AFA856B-32F4-4870-B26F-64EBB2197EB1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3966749-9AF0-41D5-8868-A9B2711E34D6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48B5D01-ACAF-4560-A53F-AA5171ECA753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CDEC5F3-2BD1-41C2-A530-8546F0595906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1EBABE1-B3BD-46C8-8410-6C890CF5069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070FD81-9C97-4F34-81E1-5F02F218264E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B87213D-C1BB-4FC6-BD4F-BF838E35B5D4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91EBE51-5234-4331-8E9B-901EA5E4435D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7B1D53C-21A7-4DCE-8CB4-ACF4AE02C5B0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object 40">
            <a:extLst>
              <a:ext uri="{FF2B5EF4-FFF2-40B4-BE49-F238E27FC236}">
                <a16:creationId xmlns:a16="http://schemas.microsoft.com/office/drawing/2014/main" id="{454F85F4-FCA0-42B5-92CE-F71DD74F685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8477095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A123491-76EF-412E-941F-E0508A0B2A9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bject 40">
            <a:extLst>
              <a:ext uri="{FF2B5EF4-FFF2-40B4-BE49-F238E27FC236}">
                <a16:creationId xmlns:a16="http://schemas.microsoft.com/office/drawing/2014/main" id="{4E8010E6-A4AF-44F9-BF88-E5BF7579B6D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35532B0E-0420-42A8-827A-1C08DA396899}"/>
              </a:ext>
            </a:extLst>
          </p:cNvPr>
          <p:cNvGrpSpPr/>
          <p:nvPr userDrawn="1"/>
        </p:nvGrpSpPr>
        <p:grpSpPr>
          <a:xfrm>
            <a:off x="623525" y="310682"/>
            <a:ext cx="1844190" cy="937896"/>
            <a:chOff x="510127" y="560220"/>
            <a:chExt cx="3022836" cy="1537317"/>
          </a:xfrm>
        </p:grpSpPr>
        <p:pic>
          <p:nvPicPr>
            <p:cNvPr id="53" name="Picture 52" descr="A picture containing table&#10;&#10;Description automatically generated">
              <a:extLst>
                <a:ext uri="{FF2B5EF4-FFF2-40B4-BE49-F238E27FC236}">
                  <a16:creationId xmlns:a16="http://schemas.microsoft.com/office/drawing/2014/main" id="{58FCEBC8-FC6D-49F2-8847-AA7A61E5834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120" b="27844"/>
            <a:stretch/>
          </p:blipFill>
          <p:spPr>
            <a:xfrm>
              <a:off x="510127" y="560220"/>
              <a:ext cx="1980000" cy="444961"/>
            </a:xfrm>
            <a:prstGeom prst="rect">
              <a:avLst/>
            </a:prstGeom>
          </p:spPr>
        </p:pic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4EA6E1-96C5-4975-A0CF-77EC46981636}"/>
                </a:ext>
              </a:extLst>
            </p:cNvPr>
            <p:cNvGrpSpPr/>
            <p:nvPr userDrawn="1"/>
          </p:nvGrpSpPr>
          <p:grpSpPr>
            <a:xfrm>
              <a:off x="605644" y="1086360"/>
              <a:ext cx="2927319" cy="1011177"/>
              <a:chOff x="-2217265" y="2903859"/>
              <a:chExt cx="1450205" cy="500941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3564C92-5519-4DF9-8F8A-12771CC333DB}"/>
                  </a:ext>
                </a:extLst>
              </p:cNvPr>
              <p:cNvSpPr/>
              <p:nvPr/>
            </p:nvSpPr>
            <p:spPr>
              <a:xfrm>
                <a:off x="-2217265" y="2903859"/>
                <a:ext cx="111457" cy="126123"/>
              </a:xfrm>
              <a:custGeom>
                <a:avLst/>
                <a:gdLst>
                  <a:gd name="connsiteX0" fmla="*/ 176163 w 311502"/>
                  <a:gd name="connsiteY0" fmla="*/ 0 h 352489"/>
                  <a:gd name="connsiteX1" fmla="*/ 307404 w 311502"/>
                  <a:gd name="connsiteY1" fmla="*/ 68285 h 352489"/>
                  <a:gd name="connsiteX2" fmla="*/ 307404 w 311502"/>
                  <a:gd name="connsiteY2" fmla="*/ 110256 h 352489"/>
                  <a:gd name="connsiteX3" fmla="*/ 262031 w 311502"/>
                  <a:gd name="connsiteY3" fmla="*/ 110256 h 352489"/>
                  <a:gd name="connsiteX4" fmla="*/ 262031 w 311502"/>
                  <a:gd name="connsiteY4" fmla="*/ 83409 h 352489"/>
                  <a:gd name="connsiteX5" fmla="*/ 178089 w 311502"/>
                  <a:gd name="connsiteY5" fmla="*/ 41930 h 352489"/>
                  <a:gd name="connsiteX6" fmla="*/ 50250 w 311502"/>
                  <a:gd name="connsiteY6" fmla="*/ 174155 h 352489"/>
                  <a:gd name="connsiteX7" fmla="*/ 181040 w 311502"/>
                  <a:gd name="connsiteY7" fmla="*/ 313675 h 352489"/>
                  <a:gd name="connsiteX8" fmla="*/ 266909 w 311502"/>
                  <a:gd name="connsiteY8" fmla="*/ 273180 h 352489"/>
                  <a:gd name="connsiteX9" fmla="*/ 266909 w 311502"/>
                  <a:gd name="connsiteY9" fmla="*/ 246333 h 352489"/>
                  <a:gd name="connsiteX10" fmla="*/ 312281 w 311502"/>
                  <a:gd name="connsiteY10" fmla="*/ 246333 h 352489"/>
                  <a:gd name="connsiteX11" fmla="*/ 312281 w 311502"/>
                  <a:gd name="connsiteY11" fmla="*/ 288304 h 352489"/>
                  <a:gd name="connsiteX12" fmla="*/ 178089 w 311502"/>
                  <a:gd name="connsiteY12" fmla="*/ 356097 h 352489"/>
                  <a:gd name="connsiteX13" fmla="*/ 0 w 311502"/>
                  <a:gd name="connsiteY13" fmla="*/ 176122 h 352489"/>
                  <a:gd name="connsiteX14" fmla="*/ 176163 w 311502"/>
                  <a:gd name="connsiteY14" fmla="*/ 0 h 35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502" h="352489">
                    <a:moveTo>
                      <a:pt x="176163" y="0"/>
                    </a:moveTo>
                    <a:cubicBezTo>
                      <a:pt x="217642" y="0"/>
                      <a:pt x="307404" y="15083"/>
                      <a:pt x="307404" y="68285"/>
                    </a:cubicBezTo>
                    <a:lnTo>
                      <a:pt x="307404" y="110256"/>
                    </a:lnTo>
                    <a:lnTo>
                      <a:pt x="262031" y="110256"/>
                    </a:lnTo>
                    <a:lnTo>
                      <a:pt x="262031" y="83409"/>
                    </a:lnTo>
                    <a:cubicBezTo>
                      <a:pt x="262031" y="53160"/>
                      <a:pt x="209813" y="41930"/>
                      <a:pt x="178089" y="41930"/>
                    </a:cubicBezTo>
                    <a:cubicBezTo>
                      <a:pt x="104435" y="41930"/>
                      <a:pt x="50250" y="96074"/>
                      <a:pt x="50250" y="174155"/>
                    </a:cubicBezTo>
                    <a:cubicBezTo>
                      <a:pt x="50250" y="255637"/>
                      <a:pt x="105870" y="313675"/>
                      <a:pt x="181040" y="313675"/>
                    </a:cubicBezTo>
                    <a:cubicBezTo>
                      <a:pt x="205428" y="313675"/>
                      <a:pt x="266909" y="304904"/>
                      <a:pt x="266909" y="273180"/>
                    </a:cubicBezTo>
                    <a:lnTo>
                      <a:pt x="266909" y="246333"/>
                    </a:lnTo>
                    <a:lnTo>
                      <a:pt x="312281" y="246333"/>
                    </a:lnTo>
                    <a:lnTo>
                      <a:pt x="312281" y="288304"/>
                    </a:lnTo>
                    <a:cubicBezTo>
                      <a:pt x="312281" y="339046"/>
                      <a:pt x="225921" y="356097"/>
                      <a:pt x="178089" y="356097"/>
                    </a:cubicBezTo>
                    <a:cubicBezTo>
                      <a:pt x="74679" y="356138"/>
                      <a:pt x="0" y="276623"/>
                      <a:pt x="0" y="176122"/>
                    </a:cubicBezTo>
                    <a:cubicBezTo>
                      <a:pt x="0" y="75130"/>
                      <a:pt x="76605" y="0"/>
                      <a:pt x="176163" y="0"/>
                    </a:cubicBez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09100C8-9F86-4812-B701-59AC160CBD5F}"/>
                  </a:ext>
                </a:extLst>
              </p:cNvPr>
              <p:cNvSpPr/>
              <p:nvPr/>
            </p:nvSpPr>
            <p:spPr>
              <a:xfrm>
                <a:off x="-2210137" y="3071895"/>
                <a:ext cx="1443077" cy="332905"/>
              </a:xfrm>
              <a:custGeom>
                <a:avLst/>
                <a:gdLst>
                  <a:gd name="connsiteX0" fmla="*/ 3365540 w 4033139"/>
                  <a:gd name="connsiteY0" fmla="*/ 471271 h 930409"/>
                  <a:gd name="connsiteX1" fmla="*/ 3306601 w 4033139"/>
                  <a:gd name="connsiteY1" fmla="*/ 463729 h 930409"/>
                  <a:gd name="connsiteX2" fmla="*/ 3189992 w 4033139"/>
                  <a:gd name="connsiteY2" fmla="*/ 495166 h 930409"/>
                  <a:gd name="connsiteX3" fmla="*/ 3187615 w 4033139"/>
                  <a:gd name="connsiteY3" fmla="*/ 496273 h 930409"/>
                  <a:gd name="connsiteX4" fmla="*/ 3176015 w 4033139"/>
                  <a:gd name="connsiteY4" fmla="*/ 499060 h 930409"/>
                  <a:gd name="connsiteX5" fmla="*/ 3149907 w 4033139"/>
                  <a:gd name="connsiteY5" fmla="*/ 472910 h 930409"/>
                  <a:gd name="connsiteX6" fmla="*/ 3155235 w 4033139"/>
                  <a:gd name="connsiteY6" fmla="*/ 457212 h 930409"/>
                  <a:gd name="connsiteX7" fmla="*/ 3163391 w 4033139"/>
                  <a:gd name="connsiteY7" fmla="*/ 449752 h 930409"/>
                  <a:gd name="connsiteX8" fmla="*/ 4033590 w 4033139"/>
                  <a:gd name="connsiteY8" fmla="*/ 82 h 930409"/>
                  <a:gd name="connsiteX9" fmla="*/ 3914195 w 4033139"/>
                  <a:gd name="connsiteY9" fmla="*/ 0 h 930409"/>
                  <a:gd name="connsiteX10" fmla="*/ 0 w 4033139"/>
                  <a:gd name="connsiteY10" fmla="*/ 0 h 930409"/>
                  <a:gd name="connsiteX11" fmla="*/ 0 w 4033139"/>
                  <a:gd name="connsiteY11" fmla="*/ 931393 h 930409"/>
                  <a:gd name="connsiteX12" fmla="*/ 3199009 w 4033139"/>
                  <a:gd name="connsiteY12" fmla="*/ 931393 h 930409"/>
                  <a:gd name="connsiteX13" fmla="*/ 3199132 w 4033139"/>
                  <a:gd name="connsiteY13" fmla="*/ 931639 h 930409"/>
                  <a:gd name="connsiteX14" fmla="*/ 3307584 w 4033139"/>
                  <a:gd name="connsiteY14" fmla="*/ 931639 h 930409"/>
                  <a:gd name="connsiteX15" fmla="*/ 3541416 w 4033139"/>
                  <a:gd name="connsiteY15" fmla="*/ 697807 h 930409"/>
                  <a:gd name="connsiteX16" fmla="*/ 3365540 w 4033139"/>
                  <a:gd name="connsiteY16" fmla="*/ 471271 h 93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3139" h="930409">
                    <a:moveTo>
                      <a:pt x="3365540" y="471271"/>
                    </a:moveTo>
                    <a:cubicBezTo>
                      <a:pt x="3346358" y="466270"/>
                      <a:pt x="3326520" y="463729"/>
                      <a:pt x="3306601" y="463729"/>
                    </a:cubicBezTo>
                    <a:cubicBezTo>
                      <a:pt x="3267212" y="463729"/>
                      <a:pt x="3225774" y="474878"/>
                      <a:pt x="3189992" y="495166"/>
                    </a:cubicBezTo>
                    <a:cubicBezTo>
                      <a:pt x="3189254" y="495576"/>
                      <a:pt x="3188435" y="495945"/>
                      <a:pt x="3187615" y="496273"/>
                    </a:cubicBezTo>
                    <a:cubicBezTo>
                      <a:pt x="3183885" y="498117"/>
                      <a:pt x="3179991" y="499060"/>
                      <a:pt x="3176015" y="499060"/>
                    </a:cubicBezTo>
                    <a:cubicBezTo>
                      <a:pt x="3161629" y="499060"/>
                      <a:pt x="3149907" y="487338"/>
                      <a:pt x="3149907" y="472910"/>
                    </a:cubicBezTo>
                    <a:cubicBezTo>
                      <a:pt x="3149907" y="467254"/>
                      <a:pt x="3151751" y="461803"/>
                      <a:pt x="3155235" y="457212"/>
                    </a:cubicBezTo>
                    <a:cubicBezTo>
                      <a:pt x="3157161" y="454302"/>
                      <a:pt x="3160071" y="451597"/>
                      <a:pt x="3163391" y="449752"/>
                    </a:cubicBezTo>
                    <a:lnTo>
                      <a:pt x="4033590" y="82"/>
                    </a:lnTo>
                    <a:lnTo>
                      <a:pt x="3914195" y="0"/>
                    </a:lnTo>
                    <a:lnTo>
                      <a:pt x="0" y="0"/>
                    </a:lnTo>
                    <a:lnTo>
                      <a:pt x="0" y="931393"/>
                    </a:lnTo>
                    <a:lnTo>
                      <a:pt x="3199009" y="931393"/>
                    </a:lnTo>
                    <a:lnTo>
                      <a:pt x="3199132" y="931639"/>
                    </a:lnTo>
                    <a:lnTo>
                      <a:pt x="3307584" y="931639"/>
                    </a:lnTo>
                    <a:cubicBezTo>
                      <a:pt x="3436530" y="931639"/>
                      <a:pt x="3541416" y="826753"/>
                      <a:pt x="3541416" y="697807"/>
                    </a:cubicBezTo>
                    <a:cubicBezTo>
                      <a:pt x="3541416" y="590830"/>
                      <a:pt x="3469115" y="497667"/>
                      <a:pt x="3365540" y="471271"/>
                    </a:cubicBezTo>
                  </a:path>
                </a:pathLst>
              </a:custGeom>
              <a:solidFill>
                <a:srgbClr val="EF7622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73A75CB-4D15-47BA-9A41-0FBA840EB723}"/>
                  </a:ext>
                </a:extLst>
              </p:cNvPr>
              <p:cNvSpPr/>
              <p:nvPr/>
            </p:nvSpPr>
            <p:spPr>
              <a:xfrm>
                <a:off x="-943881" y="3361962"/>
                <a:ext cx="1467" cy="1467"/>
              </a:xfrm>
              <a:custGeom>
                <a:avLst/>
                <a:gdLst>
                  <a:gd name="connsiteX0" fmla="*/ 0 w 0"/>
                  <a:gd name="connsiteY0" fmla="*/ 41 h 0"/>
                  <a:gd name="connsiteX1" fmla="*/ 0 w 0"/>
                  <a:gd name="connsiteY1" fmla="*/ 41 h 0"/>
                  <a:gd name="connsiteX2" fmla="*/ 0 w 0"/>
                  <a:gd name="connsiteY2" fmla="*/ 0 h 0"/>
                  <a:gd name="connsiteX3" fmla="*/ 0 w 0"/>
                  <a:gd name="connsiteY3" fmla="*/ 41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41"/>
                    </a:moveTo>
                    <a:lnTo>
                      <a:pt x="0" y="41"/>
                    </a:lnTo>
                    <a:lnTo>
                      <a:pt x="0" y="0"/>
                    </a:lnTo>
                    <a:cubicBezTo>
                      <a:pt x="0" y="0"/>
                      <a:pt x="0" y="41"/>
                      <a:pt x="0" y="41"/>
                    </a:cubicBezTo>
                  </a:path>
                </a:pathLst>
              </a:custGeom>
              <a:solidFill>
                <a:srgbClr val="EC3484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6B5E2A9-4049-460C-B3C5-01C20ADE9D84}"/>
                  </a:ext>
                </a:extLst>
              </p:cNvPr>
              <p:cNvSpPr/>
              <p:nvPr/>
            </p:nvSpPr>
            <p:spPr>
              <a:xfrm>
                <a:off x="-2091538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0 w 360687"/>
                  <a:gd name="connsiteY9" fmla="*/ 152226 h 344292"/>
                  <a:gd name="connsiteX10" fmla="*/ 270310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1999 w 360687"/>
                  <a:gd name="connsiteY13" fmla="*/ 0 h 344292"/>
                  <a:gd name="connsiteX14" fmla="*/ 361999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1999 w 360687"/>
                  <a:gd name="connsiteY17" fmla="*/ 306379 h 344292"/>
                  <a:gd name="connsiteX18" fmla="*/ 361999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0 w 360687"/>
                  <a:gd name="connsiteY21" fmla="*/ 306379 h 344292"/>
                  <a:gd name="connsiteX22" fmla="*/ 270310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0" y="152226"/>
                    </a:lnTo>
                    <a:lnTo>
                      <a:pt x="270310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1999" y="0"/>
                    </a:lnTo>
                    <a:lnTo>
                      <a:pt x="361999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1999" y="306379"/>
                    </a:lnTo>
                    <a:lnTo>
                      <a:pt x="361999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0" y="306379"/>
                    </a:lnTo>
                    <a:lnTo>
                      <a:pt x="270310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1801FC4-B284-4945-AF59-A159BFAD7E26}"/>
                  </a:ext>
                </a:extLst>
              </p:cNvPr>
              <p:cNvSpPr/>
              <p:nvPr/>
            </p:nvSpPr>
            <p:spPr>
              <a:xfrm>
                <a:off x="-1944869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325 w 254120"/>
                  <a:gd name="connsiteY5" fmla="*/ 0 h 344292"/>
                  <a:gd name="connsiteX6" fmla="*/ 249325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83 w 254120"/>
                  <a:gd name="connsiteY15" fmla="*/ 304453 h 344292"/>
                  <a:gd name="connsiteX16" fmla="*/ 215183 w 254120"/>
                  <a:gd name="connsiteY16" fmla="*/ 262974 h 344292"/>
                  <a:gd name="connsiteX17" fmla="*/ 257604 w 254120"/>
                  <a:gd name="connsiteY17" fmla="*/ 262974 h 344292"/>
                  <a:gd name="connsiteX18" fmla="*/ 257604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325" y="0"/>
                    </a:lnTo>
                    <a:lnTo>
                      <a:pt x="249325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83" y="304453"/>
                    </a:lnTo>
                    <a:lnTo>
                      <a:pt x="215183" y="262974"/>
                    </a:lnTo>
                    <a:lnTo>
                      <a:pt x="257604" y="262974"/>
                    </a:lnTo>
                    <a:lnTo>
                      <a:pt x="25760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D601942-841A-407E-B7BC-E117B10B41E0}"/>
                  </a:ext>
                </a:extLst>
              </p:cNvPr>
              <p:cNvSpPr/>
              <p:nvPr/>
            </p:nvSpPr>
            <p:spPr>
              <a:xfrm>
                <a:off x="-1831388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96 w 254120"/>
                  <a:gd name="connsiteY1" fmla="*/ 306379 h 344292"/>
                  <a:gd name="connsiteX2" fmla="*/ 42996 w 254120"/>
                  <a:gd name="connsiteY2" fmla="*/ 40004 h 344292"/>
                  <a:gd name="connsiteX3" fmla="*/ 0 w 254120"/>
                  <a:gd name="connsiteY3" fmla="*/ 40004 h 344292"/>
                  <a:gd name="connsiteX4" fmla="*/ 0 w 254120"/>
                  <a:gd name="connsiteY4" fmla="*/ 0 h 344292"/>
                  <a:gd name="connsiteX5" fmla="*/ 135176 w 254120"/>
                  <a:gd name="connsiteY5" fmla="*/ 0 h 344292"/>
                  <a:gd name="connsiteX6" fmla="*/ 135176 w 254120"/>
                  <a:gd name="connsiteY6" fmla="*/ 40004 h 344292"/>
                  <a:gd name="connsiteX7" fmla="*/ 91729 w 254120"/>
                  <a:gd name="connsiteY7" fmla="*/ 40004 h 344292"/>
                  <a:gd name="connsiteX8" fmla="*/ 91729 w 254120"/>
                  <a:gd name="connsiteY8" fmla="*/ 304453 h 344292"/>
                  <a:gd name="connsiteX9" fmla="*/ 211781 w 254120"/>
                  <a:gd name="connsiteY9" fmla="*/ 304453 h 344292"/>
                  <a:gd name="connsiteX10" fmla="*/ 211781 w 254120"/>
                  <a:gd name="connsiteY10" fmla="*/ 248833 h 344292"/>
                  <a:gd name="connsiteX11" fmla="*/ 254694 w 254120"/>
                  <a:gd name="connsiteY11" fmla="*/ 248833 h 344292"/>
                  <a:gd name="connsiteX12" fmla="*/ 254694 w 254120"/>
                  <a:gd name="connsiteY12" fmla="*/ 344456 h 344292"/>
                  <a:gd name="connsiteX13" fmla="*/ 0 w 254120"/>
                  <a:gd name="connsiteY13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96" y="306379"/>
                    </a:lnTo>
                    <a:lnTo>
                      <a:pt x="42996" y="40004"/>
                    </a:lnTo>
                    <a:lnTo>
                      <a:pt x="0" y="40004"/>
                    </a:lnTo>
                    <a:lnTo>
                      <a:pt x="0" y="0"/>
                    </a:lnTo>
                    <a:lnTo>
                      <a:pt x="135176" y="0"/>
                    </a:lnTo>
                    <a:lnTo>
                      <a:pt x="135176" y="40004"/>
                    </a:lnTo>
                    <a:lnTo>
                      <a:pt x="91729" y="40004"/>
                    </a:lnTo>
                    <a:lnTo>
                      <a:pt x="91729" y="304453"/>
                    </a:lnTo>
                    <a:lnTo>
                      <a:pt x="211781" y="304453"/>
                    </a:lnTo>
                    <a:lnTo>
                      <a:pt x="211781" y="248833"/>
                    </a:lnTo>
                    <a:lnTo>
                      <a:pt x="254694" y="248833"/>
                    </a:lnTo>
                    <a:lnTo>
                      <a:pt x="254694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38D0602-E1E0-4038-84CE-4522A0A95181}"/>
                  </a:ext>
                </a:extLst>
              </p:cNvPr>
              <p:cNvSpPr/>
              <p:nvPr/>
            </p:nvSpPr>
            <p:spPr>
              <a:xfrm>
                <a:off x="-1743909" y="2905956"/>
                <a:ext cx="105591" cy="123189"/>
              </a:xfrm>
              <a:custGeom>
                <a:avLst/>
                <a:gdLst>
                  <a:gd name="connsiteX0" fmla="*/ 80048 w 295107"/>
                  <a:gd name="connsiteY0" fmla="*/ 306379 h 344292"/>
                  <a:gd name="connsiteX1" fmla="*/ 123454 w 295107"/>
                  <a:gd name="connsiteY1" fmla="*/ 306379 h 344292"/>
                  <a:gd name="connsiteX2" fmla="*/ 123454 w 295107"/>
                  <a:gd name="connsiteY2" fmla="*/ 40004 h 344292"/>
                  <a:gd name="connsiteX3" fmla="*/ 42463 w 295107"/>
                  <a:gd name="connsiteY3" fmla="*/ 40004 h 344292"/>
                  <a:gd name="connsiteX4" fmla="*/ 42463 w 295107"/>
                  <a:gd name="connsiteY4" fmla="*/ 93656 h 344292"/>
                  <a:gd name="connsiteX5" fmla="*/ 0 w 295107"/>
                  <a:gd name="connsiteY5" fmla="*/ 93656 h 344292"/>
                  <a:gd name="connsiteX6" fmla="*/ 0 w 295107"/>
                  <a:gd name="connsiteY6" fmla="*/ 0 h 344292"/>
                  <a:gd name="connsiteX7" fmla="*/ 295682 w 295107"/>
                  <a:gd name="connsiteY7" fmla="*/ 0 h 344292"/>
                  <a:gd name="connsiteX8" fmla="*/ 295682 w 295107"/>
                  <a:gd name="connsiteY8" fmla="*/ 93656 h 344292"/>
                  <a:gd name="connsiteX9" fmla="*/ 253260 w 295107"/>
                  <a:gd name="connsiteY9" fmla="*/ 93656 h 344292"/>
                  <a:gd name="connsiteX10" fmla="*/ 253260 w 295107"/>
                  <a:gd name="connsiteY10" fmla="*/ 40004 h 344292"/>
                  <a:gd name="connsiteX11" fmla="*/ 172228 w 295107"/>
                  <a:gd name="connsiteY11" fmla="*/ 40004 h 344292"/>
                  <a:gd name="connsiteX12" fmla="*/ 172228 w 295107"/>
                  <a:gd name="connsiteY12" fmla="*/ 306379 h 344292"/>
                  <a:gd name="connsiteX13" fmla="*/ 215675 w 295107"/>
                  <a:gd name="connsiteY13" fmla="*/ 306379 h 344292"/>
                  <a:gd name="connsiteX14" fmla="*/ 215675 w 295107"/>
                  <a:gd name="connsiteY14" fmla="*/ 344456 h 344292"/>
                  <a:gd name="connsiteX15" fmla="*/ 80048 w 295107"/>
                  <a:gd name="connsiteY1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5107" h="344292">
                    <a:moveTo>
                      <a:pt x="80048" y="306379"/>
                    </a:moveTo>
                    <a:lnTo>
                      <a:pt x="123454" y="306379"/>
                    </a:lnTo>
                    <a:lnTo>
                      <a:pt x="123454" y="40004"/>
                    </a:lnTo>
                    <a:lnTo>
                      <a:pt x="42463" y="40004"/>
                    </a:lnTo>
                    <a:lnTo>
                      <a:pt x="42463" y="93656"/>
                    </a:lnTo>
                    <a:lnTo>
                      <a:pt x="0" y="93656"/>
                    </a:lnTo>
                    <a:lnTo>
                      <a:pt x="0" y="0"/>
                    </a:lnTo>
                    <a:lnTo>
                      <a:pt x="295682" y="0"/>
                    </a:lnTo>
                    <a:lnTo>
                      <a:pt x="295682" y="93656"/>
                    </a:lnTo>
                    <a:lnTo>
                      <a:pt x="253260" y="93656"/>
                    </a:lnTo>
                    <a:lnTo>
                      <a:pt x="253260" y="40004"/>
                    </a:lnTo>
                    <a:lnTo>
                      <a:pt x="172228" y="40004"/>
                    </a:lnTo>
                    <a:lnTo>
                      <a:pt x="172228" y="306379"/>
                    </a:lnTo>
                    <a:lnTo>
                      <a:pt x="215675" y="306379"/>
                    </a:lnTo>
                    <a:lnTo>
                      <a:pt x="215675" y="344456"/>
                    </a:lnTo>
                    <a:lnTo>
                      <a:pt x="80048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D8C1EA2-4DA5-487C-85BF-90BBB06C2566}"/>
                  </a:ext>
                </a:extLst>
              </p:cNvPr>
              <p:cNvSpPr/>
              <p:nvPr/>
            </p:nvSpPr>
            <p:spPr>
              <a:xfrm>
                <a:off x="-1625163" y="2905956"/>
                <a:ext cx="90926" cy="123189"/>
              </a:xfrm>
              <a:custGeom>
                <a:avLst/>
                <a:gdLst>
                  <a:gd name="connsiteX0" fmla="*/ 0 w 254120"/>
                  <a:gd name="connsiteY0" fmla="*/ 306379 h 344292"/>
                  <a:gd name="connsiteX1" fmla="*/ 42914 w 254120"/>
                  <a:gd name="connsiteY1" fmla="*/ 306379 h 344292"/>
                  <a:gd name="connsiteX2" fmla="*/ 42914 w 254120"/>
                  <a:gd name="connsiteY2" fmla="*/ 37544 h 344292"/>
                  <a:gd name="connsiteX3" fmla="*/ 0 w 254120"/>
                  <a:gd name="connsiteY3" fmla="*/ 37544 h 344292"/>
                  <a:gd name="connsiteX4" fmla="*/ 0 w 254120"/>
                  <a:gd name="connsiteY4" fmla="*/ 0 h 344292"/>
                  <a:gd name="connsiteX5" fmla="*/ 249284 w 254120"/>
                  <a:gd name="connsiteY5" fmla="*/ 0 h 344292"/>
                  <a:gd name="connsiteX6" fmla="*/ 249284 w 254120"/>
                  <a:gd name="connsiteY6" fmla="*/ 80007 h 344292"/>
                  <a:gd name="connsiteX7" fmla="*/ 206862 w 254120"/>
                  <a:gd name="connsiteY7" fmla="*/ 80007 h 344292"/>
                  <a:gd name="connsiteX8" fmla="*/ 206862 w 254120"/>
                  <a:gd name="connsiteY8" fmla="*/ 40004 h 344292"/>
                  <a:gd name="connsiteX9" fmla="*/ 91688 w 254120"/>
                  <a:gd name="connsiteY9" fmla="*/ 40004 h 344292"/>
                  <a:gd name="connsiteX10" fmla="*/ 91688 w 254120"/>
                  <a:gd name="connsiteY10" fmla="*/ 150751 h 344292"/>
                  <a:gd name="connsiteX11" fmla="*/ 213707 w 254120"/>
                  <a:gd name="connsiteY11" fmla="*/ 150751 h 344292"/>
                  <a:gd name="connsiteX12" fmla="*/ 213707 w 254120"/>
                  <a:gd name="connsiteY12" fmla="*/ 190795 h 344292"/>
                  <a:gd name="connsiteX13" fmla="*/ 91688 w 254120"/>
                  <a:gd name="connsiteY13" fmla="*/ 190795 h 344292"/>
                  <a:gd name="connsiteX14" fmla="*/ 91688 w 254120"/>
                  <a:gd name="connsiteY14" fmla="*/ 304453 h 344292"/>
                  <a:gd name="connsiteX15" fmla="*/ 215142 w 254120"/>
                  <a:gd name="connsiteY15" fmla="*/ 304453 h 344292"/>
                  <a:gd name="connsiteX16" fmla="*/ 215142 w 254120"/>
                  <a:gd name="connsiteY16" fmla="*/ 262974 h 344292"/>
                  <a:gd name="connsiteX17" fmla="*/ 257605 w 254120"/>
                  <a:gd name="connsiteY17" fmla="*/ 262974 h 344292"/>
                  <a:gd name="connsiteX18" fmla="*/ 257605 w 254120"/>
                  <a:gd name="connsiteY18" fmla="*/ 344456 h 344292"/>
                  <a:gd name="connsiteX19" fmla="*/ 0 w 254120"/>
                  <a:gd name="connsiteY19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20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249284" y="0"/>
                    </a:lnTo>
                    <a:lnTo>
                      <a:pt x="249284" y="80007"/>
                    </a:lnTo>
                    <a:lnTo>
                      <a:pt x="206862" y="80007"/>
                    </a:lnTo>
                    <a:lnTo>
                      <a:pt x="206862" y="40004"/>
                    </a:lnTo>
                    <a:lnTo>
                      <a:pt x="91688" y="40004"/>
                    </a:lnTo>
                    <a:lnTo>
                      <a:pt x="91688" y="150751"/>
                    </a:lnTo>
                    <a:lnTo>
                      <a:pt x="213707" y="150751"/>
                    </a:lnTo>
                    <a:lnTo>
                      <a:pt x="213707" y="190795"/>
                    </a:lnTo>
                    <a:lnTo>
                      <a:pt x="91688" y="190795"/>
                    </a:lnTo>
                    <a:lnTo>
                      <a:pt x="91688" y="304453"/>
                    </a:lnTo>
                    <a:lnTo>
                      <a:pt x="215142" y="304453"/>
                    </a:lnTo>
                    <a:lnTo>
                      <a:pt x="215142" y="262974"/>
                    </a:lnTo>
                    <a:lnTo>
                      <a:pt x="257605" y="262974"/>
                    </a:lnTo>
                    <a:lnTo>
                      <a:pt x="25760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93C12EB-5CA8-44DD-AFCA-9119293D5339}"/>
                  </a:ext>
                </a:extLst>
              </p:cNvPr>
              <p:cNvSpPr/>
              <p:nvPr/>
            </p:nvSpPr>
            <p:spPr>
              <a:xfrm>
                <a:off x="-1516213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14 w 360687"/>
                  <a:gd name="connsiteY1" fmla="*/ 306379 h 344292"/>
                  <a:gd name="connsiteX2" fmla="*/ 42914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91238 w 360687"/>
                  <a:gd name="connsiteY5" fmla="*/ 0 h 344292"/>
                  <a:gd name="connsiteX6" fmla="*/ 260515 w 360687"/>
                  <a:gd name="connsiteY6" fmla="*/ 246866 h 344292"/>
                  <a:gd name="connsiteX7" fmla="*/ 272237 w 360687"/>
                  <a:gd name="connsiteY7" fmla="*/ 271786 h 344292"/>
                  <a:gd name="connsiteX8" fmla="*/ 273712 w 360687"/>
                  <a:gd name="connsiteY8" fmla="*/ 271786 h 344292"/>
                  <a:gd name="connsiteX9" fmla="*/ 271294 w 360687"/>
                  <a:gd name="connsiteY9" fmla="*/ 243956 h 344292"/>
                  <a:gd name="connsiteX10" fmla="*/ 271294 w 360687"/>
                  <a:gd name="connsiteY10" fmla="*/ 37544 h 344292"/>
                  <a:gd name="connsiteX11" fmla="*/ 227356 w 360687"/>
                  <a:gd name="connsiteY11" fmla="*/ 37544 h 344292"/>
                  <a:gd name="connsiteX12" fmla="*/ 227356 w 360687"/>
                  <a:gd name="connsiteY12" fmla="*/ 0 h 344292"/>
                  <a:gd name="connsiteX13" fmla="*/ 363475 w 360687"/>
                  <a:gd name="connsiteY13" fmla="*/ 0 h 344292"/>
                  <a:gd name="connsiteX14" fmla="*/ 363475 w 360687"/>
                  <a:gd name="connsiteY14" fmla="*/ 37585 h 344292"/>
                  <a:gd name="connsiteX15" fmla="*/ 320069 w 360687"/>
                  <a:gd name="connsiteY15" fmla="*/ 37585 h 344292"/>
                  <a:gd name="connsiteX16" fmla="*/ 320069 w 360687"/>
                  <a:gd name="connsiteY16" fmla="*/ 344456 h 344292"/>
                  <a:gd name="connsiteX17" fmla="*/ 272278 w 360687"/>
                  <a:gd name="connsiteY17" fmla="*/ 344456 h 344292"/>
                  <a:gd name="connsiteX18" fmla="*/ 103001 w 360687"/>
                  <a:gd name="connsiteY18" fmla="*/ 97591 h 344292"/>
                  <a:gd name="connsiteX19" fmla="*/ 91278 w 360687"/>
                  <a:gd name="connsiteY19" fmla="*/ 72711 h 344292"/>
                  <a:gd name="connsiteX20" fmla="*/ 89803 w 360687"/>
                  <a:gd name="connsiteY20" fmla="*/ 72711 h 344292"/>
                  <a:gd name="connsiteX21" fmla="*/ 91729 w 360687"/>
                  <a:gd name="connsiteY21" fmla="*/ 100501 h 344292"/>
                  <a:gd name="connsiteX22" fmla="*/ 91729 w 360687"/>
                  <a:gd name="connsiteY22" fmla="*/ 306420 h 344292"/>
                  <a:gd name="connsiteX23" fmla="*/ 136159 w 360687"/>
                  <a:gd name="connsiteY23" fmla="*/ 306420 h 344292"/>
                  <a:gd name="connsiteX24" fmla="*/ 136159 w 360687"/>
                  <a:gd name="connsiteY24" fmla="*/ 344456 h 344292"/>
                  <a:gd name="connsiteX25" fmla="*/ 41 w 360687"/>
                  <a:gd name="connsiteY25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42914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91238" y="0"/>
                    </a:lnTo>
                    <a:lnTo>
                      <a:pt x="260515" y="246866"/>
                    </a:lnTo>
                    <a:cubicBezTo>
                      <a:pt x="266376" y="256662"/>
                      <a:pt x="272237" y="271786"/>
                      <a:pt x="272237" y="271786"/>
                    </a:cubicBezTo>
                    <a:lnTo>
                      <a:pt x="273712" y="271786"/>
                    </a:lnTo>
                    <a:cubicBezTo>
                      <a:pt x="273712" y="271786"/>
                      <a:pt x="271294" y="254694"/>
                      <a:pt x="271294" y="243956"/>
                    </a:cubicBezTo>
                    <a:lnTo>
                      <a:pt x="271294" y="37544"/>
                    </a:lnTo>
                    <a:lnTo>
                      <a:pt x="227356" y="37544"/>
                    </a:lnTo>
                    <a:lnTo>
                      <a:pt x="227356" y="0"/>
                    </a:lnTo>
                    <a:lnTo>
                      <a:pt x="363475" y="0"/>
                    </a:lnTo>
                    <a:lnTo>
                      <a:pt x="363475" y="37585"/>
                    </a:lnTo>
                    <a:lnTo>
                      <a:pt x="320069" y="37585"/>
                    </a:lnTo>
                    <a:lnTo>
                      <a:pt x="320069" y="344456"/>
                    </a:lnTo>
                    <a:lnTo>
                      <a:pt x="272278" y="344456"/>
                    </a:lnTo>
                    <a:lnTo>
                      <a:pt x="103001" y="97591"/>
                    </a:lnTo>
                    <a:cubicBezTo>
                      <a:pt x="96648" y="87877"/>
                      <a:pt x="91278" y="72711"/>
                      <a:pt x="91278" y="72711"/>
                    </a:cubicBezTo>
                    <a:lnTo>
                      <a:pt x="89803" y="72711"/>
                    </a:lnTo>
                    <a:cubicBezTo>
                      <a:pt x="89803" y="72711"/>
                      <a:pt x="92221" y="89803"/>
                      <a:pt x="91729" y="100501"/>
                    </a:cubicBezTo>
                    <a:lnTo>
                      <a:pt x="91729" y="306420"/>
                    </a:lnTo>
                    <a:lnTo>
                      <a:pt x="136159" y="306420"/>
                    </a:lnTo>
                    <a:lnTo>
                      <a:pt x="136159" y="344456"/>
                    </a:lnTo>
                    <a:lnTo>
                      <a:pt x="41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3C8106D-E02F-4272-8300-056DCA108ADB}"/>
                  </a:ext>
                </a:extLst>
              </p:cNvPr>
              <p:cNvSpPr/>
              <p:nvPr/>
            </p:nvSpPr>
            <p:spPr>
              <a:xfrm>
                <a:off x="-1371290" y="2905956"/>
                <a:ext cx="129055" cy="123189"/>
              </a:xfrm>
              <a:custGeom>
                <a:avLst/>
                <a:gdLst>
                  <a:gd name="connsiteX0" fmla="*/ 0 w 360687"/>
                  <a:gd name="connsiteY0" fmla="*/ 306379 h 344292"/>
                  <a:gd name="connsiteX1" fmla="*/ 42955 w 360687"/>
                  <a:gd name="connsiteY1" fmla="*/ 306379 h 344292"/>
                  <a:gd name="connsiteX2" fmla="*/ 42955 w 360687"/>
                  <a:gd name="connsiteY2" fmla="*/ 37544 h 344292"/>
                  <a:gd name="connsiteX3" fmla="*/ 0 w 360687"/>
                  <a:gd name="connsiteY3" fmla="*/ 37544 h 344292"/>
                  <a:gd name="connsiteX4" fmla="*/ 0 w 360687"/>
                  <a:gd name="connsiteY4" fmla="*/ 0 h 344292"/>
                  <a:gd name="connsiteX5" fmla="*/ 135135 w 360687"/>
                  <a:gd name="connsiteY5" fmla="*/ 0 h 344292"/>
                  <a:gd name="connsiteX6" fmla="*/ 135135 w 360687"/>
                  <a:gd name="connsiteY6" fmla="*/ 37544 h 344292"/>
                  <a:gd name="connsiteX7" fmla="*/ 91729 w 360687"/>
                  <a:gd name="connsiteY7" fmla="*/ 37544 h 344292"/>
                  <a:gd name="connsiteX8" fmla="*/ 91729 w 360687"/>
                  <a:gd name="connsiteY8" fmla="*/ 152226 h 344292"/>
                  <a:gd name="connsiteX9" fmla="*/ 270311 w 360687"/>
                  <a:gd name="connsiteY9" fmla="*/ 152226 h 344292"/>
                  <a:gd name="connsiteX10" fmla="*/ 270311 w 360687"/>
                  <a:gd name="connsiteY10" fmla="*/ 37544 h 344292"/>
                  <a:gd name="connsiteX11" fmla="*/ 226864 w 360687"/>
                  <a:gd name="connsiteY11" fmla="*/ 37544 h 344292"/>
                  <a:gd name="connsiteX12" fmla="*/ 226864 w 360687"/>
                  <a:gd name="connsiteY12" fmla="*/ 0 h 344292"/>
                  <a:gd name="connsiteX13" fmla="*/ 362040 w 360687"/>
                  <a:gd name="connsiteY13" fmla="*/ 0 h 344292"/>
                  <a:gd name="connsiteX14" fmla="*/ 362040 w 360687"/>
                  <a:gd name="connsiteY14" fmla="*/ 37544 h 344292"/>
                  <a:gd name="connsiteX15" fmla="*/ 319085 w 360687"/>
                  <a:gd name="connsiteY15" fmla="*/ 37544 h 344292"/>
                  <a:gd name="connsiteX16" fmla="*/ 319085 w 360687"/>
                  <a:gd name="connsiteY16" fmla="*/ 306379 h 344292"/>
                  <a:gd name="connsiteX17" fmla="*/ 362040 w 360687"/>
                  <a:gd name="connsiteY17" fmla="*/ 306379 h 344292"/>
                  <a:gd name="connsiteX18" fmla="*/ 362040 w 360687"/>
                  <a:gd name="connsiteY18" fmla="*/ 344456 h 344292"/>
                  <a:gd name="connsiteX19" fmla="*/ 226864 w 360687"/>
                  <a:gd name="connsiteY19" fmla="*/ 344456 h 344292"/>
                  <a:gd name="connsiteX20" fmla="*/ 226864 w 360687"/>
                  <a:gd name="connsiteY20" fmla="*/ 306379 h 344292"/>
                  <a:gd name="connsiteX21" fmla="*/ 270311 w 360687"/>
                  <a:gd name="connsiteY21" fmla="*/ 306379 h 344292"/>
                  <a:gd name="connsiteX22" fmla="*/ 270311 w 360687"/>
                  <a:gd name="connsiteY22" fmla="*/ 192230 h 344292"/>
                  <a:gd name="connsiteX23" fmla="*/ 91729 w 360687"/>
                  <a:gd name="connsiteY23" fmla="*/ 192230 h 344292"/>
                  <a:gd name="connsiteX24" fmla="*/ 91729 w 360687"/>
                  <a:gd name="connsiteY24" fmla="*/ 306379 h 344292"/>
                  <a:gd name="connsiteX25" fmla="*/ 135135 w 360687"/>
                  <a:gd name="connsiteY25" fmla="*/ 306379 h 344292"/>
                  <a:gd name="connsiteX26" fmla="*/ 135135 w 360687"/>
                  <a:gd name="connsiteY26" fmla="*/ 344456 h 344292"/>
                  <a:gd name="connsiteX27" fmla="*/ 0 w 360687"/>
                  <a:gd name="connsiteY27" fmla="*/ 344456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687" h="344292">
                    <a:moveTo>
                      <a:pt x="0" y="306379"/>
                    </a:moveTo>
                    <a:lnTo>
                      <a:pt x="42955" y="306379"/>
                    </a:lnTo>
                    <a:lnTo>
                      <a:pt x="42955" y="37544"/>
                    </a:lnTo>
                    <a:lnTo>
                      <a:pt x="0" y="37544"/>
                    </a:lnTo>
                    <a:lnTo>
                      <a:pt x="0" y="0"/>
                    </a:lnTo>
                    <a:lnTo>
                      <a:pt x="135135" y="0"/>
                    </a:lnTo>
                    <a:lnTo>
                      <a:pt x="135135" y="37544"/>
                    </a:lnTo>
                    <a:lnTo>
                      <a:pt x="91729" y="37544"/>
                    </a:lnTo>
                    <a:lnTo>
                      <a:pt x="91729" y="152226"/>
                    </a:lnTo>
                    <a:lnTo>
                      <a:pt x="270311" y="152226"/>
                    </a:lnTo>
                    <a:lnTo>
                      <a:pt x="270311" y="37544"/>
                    </a:lnTo>
                    <a:lnTo>
                      <a:pt x="226864" y="37544"/>
                    </a:lnTo>
                    <a:lnTo>
                      <a:pt x="226864" y="0"/>
                    </a:lnTo>
                    <a:lnTo>
                      <a:pt x="362040" y="0"/>
                    </a:lnTo>
                    <a:lnTo>
                      <a:pt x="362040" y="37544"/>
                    </a:lnTo>
                    <a:lnTo>
                      <a:pt x="319085" y="37544"/>
                    </a:lnTo>
                    <a:lnTo>
                      <a:pt x="319085" y="306379"/>
                    </a:lnTo>
                    <a:lnTo>
                      <a:pt x="362040" y="306379"/>
                    </a:lnTo>
                    <a:lnTo>
                      <a:pt x="362040" y="344456"/>
                    </a:lnTo>
                    <a:lnTo>
                      <a:pt x="226864" y="344456"/>
                    </a:lnTo>
                    <a:lnTo>
                      <a:pt x="226864" y="306379"/>
                    </a:lnTo>
                    <a:lnTo>
                      <a:pt x="270311" y="306379"/>
                    </a:lnTo>
                    <a:lnTo>
                      <a:pt x="270311" y="192230"/>
                    </a:lnTo>
                    <a:lnTo>
                      <a:pt x="91729" y="192230"/>
                    </a:lnTo>
                    <a:lnTo>
                      <a:pt x="91729" y="306379"/>
                    </a:lnTo>
                    <a:lnTo>
                      <a:pt x="135135" y="306379"/>
                    </a:lnTo>
                    <a:lnTo>
                      <a:pt x="135135" y="344456"/>
                    </a:lnTo>
                    <a:lnTo>
                      <a:pt x="0" y="344456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0276108-7D54-40C5-BE46-41FC0A55EBE3}"/>
                  </a:ext>
                </a:extLst>
              </p:cNvPr>
              <p:cNvSpPr/>
              <p:nvPr/>
            </p:nvSpPr>
            <p:spPr>
              <a:xfrm>
                <a:off x="-1231969" y="2905942"/>
                <a:ext cx="121723" cy="123189"/>
              </a:xfrm>
              <a:custGeom>
                <a:avLst/>
                <a:gdLst>
                  <a:gd name="connsiteX0" fmla="*/ 41 w 340193"/>
                  <a:gd name="connsiteY0" fmla="*/ 306420 h 344292"/>
                  <a:gd name="connsiteX1" fmla="*/ 33241 w 340193"/>
                  <a:gd name="connsiteY1" fmla="*/ 306420 h 344292"/>
                  <a:gd name="connsiteX2" fmla="*/ 143004 w 340193"/>
                  <a:gd name="connsiteY2" fmla="*/ 0 h 344292"/>
                  <a:gd name="connsiteX3" fmla="*/ 198132 w 340193"/>
                  <a:gd name="connsiteY3" fmla="*/ 0 h 344292"/>
                  <a:gd name="connsiteX4" fmla="*/ 307896 w 340193"/>
                  <a:gd name="connsiteY4" fmla="*/ 306420 h 344292"/>
                  <a:gd name="connsiteX5" fmla="*/ 341055 w 340193"/>
                  <a:gd name="connsiteY5" fmla="*/ 306420 h 344292"/>
                  <a:gd name="connsiteX6" fmla="*/ 341055 w 340193"/>
                  <a:gd name="connsiteY6" fmla="*/ 344497 h 344292"/>
                  <a:gd name="connsiteX7" fmla="*/ 221536 w 340193"/>
                  <a:gd name="connsiteY7" fmla="*/ 344497 h 344292"/>
                  <a:gd name="connsiteX8" fmla="*/ 221536 w 340193"/>
                  <a:gd name="connsiteY8" fmla="*/ 306420 h 344292"/>
                  <a:gd name="connsiteX9" fmla="*/ 258137 w 340193"/>
                  <a:gd name="connsiteY9" fmla="*/ 306420 h 344292"/>
                  <a:gd name="connsiteX10" fmla="*/ 231291 w 340193"/>
                  <a:gd name="connsiteY10" fmla="*/ 229815 h 344292"/>
                  <a:gd name="connsiteX11" fmla="*/ 109313 w 340193"/>
                  <a:gd name="connsiteY11" fmla="*/ 229815 h 344292"/>
                  <a:gd name="connsiteX12" fmla="*/ 82507 w 340193"/>
                  <a:gd name="connsiteY12" fmla="*/ 306420 h 344292"/>
                  <a:gd name="connsiteX13" fmla="*/ 119560 w 340193"/>
                  <a:gd name="connsiteY13" fmla="*/ 306420 h 344292"/>
                  <a:gd name="connsiteX14" fmla="*/ 119560 w 340193"/>
                  <a:gd name="connsiteY14" fmla="*/ 344497 h 344292"/>
                  <a:gd name="connsiteX15" fmla="*/ 0 w 340193"/>
                  <a:gd name="connsiteY15" fmla="*/ 344497 h 344292"/>
                  <a:gd name="connsiteX16" fmla="*/ 219118 w 340193"/>
                  <a:gd name="connsiteY16" fmla="*/ 190795 h 344292"/>
                  <a:gd name="connsiteX17" fmla="*/ 177147 w 340193"/>
                  <a:gd name="connsiteY17" fmla="*/ 71277 h 344292"/>
                  <a:gd name="connsiteX18" fmla="*/ 171327 w 340193"/>
                  <a:gd name="connsiteY18" fmla="*/ 44922 h 344292"/>
                  <a:gd name="connsiteX19" fmla="*/ 169851 w 340193"/>
                  <a:gd name="connsiteY19" fmla="*/ 44922 h 344292"/>
                  <a:gd name="connsiteX20" fmla="*/ 163990 w 340193"/>
                  <a:gd name="connsiteY20" fmla="*/ 71277 h 344292"/>
                  <a:gd name="connsiteX21" fmla="*/ 121527 w 340193"/>
                  <a:gd name="connsiteY21" fmla="*/ 190795 h 344292"/>
                  <a:gd name="connsiteX22" fmla="*/ 219118 w 340193"/>
                  <a:gd name="connsiteY22" fmla="*/ 19079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193" h="344292">
                    <a:moveTo>
                      <a:pt x="41" y="306420"/>
                    </a:moveTo>
                    <a:lnTo>
                      <a:pt x="33241" y="306420"/>
                    </a:lnTo>
                    <a:lnTo>
                      <a:pt x="143004" y="0"/>
                    </a:lnTo>
                    <a:lnTo>
                      <a:pt x="198132" y="0"/>
                    </a:lnTo>
                    <a:lnTo>
                      <a:pt x="307896" y="306420"/>
                    </a:lnTo>
                    <a:lnTo>
                      <a:pt x="341055" y="306420"/>
                    </a:lnTo>
                    <a:lnTo>
                      <a:pt x="341055" y="344497"/>
                    </a:lnTo>
                    <a:lnTo>
                      <a:pt x="221536" y="344497"/>
                    </a:lnTo>
                    <a:lnTo>
                      <a:pt x="221536" y="306420"/>
                    </a:lnTo>
                    <a:lnTo>
                      <a:pt x="258137" y="306420"/>
                    </a:lnTo>
                    <a:lnTo>
                      <a:pt x="231291" y="229815"/>
                    </a:lnTo>
                    <a:lnTo>
                      <a:pt x="109313" y="229815"/>
                    </a:lnTo>
                    <a:lnTo>
                      <a:pt x="82507" y="306420"/>
                    </a:lnTo>
                    <a:lnTo>
                      <a:pt x="119560" y="306420"/>
                    </a:lnTo>
                    <a:lnTo>
                      <a:pt x="119560" y="344497"/>
                    </a:lnTo>
                    <a:lnTo>
                      <a:pt x="0" y="344497"/>
                    </a:lnTo>
                    <a:moveTo>
                      <a:pt x="219118" y="190795"/>
                    </a:moveTo>
                    <a:lnTo>
                      <a:pt x="177147" y="71277"/>
                    </a:lnTo>
                    <a:cubicBezTo>
                      <a:pt x="172310" y="57136"/>
                      <a:pt x="171327" y="44922"/>
                      <a:pt x="171327" y="44922"/>
                    </a:cubicBezTo>
                    <a:lnTo>
                      <a:pt x="169851" y="44922"/>
                    </a:lnTo>
                    <a:cubicBezTo>
                      <a:pt x="169851" y="44922"/>
                      <a:pt x="168375" y="57136"/>
                      <a:pt x="163990" y="71277"/>
                    </a:cubicBezTo>
                    <a:lnTo>
                      <a:pt x="121527" y="190795"/>
                    </a:lnTo>
                    <a:lnTo>
                      <a:pt x="219118" y="190795"/>
                    </a:lnTo>
                    <a:close/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4246FEE-7A6D-40BB-9294-163411B8A223}"/>
                  </a:ext>
                </a:extLst>
              </p:cNvPr>
              <p:cNvSpPr/>
              <p:nvPr/>
            </p:nvSpPr>
            <p:spPr>
              <a:xfrm>
                <a:off x="-1102737" y="2905956"/>
                <a:ext cx="153987" cy="123189"/>
              </a:xfrm>
              <a:custGeom>
                <a:avLst/>
                <a:gdLst>
                  <a:gd name="connsiteX0" fmla="*/ 0 w 430365"/>
                  <a:gd name="connsiteY0" fmla="*/ 306379 h 344292"/>
                  <a:gd name="connsiteX1" fmla="*/ 42914 w 430365"/>
                  <a:gd name="connsiteY1" fmla="*/ 306379 h 344292"/>
                  <a:gd name="connsiteX2" fmla="*/ 64883 w 430365"/>
                  <a:gd name="connsiteY2" fmla="*/ 37544 h 344292"/>
                  <a:gd name="connsiteX3" fmla="*/ 20986 w 430365"/>
                  <a:gd name="connsiteY3" fmla="*/ 37544 h 344292"/>
                  <a:gd name="connsiteX4" fmla="*/ 20986 w 430365"/>
                  <a:gd name="connsiteY4" fmla="*/ 0 h 344292"/>
                  <a:gd name="connsiteX5" fmla="*/ 118576 w 430365"/>
                  <a:gd name="connsiteY5" fmla="*/ 0 h 344292"/>
                  <a:gd name="connsiteX6" fmla="*/ 206904 w 430365"/>
                  <a:gd name="connsiteY6" fmla="*/ 209772 h 344292"/>
                  <a:gd name="connsiteX7" fmla="*/ 214691 w 430365"/>
                  <a:gd name="connsiteY7" fmla="*/ 234693 h 344292"/>
                  <a:gd name="connsiteX8" fmla="*/ 215675 w 430365"/>
                  <a:gd name="connsiteY8" fmla="*/ 234693 h 344292"/>
                  <a:gd name="connsiteX9" fmla="*/ 223503 w 430365"/>
                  <a:gd name="connsiteY9" fmla="*/ 209772 h 344292"/>
                  <a:gd name="connsiteX10" fmla="*/ 311831 w 430365"/>
                  <a:gd name="connsiteY10" fmla="*/ 0 h 344292"/>
                  <a:gd name="connsiteX11" fmla="*/ 409421 w 430365"/>
                  <a:gd name="connsiteY11" fmla="*/ 0 h 344292"/>
                  <a:gd name="connsiteX12" fmla="*/ 409421 w 430365"/>
                  <a:gd name="connsiteY12" fmla="*/ 37585 h 344292"/>
                  <a:gd name="connsiteX13" fmla="*/ 365524 w 430365"/>
                  <a:gd name="connsiteY13" fmla="*/ 37585 h 344292"/>
                  <a:gd name="connsiteX14" fmla="*/ 387452 w 430365"/>
                  <a:gd name="connsiteY14" fmla="*/ 306420 h 344292"/>
                  <a:gd name="connsiteX15" fmla="*/ 430407 w 430365"/>
                  <a:gd name="connsiteY15" fmla="*/ 306420 h 344292"/>
                  <a:gd name="connsiteX16" fmla="*/ 430407 w 430365"/>
                  <a:gd name="connsiteY16" fmla="*/ 344456 h 344292"/>
                  <a:gd name="connsiteX17" fmla="*/ 297690 w 430365"/>
                  <a:gd name="connsiteY17" fmla="*/ 344456 h 344292"/>
                  <a:gd name="connsiteX18" fmla="*/ 297690 w 430365"/>
                  <a:gd name="connsiteY18" fmla="*/ 306420 h 344292"/>
                  <a:gd name="connsiteX19" fmla="*/ 339169 w 430365"/>
                  <a:gd name="connsiteY19" fmla="*/ 306420 h 344292"/>
                  <a:gd name="connsiteX20" fmla="*/ 323553 w 430365"/>
                  <a:gd name="connsiteY20" fmla="*/ 100501 h 344292"/>
                  <a:gd name="connsiteX21" fmla="*/ 325029 w 430365"/>
                  <a:gd name="connsiteY21" fmla="*/ 72219 h 344292"/>
                  <a:gd name="connsiteX22" fmla="*/ 323553 w 430365"/>
                  <a:gd name="connsiteY22" fmla="*/ 72219 h 344292"/>
                  <a:gd name="connsiteX23" fmla="*/ 315724 w 430365"/>
                  <a:gd name="connsiteY23" fmla="*/ 98574 h 344292"/>
                  <a:gd name="connsiteX24" fmla="*/ 236619 w 430365"/>
                  <a:gd name="connsiteY24" fmla="*/ 279533 h 344292"/>
                  <a:gd name="connsiteX25" fmla="*/ 193706 w 430365"/>
                  <a:gd name="connsiteY25" fmla="*/ 279533 h 344292"/>
                  <a:gd name="connsiteX26" fmla="*/ 114641 w 430365"/>
                  <a:gd name="connsiteY26" fmla="*/ 98533 h 344292"/>
                  <a:gd name="connsiteX27" fmla="*/ 106813 w 430365"/>
                  <a:gd name="connsiteY27" fmla="*/ 72178 h 344292"/>
                  <a:gd name="connsiteX28" fmla="*/ 105337 w 430365"/>
                  <a:gd name="connsiteY28" fmla="*/ 72178 h 344292"/>
                  <a:gd name="connsiteX29" fmla="*/ 106813 w 430365"/>
                  <a:gd name="connsiteY29" fmla="*/ 100460 h 344292"/>
                  <a:gd name="connsiteX30" fmla="*/ 91196 w 430365"/>
                  <a:gd name="connsiteY30" fmla="*/ 306379 h 344292"/>
                  <a:gd name="connsiteX31" fmla="*/ 132676 w 430365"/>
                  <a:gd name="connsiteY31" fmla="*/ 306379 h 344292"/>
                  <a:gd name="connsiteX32" fmla="*/ 132676 w 430365"/>
                  <a:gd name="connsiteY32" fmla="*/ 344415 h 344292"/>
                  <a:gd name="connsiteX33" fmla="*/ 0 w 430365"/>
                  <a:gd name="connsiteY33" fmla="*/ 344415 h 34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0365" h="344292">
                    <a:moveTo>
                      <a:pt x="0" y="306379"/>
                    </a:moveTo>
                    <a:lnTo>
                      <a:pt x="42914" y="306379"/>
                    </a:lnTo>
                    <a:lnTo>
                      <a:pt x="64883" y="37544"/>
                    </a:lnTo>
                    <a:lnTo>
                      <a:pt x="20986" y="37544"/>
                    </a:lnTo>
                    <a:lnTo>
                      <a:pt x="20986" y="0"/>
                    </a:lnTo>
                    <a:lnTo>
                      <a:pt x="118576" y="0"/>
                    </a:lnTo>
                    <a:lnTo>
                      <a:pt x="206904" y="209772"/>
                    </a:lnTo>
                    <a:cubicBezTo>
                      <a:pt x="212273" y="223954"/>
                      <a:pt x="214691" y="234693"/>
                      <a:pt x="214691" y="234693"/>
                    </a:cubicBezTo>
                    <a:lnTo>
                      <a:pt x="215675" y="234693"/>
                    </a:lnTo>
                    <a:cubicBezTo>
                      <a:pt x="215675" y="234693"/>
                      <a:pt x="218093" y="223954"/>
                      <a:pt x="223503" y="209772"/>
                    </a:cubicBezTo>
                    <a:lnTo>
                      <a:pt x="311831" y="0"/>
                    </a:lnTo>
                    <a:lnTo>
                      <a:pt x="409421" y="0"/>
                    </a:lnTo>
                    <a:lnTo>
                      <a:pt x="409421" y="37585"/>
                    </a:lnTo>
                    <a:lnTo>
                      <a:pt x="365524" y="37585"/>
                    </a:lnTo>
                    <a:lnTo>
                      <a:pt x="387452" y="306420"/>
                    </a:lnTo>
                    <a:lnTo>
                      <a:pt x="430407" y="306420"/>
                    </a:lnTo>
                    <a:lnTo>
                      <a:pt x="430407" y="344456"/>
                    </a:lnTo>
                    <a:lnTo>
                      <a:pt x="297690" y="344456"/>
                    </a:lnTo>
                    <a:lnTo>
                      <a:pt x="297690" y="306420"/>
                    </a:lnTo>
                    <a:lnTo>
                      <a:pt x="339169" y="306420"/>
                    </a:lnTo>
                    <a:lnTo>
                      <a:pt x="323553" y="100501"/>
                    </a:lnTo>
                    <a:cubicBezTo>
                      <a:pt x="323061" y="89762"/>
                      <a:pt x="325029" y="72219"/>
                      <a:pt x="325029" y="72219"/>
                    </a:cubicBezTo>
                    <a:lnTo>
                      <a:pt x="323553" y="72219"/>
                    </a:lnTo>
                    <a:cubicBezTo>
                      <a:pt x="323553" y="72219"/>
                      <a:pt x="319659" y="88778"/>
                      <a:pt x="315724" y="98574"/>
                    </a:cubicBezTo>
                    <a:lnTo>
                      <a:pt x="236619" y="279533"/>
                    </a:lnTo>
                    <a:lnTo>
                      <a:pt x="193706" y="279533"/>
                    </a:lnTo>
                    <a:lnTo>
                      <a:pt x="114641" y="98533"/>
                    </a:lnTo>
                    <a:cubicBezTo>
                      <a:pt x="110747" y="88737"/>
                      <a:pt x="106813" y="72178"/>
                      <a:pt x="106813" y="72178"/>
                    </a:cubicBezTo>
                    <a:lnTo>
                      <a:pt x="105337" y="72178"/>
                    </a:lnTo>
                    <a:cubicBezTo>
                      <a:pt x="105337" y="72178"/>
                      <a:pt x="107264" y="89762"/>
                      <a:pt x="106813" y="100460"/>
                    </a:cubicBezTo>
                    <a:lnTo>
                      <a:pt x="91196" y="306379"/>
                    </a:lnTo>
                    <a:lnTo>
                      <a:pt x="132676" y="306379"/>
                    </a:lnTo>
                    <a:lnTo>
                      <a:pt x="132676" y="344415"/>
                    </a:lnTo>
                    <a:lnTo>
                      <a:pt x="0" y="344415"/>
                    </a:lnTo>
                  </a:path>
                </a:pathLst>
              </a:custGeom>
              <a:solidFill>
                <a:schemeClr val="tx1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86FCD42-8336-42F8-A1A9-E272904DF05E}"/>
                  </a:ext>
                </a:extLst>
              </p:cNvPr>
              <p:cNvSpPr/>
              <p:nvPr/>
            </p:nvSpPr>
            <p:spPr>
              <a:xfrm>
                <a:off x="-1083085" y="3071939"/>
                <a:ext cx="315307" cy="287442"/>
              </a:xfrm>
              <a:custGeom>
                <a:avLst/>
                <a:gdLst>
                  <a:gd name="connsiteX0" fmla="*/ 13485 w 881224"/>
                  <a:gd name="connsiteY0" fmla="*/ 449671 h 803348"/>
                  <a:gd name="connsiteX1" fmla="*/ 5328 w 881224"/>
                  <a:gd name="connsiteY1" fmla="*/ 457130 h 803348"/>
                  <a:gd name="connsiteX2" fmla="*/ 0 w 881224"/>
                  <a:gd name="connsiteY2" fmla="*/ 472869 h 803348"/>
                  <a:gd name="connsiteX3" fmla="*/ 26109 w 881224"/>
                  <a:gd name="connsiteY3" fmla="*/ 499019 h 803348"/>
                  <a:gd name="connsiteX4" fmla="*/ 30290 w 881224"/>
                  <a:gd name="connsiteY4" fmla="*/ 498609 h 803348"/>
                  <a:gd name="connsiteX5" fmla="*/ 33773 w 881224"/>
                  <a:gd name="connsiteY5" fmla="*/ 497748 h 803348"/>
                  <a:gd name="connsiteX6" fmla="*/ 34183 w 881224"/>
                  <a:gd name="connsiteY6" fmla="*/ 497626 h 803348"/>
                  <a:gd name="connsiteX7" fmla="*/ 37708 w 881224"/>
                  <a:gd name="connsiteY7" fmla="*/ 496191 h 803348"/>
                  <a:gd name="connsiteX8" fmla="*/ 40086 w 881224"/>
                  <a:gd name="connsiteY8" fmla="*/ 495043 h 803348"/>
                  <a:gd name="connsiteX9" fmla="*/ 156694 w 881224"/>
                  <a:gd name="connsiteY9" fmla="*/ 463647 h 803348"/>
                  <a:gd name="connsiteX10" fmla="*/ 215634 w 881224"/>
                  <a:gd name="connsiteY10" fmla="*/ 471148 h 803348"/>
                  <a:gd name="connsiteX11" fmla="*/ 391510 w 881224"/>
                  <a:gd name="connsiteY11" fmla="*/ 697725 h 803348"/>
                  <a:gd name="connsiteX12" fmla="*/ 391182 w 881224"/>
                  <a:gd name="connsiteY12" fmla="*/ 710349 h 803348"/>
                  <a:gd name="connsiteX13" fmla="*/ 390895 w 881224"/>
                  <a:gd name="connsiteY13" fmla="*/ 713874 h 803348"/>
                  <a:gd name="connsiteX14" fmla="*/ 390157 w 881224"/>
                  <a:gd name="connsiteY14" fmla="*/ 722850 h 803348"/>
                  <a:gd name="connsiteX15" fmla="*/ 389665 w 881224"/>
                  <a:gd name="connsiteY15" fmla="*/ 726662 h 803348"/>
                  <a:gd name="connsiteX16" fmla="*/ 388436 w 881224"/>
                  <a:gd name="connsiteY16" fmla="*/ 735351 h 803348"/>
                  <a:gd name="connsiteX17" fmla="*/ 387821 w 881224"/>
                  <a:gd name="connsiteY17" fmla="*/ 738876 h 803348"/>
                  <a:gd name="connsiteX18" fmla="*/ 386099 w 881224"/>
                  <a:gd name="connsiteY18" fmla="*/ 747688 h 803348"/>
                  <a:gd name="connsiteX19" fmla="*/ 385403 w 881224"/>
                  <a:gd name="connsiteY19" fmla="*/ 750721 h 803348"/>
                  <a:gd name="connsiteX20" fmla="*/ 383066 w 881224"/>
                  <a:gd name="connsiteY20" fmla="*/ 759944 h 803348"/>
                  <a:gd name="connsiteX21" fmla="*/ 382369 w 881224"/>
                  <a:gd name="connsiteY21" fmla="*/ 762362 h 803348"/>
                  <a:gd name="connsiteX22" fmla="*/ 379336 w 881224"/>
                  <a:gd name="connsiteY22" fmla="*/ 772117 h 803348"/>
                  <a:gd name="connsiteX23" fmla="*/ 378763 w 881224"/>
                  <a:gd name="connsiteY23" fmla="*/ 773838 h 803348"/>
                  <a:gd name="connsiteX24" fmla="*/ 374910 w 881224"/>
                  <a:gd name="connsiteY24" fmla="*/ 784167 h 803348"/>
                  <a:gd name="connsiteX25" fmla="*/ 374541 w 881224"/>
                  <a:gd name="connsiteY25" fmla="*/ 785110 h 803348"/>
                  <a:gd name="connsiteX26" fmla="*/ 364950 w 881224"/>
                  <a:gd name="connsiteY26" fmla="*/ 805931 h 803348"/>
                  <a:gd name="connsiteX27" fmla="*/ 365237 w 881224"/>
                  <a:gd name="connsiteY27" fmla="*/ 805357 h 803348"/>
                  <a:gd name="connsiteX28" fmla="*/ 364950 w 881224"/>
                  <a:gd name="connsiteY28" fmla="*/ 805931 h 803348"/>
                  <a:gd name="connsiteX29" fmla="*/ 883766 w 881224"/>
                  <a:gd name="connsiteY29" fmla="*/ 0 h 80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1224" h="803348">
                    <a:moveTo>
                      <a:pt x="13485" y="449671"/>
                    </a:moveTo>
                    <a:cubicBezTo>
                      <a:pt x="10165" y="451515"/>
                      <a:pt x="7296" y="454220"/>
                      <a:pt x="5328" y="457130"/>
                    </a:cubicBezTo>
                    <a:cubicBezTo>
                      <a:pt x="1844" y="461762"/>
                      <a:pt x="0" y="467172"/>
                      <a:pt x="0" y="472869"/>
                    </a:cubicBezTo>
                    <a:cubicBezTo>
                      <a:pt x="0" y="487256"/>
                      <a:pt x="11722" y="499019"/>
                      <a:pt x="26109" y="499019"/>
                    </a:cubicBezTo>
                    <a:cubicBezTo>
                      <a:pt x="27502" y="499019"/>
                      <a:pt x="28896" y="498814"/>
                      <a:pt x="30290" y="498609"/>
                    </a:cubicBezTo>
                    <a:cubicBezTo>
                      <a:pt x="31478" y="498404"/>
                      <a:pt x="32626" y="498117"/>
                      <a:pt x="33773" y="497748"/>
                    </a:cubicBezTo>
                    <a:cubicBezTo>
                      <a:pt x="33938" y="497707"/>
                      <a:pt x="34060" y="497667"/>
                      <a:pt x="34183" y="497626"/>
                    </a:cubicBezTo>
                    <a:cubicBezTo>
                      <a:pt x="35372" y="497257"/>
                      <a:pt x="36520" y="496765"/>
                      <a:pt x="37708" y="496191"/>
                    </a:cubicBezTo>
                    <a:cubicBezTo>
                      <a:pt x="38528" y="495863"/>
                      <a:pt x="39307" y="495453"/>
                      <a:pt x="40086" y="495043"/>
                    </a:cubicBezTo>
                    <a:cubicBezTo>
                      <a:pt x="75867" y="474755"/>
                      <a:pt x="117305" y="463647"/>
                      <a:pt x="156694" y="463647"/>
                    </a:cubicBezTo>
                    <a:cubicBezTo>
                      <a:pt x="176614" y="463647"/>
                      <a:pt x="196411" y="466147"/>
                      <a:pt x="215634" y="471148"/>
                    </a:cubicBezTo>
                    <a:cubicBezTo>
                      <a:pt x="319208" y="497585"/>
                      <a:pt x="391510" y="590748"/>
                      <a:pt x="391510" y="697725"/>
                    </a:cubicBezTo>
                    <a:cubicBezTo>
                      <a:pt x="391510" y="701988"/>
                      <a:pt x="391387" y="706168"/>
                      <a:pt x="391182" y="710349"/>
                    </a:cubicBezTo>
                    <a:cubicBezTo>
                      <a:pt x="391100" y="711538"/>
                      <a:pt x="390977" y="712726"/>
                      <a:pt x="390895" y="713874"/>
                    </a:cubicBezTo>
                    <a:cubicBezTo>
                      <a:pt x="390690" y="716866"/>
                      <a:pt x="390444" y="719899"/>
                      <a:pt x="390157" y="722850"/>
                    </a:cubicBezTo>
                    <a:cubicBezTo>
                      <a:pt x="390034" y="724162"/>
                      <a:pt x="389829" y="725391"/>
                      <a:pt x="389665" y="726662"/>
                    </a:cubicBezTo>
                    <a:cubicBezTo>
                      <a:pt x="389296" y="729572"/>
                      <a:pt x="388928" y="732441"/>
                      <a:pt x="388436" y="735351"/>
                    </a:cubicBezTo>
                    <a:cubicBezTo>
                      <a:pt x="388231" y="736540"/>
                      <a:pt x="388026" y="737688"/>
                      <a:pt x="387821" y="738876"/>
                    </a:cubicBezTo>
                    <a:cubicBezTo>
                      <a:pt x="387288" y="741827"/>
                      <a:pt x="386714" y="744778"/>
                      <a:pt x="386099" y="747688"/>
                    </a:cubicBezTo>
                    <a:cubicBezTo>
                      <a:pt x="385853" y="748713"/>
                      <a:pt x="385608" y="749738"/>
                      <a:pt x="385403" y="750721"/>
                    </a:cubicBezTo>
                    <a:cubicBezTo>
                      <a:pt x="384665" y="753836"/>
                      <a:pt x="383927" y="756869"/>
                      <a:pt x="383066" y="759944"/>
                    </a:cubicBezTo>
                    <a:cubicBezTo>
                      <a:pt x="382861" y="760763"/>
                      <a:pt x="382615" y="761583"/>
                      <a:pt x="382369" y="762362"/>
                    </a:cubicBezTo>
                    <a:cubicBezTo>
                      <a:pt x="381427" y="765641"/>
                      <a:pt x="380443" y="768879"/>
                      <a:pt x="379336" y="772117"/>
                    </a:cubicBezTo>
                    <a:cubicBezTo>
                      <a:pt x="379173" y="772691"/>
                      <a:pt x="378968" y="773264"/>
                      <a:pt x="378763" y="773838"/>
                    </a:cubicBezTo>
                    <a:cubicBezTo>
                      <a:pt x="377574" y="777322"/>
                      <a:pt x="376303" y="780765"/>
                      <a:pt x="374910" y="784167"/>
                    </a:cubicBezTo>
                    <a:cubicBezTo>
                      <a:pt x="374787" y="784495"/>
                      <a:pt x="374664" y="784782"/>
                      <a:pt x="374541" y="785110"/>
                    </a:cubicBezTo>
                    <a:cubicBezTo>
                      <a:pt x="373065" y="788840"/>
                      <a:pt x="366671" y="802365"/>
                      <a:pt x="364950" y="805931"/>
                    </a:cubicBezTo>
                    <a:lnTo>
                      <a:pt x="365237" y="805357"/>
                    </a:lnTo>
                    <a:lnTo>
                      <a:pt x="364950" y="805931"/>
                    </a:lnTo>
                    <a:lnTo>
                      <a:pt x="883766" y="0"/>
                    </a:lnTo>
                  </a:path>
                </a:pathLst>
              </a:custGeom>
              <a:solidFill>
                <a:srgbClr val="F8A77B"/>
              </a:solidFill>
              <a:ln w="40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68" name="Graphic 39">
                <a:extLst>
                  <a:ext uri="{FF2B5EF4-FFF2-40B4-BE49-F238E27FC236}">
                    <a16:creationId xmlns:a16="http://schemas.microsoft.com/office/drawing/2014/main" id="{6ADE7269-5B63-4A78-A84E-C3C52D4983D2}"/>
                  </a:ext>
                </a:extLst>
              </p:cNvPr>
              <p:cNvGrpSpPr/>
              <p:nvPr/>
            </p:nvGrpSpPr>
            <p:grpSpPr>
              <a:xfrm>
                <a:off x="-2158295" y="3105787"/>
                <a:ext cx="932721" cy="134922"/>
                <a:chOff x="2366671" y="4679153"/>
                <a:chExt cx="2606785" cy="377082"/>
              </a:xfrm>
              <a:solidFill>
                <a:schemeClr val="bg1"/>
              </a:solidFill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1B2A263-0DA2-4A16-80B1-0E227E652631}"/>
                    </a:ext>
                  </a:extLst>
                </p:cNvPr>
                <p:cNvSpPr/>
                <p:nvPr/>
              </p:nvSpPr>
              <p:spPr>
                <a:xfrm>
                  <a:off x="2366671" y="4679153"/>
                  <a:ext cx="291009" cy="372983"/>
                </a:xfrm>
                <a:custGeom>
                  <a:avLst/>
                  <a:gdLst>
                    <a:gd name="connsiteX0" fmla="*/ 0 w 291009"/>
                    <a:gd name="connsiteY0" fmla="*/ 305191 h 372983"/>
                    <a:gd name="connsiteX1" fmla="*/ 41725 w 291009"/>
                    <a:gd name="connsiteY1" fmla="*/ 305191 h 372983"/>
                    <a:gd name="connsiteX2" fmla="*/ 41725 w 291009"/>
                    <a:gd name="connsiteY2" fmla="*/ 73039 h 372983"/>
                    <a:gd name="connsiteX3" fmla="*/ 0 w 291009"/>
                    <a:gd name="connsiteY3" fmla="*/ 73039 h 372983"/>
                    <a:gd name="connsiteX4" fmla="*/ 0 w 291009"/>
                    <a:gd name="connsiteY4" fmla="*/ 0 h 372983"/>
                    <a:gd name="connsiteX5" fmla="*/ 176860 w 291009"/>
                    <a:gd name="connsiteY5" fmla="*/ 0 h 372983"/>
                    <a:gd name="connsiteX6" fmla="*/ 176860 w 291009"/>
                    <a:gd name="connsiteY6" fmla="*/ 73039 h 372983"/>
                    <a:gd name="connsiteX7" fmla="*/ 135094 w 291009"/>
                    <a:gd name="connsiteY7" fmla="*/ 73039 h 372983"/>
                    <a:gd name="connsiteX8" fmla="*/ 135094 w 291009"/>
                    <a:gd name="connsiteY8" fmla="*/ 299985 h 372983"/>
                    <a:gd name="connsiteX9" fmla="*/ 215429 w 291009"/>
                    <a:gd name="connsiteY9" fmla="*/ 299985 h 372983"/>
                    <a:gd name="connsiteX10" fmla="*/ 215429 w 291009"/>
                    <a:gd name="connsiteY10" fmla="*/ 245185 h 372983"/>
                    <a:gd name="connsiteX11" fmla="*/ 293673 w 291009"/>
                    <a:gd name="connsiteY11" fmla="*/ 245185 h 372983"/>
                    <a:gd name="connsiteX12" fmla="*/ 293673 w 291009"/>
                    <a:gd name="connsiteY12" fmla="*/ 372983 h 372983"/>
                    <a:gd name="connsiteX13" fmla="*/ 0 w 291009"/>
                    <a:gd name="connsiteY13" fmla="*/ 372983 h 372983"/>
                    <a:gd name="connsiteX14" fmla="*/ 0 w 291009"/>
                    <a:gd name="connsiteY14" fmla="*/ 305191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009" h="372983">
                      <a:moveTo>
                        <a:pt x="0" y="305191"/>
                      </a:moveTo>
                      <a:lnTo>
                        <a:pt x="41725" y="305191"/>
                      </a:lnTo>
                      <a:lnTo>
                        <a:pt x="41725" y="73039"/>
                      </a:lnTo>
                      <a:lnTo>
                        <a:pt x="0" y="73039"/>
                      </a:lnTo>
                      <a:lnTo>
                        <a:pt x="0" y="0"/>
                      </a:lnTo>
                      <a:lnTo>
                        <a:pt x="176860" y="0"/>
                      </a:lnTo>
                      <a:lnTo>
                        <a:pt x="176860" y="73039"/>
                      </a:lnTo>
                      <a:lnTo>
                        <a:pt x="135094" y="73039"/>
                      </a:lnTo>
                      <a:lnTo>
                        <a:pt x="135094" y="299985"/>
                      </a:lnTo>
                      <a:lnTo>
                        <a:pt x="215429" y="299985"/>
                      </a:lnTo>
                      <a:lnTo>
                        <a:pt x="215429" y="245185"/>
                      </a:lnTo>
                      <a:lnTo>
                        <a:pt x="293673" y="245185"/>
                      </a:lnTo>
                      <a:lnTo>
                        <a:pt x="293673" y="372983"/>
                      </a:lnTo>
                      <a:lnTo>
                        <a:pt x="0" y="372983"/>
                      </a:lnTo>
                      <a:lnTo>
                        <a:pt x="0" y="30519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E5101DF0-7B61-49C1-84FE-F1829CC5C974}"/>
                    </a:ext>
                  </a:extLst>
                </p:cNvPr>
                <p:cNvSpPr/>
                <p:nvPr/>
              </p:nvSpPr>
              <p:spPr>
                <a:xfrm>
                  <a:off x="2685880" y="4679153"/>
                  <a:ext cx="159850" cy="372983"/>
                </a:xfrm>
                <a:custGeom>
                  <a:avLst/>
                  <a:gdLst>
                    <a:gd name="connsiteX0" fmla="*/ 2623 w 159850"/>
                    <a:gd name="connsiteY0" fmla="*/ 307814 h 372983"/>
                    <a:gd name="connsiteX1" fmla="*/ 36520 w 159850"/>
                    <a:gd name="connsiteY1" fmla="*/ 307814 h 372983"/>
                    <a:gd name="connsiteX2" fmla="*/ 36520 w 159850"/>
                    <a:gd name="connsiteY2" fmla="*/ 169564 h 372983"/>
                    <a:gd name="connsiteX3" fmla="*/ 0 w 159850"/>
                    <a:gd name="connsiteY3" fmla="*/ 169564 h 372983"/>
                    <a:gd name="connsiteX4" fmla="*/ 0 w 159850"/>
                    <a:gd name="connsiteY4" fmla="*/ 104353 h 372983"/>
                    <a:gd name="connsiteX5" fmla="*/ 126773 w 159850"/>
                    <a:gd name="connsiteY5" fmla="*/ 104353 h 372983"/>
                    <a:gd name="connsiteX6" fmla="*/ 126773 w 159850"/>
                    <a:gd name="connsiteY6" fmla="*/ 307814 h 372983"/>
                    <a:gd name="connsiteX7" fmla="*/ 160670 w 159850"/>
                    <a:gd name="connsiteY7" fmla="*/ 307814 h 372983"/>
                    <a:gd name="connsiteX8" fmla="*/ 160670 w 159850"/>
                    <a:gd name="connsiteY8" fmla="*/ 373024 h 372983"/>
                    <a:gd name="connsiteX9" fmla="*/ 2623 w 159850"/>
                    <a:gd name="connsiteY9" fmla="*/ 373024 h 372983"/>
                    <a:gd name="connsiteX10" fmla="*/ 2623 w 159850"/>
                    <a:gd name="connsiteY10" fmla="*/ 307814 h 372983"/>
                    <a:gd name="connsiteX11" fmla="*/ 37585 w 159850"/>
                    <a:gd name="connsiteY11" fmla="*/ 0 h 372983"/>
                    <a:gd name="connsiteX12" fmla="*/ 125749 w 159850"/>
                    <a:gd name="connsiteY12" fmla="*/ 0 h 372983"/>
                    <a:gd name="connsiteX13" fmla="*/ 125749 w 159850"/>
                    <a:gd name="connsiteY13" fmla="*/ 70416 h 372983"/>
                    <a:gd name="connsiteX14" fmla="*/ 37585 w 159850"/>
                    <a:gd name="connsiteY14" fmla="*/ 70416 h 372983"/>
                    <a:gd name="connsiteX15" fmla="*/ 37585 w 159850"/>
                    <a:gd name="connsiteY15" fmla="*/ 0 h 37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9850" h="372983">
                      <a:moveTo>
                        <a:pt x="2623" y="307814"/>
                      </a:moveTo>
                      <a:lnTo>
                        <a:pt x="36520" y="307814"/>
                      </a:lnTo>
                      <a:lnTo>
                        <a:pt x="36520" y="169564"/>
                      </a:lnTo>
                      <a:lnTo>
                        <a:pt x="0" y="169564"/>
                      </a:lnTo>
                      <a:lnTo>
                        <a:pt x="0" y="104353"/>
                      </a:lnTo>
                      <a:lnTo>
                        <a:pt x="126773" y="104353"/>
                      </a:lnTo>
                      <a:lnTo>
                        <a:pt x="126773" y="307814"/>
                      </a:lnTo>
                      <a:lnTo>
                        <a:pt x="160670" y="307814"/>
                      </a:lnTo>
                      <a:lnTo>
                        <a:pt x="160670" y="373024"/>
                      </a:lnTo>
                      <a:lnTo>
                        <a:pt x="2623" y="373024"/>
                      </a:lnTo>
                      <a:lnTo>
                        <a:pt x="2623" y="307814"/>
                      </a:lnTo>
                      <a:close/>
                      <a:moveTo>
                        <a:pt x="37585" y="0"/>
                      </a:moveTo>
                      <a:lnTo>
                        <a:pt x="125749" y="0"/>
                      </a:lnTo>
                      <a:lnTo>
                        <a:pt x="125749" y="70416"/>
                      </a:lnTo>
                      <a:lnTo>
                        <a:pt x="37585" y="70416"/>
                      </a:lnTo>
                      <a:lnTo>
                        <a:pt x="37585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453F703E-5136-46B4-AAB6-396648F8B15E}"/>
                    </a:ext>
                  </a:extLst>
                </p:cNvPr>
                <p:cNvSpPr/>
                <p:nvPr/>
              </p:nvSpPr>
              <p:spPr>
                <a:xfrm>
                  <a:off x="2863231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EB61AFE4-691B-4FBD-A79E-A7D62BCF5744}"/>
                    </a:ext>
                  </a:extLst>
                </p:cNvPr>
                <p:cNvSpPr/>
                <p:nvPr/>
              </p:nvSpPr>
              <p:spPr>
                <a:xfrm>
                  <a:off x="3074520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200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0F3812E9-2775-4EF4-82F2-F12F4C12CA34}"/>
                    </a:ext>
                  </a:extLst>
                </p:cNvPr>
                <p:cNvSpPr/>
                <p:nvPr/>
              </p:nvSpPr>
              <p:spPr>
                <a:xfrm>
                  <a:off x="3370243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7 w 217232"/>
                    <a:gd name="connsiteY12" fmla="*/ 1066 h 270515"/>
                    <a:gd name="connsiteX13" fmla="*/ 219117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3 w 217232"/>
                    <a:gd name="connsiteY15" fmla="*/ 169072 h 270515"/>
                    <a:gd name="connsiteX16" fmla="*/ 126773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8" y="0"/>
                        <a:pt x="208666" y="0"/>
                      </a:cubicBezTo>
                      <a:cubicBezTo>
                        <a:pt x="213871" y="0"/>
                        <a:pt x="219117" y="1066"/>
                        <a:pt x="219117" y="1066"/>
                      </a:cubicBezTo>
                      <a:lnTo>
                        <a:pt x="219117" y="89762"/>
                      </a:lnTo>
                      <a:cubicBezTo>
                        <a:pt x="219117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3" y="120010"/>
                        <a:pt x="126773" y="169072"/>
                      </a:cubicBezTo>
                      <a:lnTo>
                        <a:pt x="126773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5D475F5-2851-4754-9D18-5F2C2CA58B36}"/>
                    </a:ext>
                  </a:extLst>
                </p:cNvPr>
                <p:cNvSpPr/>
                <p:nvPr/>
              </p:nvSpPr>
              <p:spPr>
                <a:xfrm>
                  <a:off x="3604976" y="4777235"/>
                  <a:ext cx="278713" cy="278713"/>
                </a:xfrm>
                <a:custGeom>
                  <a:avLst/>
                  <a:gdLst>
                    <a:gd name="connsiteX0" fmla="*/ 143455 w 278712"/>
                    <a:gd name="connsiteY0" fmla="*/ 108001 h 278712"/>
                    <a:gd name="connsiteX1" fmla="*/ 159645 w 278712"/>
                    <a:gd name="connsiteY1" fmla="*/ 108001 h 278712"/>
                    <a:gd name="connsiteX2" fmla="*/ 159645 w 278712"/>
                    <a:gd name="connsiteY2" fmla="*/ 100173 h 278712"/>
                    <a:gd name="connsiteX3" fmla="*/ 121568 w 278712"/>
                    <a:gd name="connsiteY3" fmla="*/ 70457 h 278712"/>
                    <a:gd name="connsiteX4" fmla="*/ 47504 w 278712"/>
                    <a:gd name="connsiteY4" fmla="*/ 95992 h 278712"/>
                    <a:gd name="connsiteX5" fmla="*/ 16190 w 278712"/>
                    <a:gd name="connsiteY5" fmla="*/ 34962 h 278712"/>
                    <a:gd name="connsiteX6" fmla="*/ 129929 w 278712"/>
                    <a:gd name="connsiteY6" fmla="*/ 0 h 278712"/>
                    <a:gd name="connsiteX7" fmla="*/ 249899 w 278712"/>
                    <a:gd name="connsiteY7" fmla="*/ 109559 h 278712"/>
                    <a:gd name="connsiteX8" fmla="*/ 249899 w 278712"/>
                    <a:gd name="connsiteY8" fmla="*/ 198255 h 278712"/>
                    <a:gd name="connsiteX9" fmla="*/ 261375 w 278712"/>
                    <a:gd name="connsiteY9" fmla="*/ 209731 h 278712"/>
                    <a:gd name="connsiteX10" fmla="*/ 281213 w 278712"/>
                    <a:gd name="connsiteY10" fmla="*/ 209731 h 278712"/>
                    <a:gd name="connsiteX11" fmla="*/ 281213 w 278712"/>
                    <a:gd name="connsiteY11" fmla="*/ 274942 h 278712"/>
                    <a:gd name="connsiteX12" fmla="*/ 203460 w 278712"/>
                    <a:gd name="connsiteY12" fmla="*/ 274942 h 278712"/>
                    <a:gd name="connsiteX13" fmla="*/ 167474 w 278712"/>
                    <a:gd name="connsiteY13" fmla="*/ 246784 h 278712"/>
                    <a:gd name="connsiteX14" fmla="*/ 167474 w 278712"/>
                    <a:gd name="connsiteY14" fmla="*/ 245226 h 278712"/>
                    <a:gd name="connsiteX15" fmla="*/ 168539 w 278712"/>
                    <a:gd name="connsiteY15" fmla="*/ 236865 h 278712"/>
                    <a:gd name="connsiteX16" fmla="*/ 167474 w 278712"/>
                    <a:gd name="connsiteY16" fmla="*/ 236865 h 278712"/>
                    <a:gd name="connsiteX17" fmla="*/ 88163 w 278712"/>
                    <a:gd name="connsiteY17" fmla="*/ 281213 h 278712"/>
                    <a:gd name="connsiteX18" fmla="*/ 0 w 278712"/>
                    <a:gd name="connsiteY18" fmla="*/ 198255 h 278712"/>
                    <a:gd name="connsiteX19" fmla="*/ 143455 w 278712"/>
                    <a:gd name="connsiteY19" fmla="*/ 108001 h 278712"/>
                    <a:gd name="connsiteX20" fmla="*/ 114764 w 278712"/>
                    <a:gd name="connsiteY20" fmla="*/ 215962 h 278712"/>
                    <a:gd name="connsiteX21" fmla="*/ 160670 w 278712"/>
                    <a:gd name="connsiteY21" fmla="*/ 164851 h 278712"/>
                    <a:gd name="connsiteX22" fmla="*/ 160670 w 278712"/>
                    <a:gd name="connsiteY22" fmla="*/ 158579 h 278712"/>
                    <a:gd name="connsiteX23" fmla="*/ 152308 w 278712"/>
                    <a:gd name="connsiteY23" fmla="*/ 158579 h 278712"/>
                    <a:gd name="connsiteX24" fmla="*/ 90746 w 278712"/>
                    <a:gd name="connsiteY24" fmla="*/ 191984 h 278712"/>
                    <a:gd name="connsiteX25" fmla="*/ 114764 w 278712"/>
                    <a:gd name="connsiteY25" fmla="*/ 215962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8712" h="278712">
                      <a:moveTo>
                        <a:pt x="143455" y="108001"/>
                      </a:moveTo>
                      <a:lnTo>
                        <a:pt x="159645" y="108001"/>
                      </a:lnTo>
                      <a:lnTo>
                        <a:pt x="159645" y="100173"/>
                      </a:lnTo>
                      <a:cubicBezTo>
                        <a:pt x="159645" y="78286"/>
                        <a:pt x="141898" y="70457"/>
                        <a:pt x="121568" y="70457"/>
                      </a:cubicBezTo>
                      <a:cubicBezTo>
                        <a:pt x="85048" y="70457"/>
                        <a:pt x="47504" y="95992"/>
                        <a:pt x="47504" y="95992"/>
                      </a:cubicBezTo>
                      <a:lnTo>
                        <a:pt x="16190" y="34962"/>
                      </a:lnTo>
                      <a:cubicBezTo>
                        <a:pt x="16190" y="34962"/>
                        <a:pt x="62096" y="0"/>
                        <a:pt x="129929" y="0"/>
                      </a:cubicBezTo>
                      <a:cubicBezTo>
                        <a:pt x="208174" y="0"/>
                        <a:pt x="249899" y="39102"/>
                        <a:pt x="249899" y="109559"/>
                      </a:cubicBezTo>
                      <a:lnTo>
                        <a:pt x="249899" y="198255"/>
                      </a:lnTo>
                      <a:cubicBezTo>
                        <a:pt x="249899" y="205551"/>
                        <a:pt x="254080" y="209731"/>
                        <a:pt x="261375" y="209731"/>
                      </a:cubicBezTo>
                      <a:lnTo>
                        <a:pt x="281213" y="209731"/>
                      </a:lnTo>
                      <a:lnTo>
                        <a:pt x="281213" y="274942"/>
                      </a:lnTo>
                      <a:lnTo>
                        <a:pt x="203460" y="274942"/>
                      </a:lnTo>
                      <a:cubicBezTo>
                        <a:pt x="177393" y="274942"/>
                        <a:pt x="167474" y="259818"/>
                        <a:pt x="167474" y="246784"/>
                      </a:cubicBezTo>
                      <a:lnTo>
                        <a:pt x="167474" y="245226"/>
                      </a:lnTo>
                      <a:cubicBezTo>
                        <a:pt x="167474" y="240513"/>
                        <a:pt x="168539" y="236865"/>
                        <a:pt x="168539" y="236865"/>
                      </a:cubicBezTo>
                      <a:lnTo>
                        <a:pt x="167474" y="236865"/>
                      </a:lnTo>
                      <a:cubicBezTo>
                        <a:pt x="167474" y="236865"/>
                        <a:pt x="145546" y="281213"/>
                        <a:pt x="88163" y="281213"/>
                      </a:cubicBezTo>
                      <a:cubicBezTo>
                        <a:pt x="41192" y="281213"/>
                        <a:pt x="0" y="252522"/>
                        <a:pt x="0" y="198255"/>
                      </a:cubicBezTo>
                      <a:cubicBezTo>
                        <a:pt x="0" y="119478"/>
                        <a:pt x="101730" y="108001"/>
                        <a:pt x="143455" y="108001"/>
                      </a:cubicBezTo>
                      <a:close/>
                      <a:moveTo>
                        <a:pt x="114764" y="215962"/>
                      </a:moveTo>
                      <a:cubicBezTo>
                        <a:pt x="137717" y="215962"/>
                        <a:pt x="160670" y="188295"/>
                        <a:pt x="160670" y="164851"/>
                      </a:cubicBezTo>
                      <a:lnTo>
                        <a:pt x="160670" y="158579"/>
                      </a:lnTo>
                      <a:lnTo>
                        <a:pt x="152308" y="158579"/>
                      </a:lnTo>
                      <a:cubicBezTo>
                        <a:pt x="122552" y="158579"/>
                        <a:pt x="90746" y="167966"/>
                        <a:pt x="90746" y="191984"/>
                      </a:cubicBezTo>
                      <a:cubicBezTo>
                        <a:pt x="90787" y="206043"/>
                        <a:pt x="100173" y="215962"/>
                        <a:pt x="114764" y="215962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1C24F6F9-AFDC-49A5-B0A7-31182FC6BF79}"/>
                    </a:ext>
                  </a:extLst>
                </p:cNvPr>
                <p:cNvSpPr/>
                <p:nvPr/>
              </p:nvSpPr>
              <p:spPr>
                <a:xfrm>
                  <a:off x="3898117" y="4710959"/>
                  <a:ext cx="184442" cy="340194"/>
                </a:xfrm>
                <a:custGeom>
                  <a:avLst/>
                  <a:gdLst>
                    <a:gd name="connsiteX0" fmla="*/ 36520 w 184442"/>
                    <a:gd name="connsiteY0" fmla="*/ 137717 h 340193"/>
                    <a:gd name="connsiteX1" fmla="*/ 0 w 184442"/>
                    <a:gd name="connsiteY1" fmla="*/ 137717 h 340193"/>
                    <a:gd name="connsiteX2" fmla="*/ 0 w 184442"/>
                    <a:gd name="connsiteY2" fmla="*/ 72506 h 340193"/>
                    <a:gd name="connsiteX3" fmla="*/ 39102 w 184442"/>
                    <a:gd name="connsiteY3" fmla="*/ 72506 h 340193"/>
                    <a:gd name="connsiteX4" fmla="*/ 39102 w 184442"/>
                    <a:gd name="connsiteY4" fmla="*/ 0 h 340193"/>
                    <a:gd name="connsiteX5" fmla="*/ 126732 w 184442"/>
                    <a:gd name="connsiteY5" fmla="*/ 0 h 340193"/>
                    <a:gd name="connsiteX6" fmla="*/ 126732 w 184442"/>
                    <a:gd name="connsiteY6" fmla="*/ 72506 h 340193"/>
                    <a:gd name="connsiteX7" fmla="*/ 183090 w 184442"/>
                    <a:gd name="connsiteY7" fmla="*/ 72506 h 340193"/>
                    <a:gd name="connsiteX8" fmla="*/ 183090 w 184442"/>
                    <a:gd name="connsiteY8" fmla="*/ 137717 h 340193"/>
                    <a:gd name="connsiteX9" fmla="*/ 126732 w 184442"/>
                    <a:gd name="connsiteY9" fmla="*/ 137717 h 340193"/>
                    <a:gd name="connsiteX10" fmla="*/ 126732 w 184442"/>
                    <a:gd name="connsiteY10" fmla="*/ 232684 h 340193"/>
                    <a:gd name="connsiteX11" fmla="*/ 174728 w 184442"/>
                    <a:gd name="connsiteY11" fmla="*/ 269737 h 340193"/>
                    <a:gd name="connsiteX12" fmla="*/ 186738 w 184442"/>
                    <a:gd name="connsiteY12" fmla="*/ 269204 h 340193"/>
                    <a:gd name="connsiteX13" fmla="*/ 186738 w 184442"/>
                    <a:gd name="connsiteY13" fmla="*/ 342243 h 340193"/>
                    <a:gd name="connsiteX14" fmla="*/ 162227 w 184442"/>
                    <a:gd name="connsiteY14" fmla="*/ 343801 h 340193"/>
                    <a:gd name="connsiteX15" fmla="*/ 36520 w 184442"/>
                    <a:gd name="connsiteY15" fmla="*/ 242070 h 340193"/>
                    <a:gd name="connsiteX16" fmla="*/ 36520 w 184442"/>
                    <a:gd name="connsiteY16" fmla="*/ 137717 h 34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442" h="340193">
                      <a:moveTo>
                        <a:pt x="36520" y="137717"/>
                      </a:moveTo>
                      <a:lnTo>
                        <a:pt x="0" y="137717"/>
                      </a:lnTo>
                      <a:lnTo>
                        <a:pt x="0" y="72506"/>
                      </a:lnTo>
                      <a:lnTo>
                        <a:pt x="39102" y="72506"/>
                      </a:lnTo>
                      <a:lnTo>
                        <a:pt x="39102" y="0"/>
                      </a:lnTo>
                      <a:lnTo>
                        <a:pt x="126732" y="0"/>
                      </a:lnTo>
                      <a:lnTo>
                        <a:pt x="126732" y="72506"/>
                      </a:lnTo>
                      <a:lnTo>
                        <a:pt x="183090" y="72506"/>
                      </a:lnTo>
                      <a:lnTo>
                        <a:pt x="183090" y="137717"/>
                      </a:lnTo>
                      <a:lnTo>
                        <a:pt x="126732" y="137717"/>
                      </a:lnTo>
                      <a:lnTo>
                        <a:pt x="126732" y="232684"/>
                      </a:lnTo>
                      <a:cubicBezTo>
                        <a:pt x="126732" y="265023"/>
                        <a:pt x="157514" y="269737"/>
                        <a:pt x="174728" y="269737"/>
                      </a:cubicBezTo>
                      <a:cubicBezTo>
                        <a:pt x="182024" y="269737"/>
                        <a:pt x="186738" y="269204"/>
                        <a:pt x="186738" y="269204"/>
                      </a:cubicBezTo>
                      <a:lnTo>
                        <a:pt x="186738" y="342243"/>
                      </a:lnTo>
                      <a:cubicBezTo>
                        <a:pt x="186738" y="342243"/>
                        <a:pt x="176819" y="343801"/>
                        <a:pt x="162227" y="343801"/>
                      </a:cubicBezTo>
                      <a:cubicBezTo>
                        <a:pt x="119437" y="343801"/>
                        <a:pt x="36520" y="332324"/>
                        <a:pt x="36520" y="242070"/>
                      </a:cubicBezTo>
                      <a:lnTo>
                        <a:pt x="36520" y="137717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246A98B4-6B2B-46C8-AFA2-8C4ABE260BB2}"/>
                    </a:ext>
                  </a:extLst>
                </p:cNvPr>
                <p:cNvSpPr/>
                <p:nvPr/>
              </p:nvSpPr>
              <p:spPr>
                <a:xfrm>
                  <a:off x="4107315" y="4783465"/>
                  <a:ext cx="336095" cy="274614"/>
                </a:xfrm>
                <a:custGeom>
                  <a:avLst/>
                  <a:gdLst>
                    <a:gd name="connsiteX0" fmla="*/ 36519 w 336094"/>
                    <a:gd name="connsiteY0" fmla="*/ 65211 h 274614"/>
                    <a:gd name="connsiteX1" fmla="*/ 0 w 336094"/>
                    <a:gd name="connsiteY1" fmla="*/ 65211 h 274614"/>
                    <a:gd name="connsiteX2" fmla="*/ 0 w 336094"/>
                    <a:gd name="connsiteY2" fmla="*/ 0 h 274614"/>
                    <a:gd name="connsiteX3" fmla="*/ 126773 w 336094"/>
                    <a:gd name="connsiteY3" fmla="*/ 0 h 274614"/>
                    <a:gd name="connsiteX4" fmla="*/ 126773 w 336094"/>
                    <a:gd name="connsiteY4" fmla="*/ 160137 h 274614"/>
                    <a:gd name="connsiteX5" fmla="*/ 156530 w 336094"/>
                    <a:gd name="connsiteY5" fmla="*/ 195632 h 274614"/>
                    <a:gd name="connsiteX6" fmla="*/ 212355 w 336094"/>
                    <a:gd name="connsiteY6" fmla="*/ 113739 h 274614"/>
                    <a:gd name="connsiteX7" fmla="*/ 212355 w 336094"/>
                    <a:gd name="connsiteY7" fmla="*/ 65211 h 274614"/>
                    <a:gd name="connsiteX8" fmla="*/ 175835 w 336094"/>
                    <a:gd name="connsiteY8" fmla="*/ 65211 h 274614"/>
                    <a:gd name="connsiteX9" fmla="*/ 175835 w 336094"/>
                    <a:gd name="connsiteY9" fmla="*/ 0 h 274614"/>
                    <a:gd name="connsiteX10" fmla="*/ 302608 w 336094"/>
                    <a:gd name="connsiteY10" fmla="*/ 0 h 274614"/>
                    <a:gd name="connsiteX11" fmla="*/ 302608 w 336094"/>
                    <a:gd name="connsiteY11" fmla="*/ 191984 h 274614"/>
                    <a:gd name="connsiteX12" fmla="*/ 314085 w 336094"/>
                    <a:gd name="connsiteY12" fmla="*/ 203460 h 274614"/>
                    <a:gd name="connsiteX13" fmla="*/ 336505 w 336094"/>
                    <a:gd name="connsiteY13" fmla="*/ 203460 h 274614"/>
                    <a:gd name="connsiteX14" fmla="*/ 336505 w 336094"/>
                    <a:gd name="connsiteY14" fmla="*/ 268671 h 274614"/>
                    <a:gd name="connsiteX15" fmla="*/ 253547 w 336094"/>
                    <a:gd name="connsiteY15" fmla="*/ 268671 h 274614"/>
                    <a:gd name="connsiteX16" fmla="*/ 216494 w 336094"/>
                    <a:gd name="connsiteY16" fmla="*/ 238423 h 274614"/>
                    <a:gd name="connsiteX17" fmla="*/ 216494 w 336094"/>
                    <a:gd name="connsiteY17" fmla="*/ 231127 h 274614"/>
                    <a:gd name="connsiteX18" fmla="*/ 217027 w 336094"/>
                    <a:gd name="connsiteY18" fmla="*/ 223298 h 274614"/>
                    <a:gd name="connsiteX19" fmla="*/ 216003 w 336094"/>
                    <a:gd name="connsiteY19" fmla="*/ 223298 h 274614"/>
                    <a:gd name="connsiteX20" fmla="*/ 124683 w 336094"/>
                    <a:gd name="connsiteY20" fmla="*/ 274942 h 274614"/>
                    <a:gd name="connsiteX21" fmla="*/ 36519 w 336094"/>
                    <a:gd name="connsiteY21" fmla="*/ 174278 h 274614"/>
                    <a:gd name="connsiteX22" fmla="*/ 36519 w 336094"/>
                    <a:gd name="connsiteY22" fmla="*/ 65211 h 27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6094" h="274614">
                      <a:moveTo>
                        <a:pt x="36519" y="65211"/>
                      </a:moveTo>
                      <a:lnTo>
                        <a:pt x="0" y="65211"/>
                      </a:lnTo>
                      <a:lnTo>
                        <a:pt x="0" y="0"/>
                      </a:lnTo>
                      <a:lnTo>
                        <a:pt x="126773" y="0"/>
                      </a:lnTo>
                      <a:lnTo>
                        <a:pt x="126773" y="160137"/>
                      </a:lnTo>
                      <a:cubicBezTo>
                        <a:pt x="126773" y="185180"/>
                        <a:pt x="136692" y="195632"/>
                        <a:pt x="156530" y="195632"/>
                      </a:cubicBezTo>
                      <a:cubicBezTo>
                        <a:pt x="191984" y="195632"/>
                        <a:pt x="212355" y="154440"/>
                        <a:pt x="212355" y="113739"/>
                      </a:cubicBezTo>
                      <a:lnTo>
                        <a:pt x="212355" y="65211"/>
                      </a:lnTo>
                      <a:lnTo>
                        <a:pt x="175835" y="65211"/>
                      </a:lnTo>
                      <a:lnTo>
                        <a:pt x="175835" y="0"/>
                      </a:lnTo>
                      <a:lnTo>
                        <a:pt x="302608" y="0"/>
                      </a:lnTo>
                      <a:lnTo>
                        <a:pt x="302608" y="191984"/>
                      </a:lnTo>
                      <a:cubicBezTo>
                        <a:pt x="302608" y="199280"/>
                        <a:pt x="306789" y="203460"/>
                        <a:pt x="314085" y="203460"/>
                      </a:cubicBezTo>
                      <a:lnTo>
                        <a:pt x="336505" y="203460"/>
                      </a:lnTo>
                      <a:lnTo>
                        <a:pt x="336505" y="268671"/>
                      </a:lnTo>
                      <a:lnTo>
                        <a:pt x="253547" y="268671"/>
                      </a:lnTo>
                      <a:cubicBezTo>
                        <a:pt x="229036" y="268671"/>
                        <a:pt x="216494" y="256662"/>
                        <a:pt x="216494" y="238423"/>
                      </a:cubicBezTo>
                      <a:lnTo>
                        <a:pt x="216494" y="231127"/>
                      </a:lnTo>
                      <a:cubicBezTo>
                        <a:pt x="216494" y="227479"/>
                        <a:pt x="217027" y="223298"/>
                        <a:pt x="217027" y="223298"/>
                      </a:cubicBezTo>
                      <a:lnTo>
                        <a:pt x="216003" y="223298"/>
                      </a:lnTo>
                      <a:cubicBezTo>
                        <a:pt x="216003" y="223298"/>
                        <a:pt x="193582" y="274942"/>
                        <a:pt x="124683" y="274942"/>
                      </a:cubicBezTo>
                      <a:cubicBezTo>
                        <a:pt x="77220" y="274942"/>
                        <a:pt x="36519" y="249899"/>
                        <a:pt x="36519" y="174278"/>
                      </a:cubicBezTo>
                      <a:lnTo>
                        <a:pt x="36519" y="65211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5325631-7D7A-4226-9C1E-3AA4D698E12C}"/>
                    </a:ext>
                  </a:extLst>
                </p:cNvPr>
                <p:cNvSpPr/>
                <p:nvPr/>
              </p:nvSpPr>
              <p:spPr>
                <a:xfrm>
                  <a:off x="4473987" y="4778833"/>
                  <a:ext cx="217232" cy="270515"/>
                </a:xfrm>
                <a:custGeom>
                  <a:avLst/>
                  <a:gdLst>
                    <a:gd name="connsiteX0" fmla="*/ 0 w 217232"/>
                    <a:gd name="connsiteY0" fmla="*/ 208133 h 270515"/>
                    <a:gd name="connsiteX1" fmla="*/ 36520 w 217232"/>
                    <a:gd name="connsiteY1" fmla="*/ 208133 h 270515"/>
                    <a:gd name="connsiteX2" fmla="*/ 36520 w 217232"/>
                    <a:gd name="connsiteY2" fmla="*/ 81360 h 270515"/>
                    <a:gd name="connsiteX3" fmla="*/ 25043 w 217232"/>
                    <a:gd name="connsiteY3" fmla="*/ 69883 h 270515"/>
                    <a:gd name="connsiteX4" fmla="*/ 0 w 217232"/>
                    <a:gd name="connsiteY4" fmla="*/ 69883 h 270515"/>
                    <a:gd name="connsiteX5" fmla="*/ 0 w 217232"/>
                    <a:gd name="connsiteY5" fmla="*/ 4673 h 270515"/>
                    <a:gd name="connsiteX6" fmla="*/ 85048 w 217232"/>
                    <a:gd name="connsiteY6" fmla="*/ 4673 h 270515"/>
                    <a:gd name="connsiteX7" fmla="*/ 123126 w 217232"/>
                    <a:gd name="connsiteY7" fmla="*/ 39102 h 270515"/>
                    <a:gd name="connsiteX8" fmla="*/ 123126 w 217232"/>
                    <a:gd name="connsiteY8" fmla="*/ 53201 h 270515"/>
                    <a:gd name="connsiteX9" fmla="*/ 122060 w 217232"/>
                    <a:gd name="connsiteY9" fmla="*/ 66768 h 270515"/>
                    <a:gd name="connsiteX10" fmla="*/ 123126 w 217232"/>
                    <a:gd name="connsiteY10" fmla="*/ 66768 h 270515"/>
                    <a:gd name="connsiteX11" fmla="*/ 208666 w 217232"/>
                    <a:gd name="connsiteY11" fmla="*/ 0 h 270515"/>
                    <a:gd name="connsiteX12" fmla="*/ 219118 w 217232"/>
                    <a:gd name="connsiteY12" fmla="*/ 1066 h 270515"/>
                    <a:gd name="connsiteX13" fmla="*/ 219118 w 217232"/>
                    <a:gd name="connsiteY13" fmla="*/ 89762 h 270515"/>
                    <a:gd name="connsiteX14" fmla="*/ 200837 w 217232"/>
                    <a:gd name="connsiteY14" fmla="*/ 88204 h 270515"/>
                    <a:gd name="connsiteX15" fmla="*/ 126774 w 217232"/>
                    <a:gd name="connsiteY15" fmla="*/ 169072 h 270515"/>
                    <a:gd name="connsiteX16" fmla="*/ 126774 w 217232"/>
                    <a:gd name="connsiteY16" fmla="*/ 208174 h 270515"/>
                    <a:gd name="connsiteX17" fmla="*/ 163293 w 217232"/>
                    <a:gd name="connsiteY17" fmla="*/ 208174 h 270515"/>
                    <a:gd name="connsiteX18" fmla="*/ 163293 w 217232"/>
                    <a:gd name="connsiteY18" fmla="*/ 273385 h 270515"/>
                    <a:gd name="connsiteX19" fmla="*/ 0 w 217232"/>
                    <a:gd name="connsiteY19" fmla="*/ 273385 h 270515"/>
                    <a:gd name="connsiteX20" fmla="*/ 0 w 217232"/>
                    <a:gd name="connsiteY20" fmla="*/ 208133 h 27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7232" h="270515">
                      <a:moveTo>
                        <a:pt x="0" y="208133"/>
                      </a:moveTo>
                      <a:lnTo>
                        <a:pt x="36520" y="208133"/>
                      </a:lnTo>
                      <a:lnTo>
                        <a:pt x="36520" y="81360"/>
                      </a:lnTo>
                      <a:cubicBezTo>
                        <a:pt x="36520" y="74064"/>
                        <a:pt x="32339" y="69883"/>
                        <a:pt x="25043" y="69883"/>
                      </a:cubicBezTo>
                      <a:lnTo>
                        <a:pt x="0" y="69883"/>
                      </a:lnTo>
                      <a:lnTo>
                        <a:pt x="0" y="4673"/>
                      </a:lnTo>
                      <a:lnTo>
                        <a:pt x="85048" y="4673"/>
                      </a:lnTo>
                      <a:cubicBezTo>
                        <a:pt x="109559" y="4673"/>
                        <a:pt x="123126" y="14591"/>
                        <a:pt x="123126" y="39102"/>
                      </a:cubicBezTo>
                      <a:lnTo>
                        <a:pt x="123126" y="53201"/>
                      </a:lnTo>
                      <a:cubicBezTo>
                        <a:pt x="123126" y="61563"/>
                        <a:pt x="122060" y="66768"/>
                        <a:pt x="122060" y="66768"/>
                      </a:cubicBezTo>
                      <a:lnTo>
                        <a:pt x="123126" y="66768"/>
                      </a:lnTo>
                      <a:cubicBezTo>
                        <a:pt x="134602" y="30249"/>
                        <a:pt x="168499" y="0"/>
                        <a:pt x="208666" y="0"/>
                      </a:cubicBezTo>
                      <a:cubicBezTo>
                        <a:pt x="213871" y="0"/>
                        <a:pt x="219118" y="1066"/>
                        <a:pt x="219118" y="1066"/>
                      </a:cubicBezTo>
                      <a:lnTo>
                        <a:pt x="219118" y="89762"/>
                      </a:lnTo>
                      <a:cubicBezTo>
                        <a:pt x="219118" y="89762"/>
                        <a:pt x="211822" y="88204"/>
                        <a:pt x="200837" y="88204"/>
                      </a:cubicBezTo>
                      <a:cubicBezTo>
                        <a:pt x="150751" y="88204"/>
                        <a:pt x="126774" y="120010"/>
                        <a:pt x="126774" y="169072"/>
                      </a:cubicBezTo>
                      <a:lnTo>
                        <a:pt x="126774" y="208174"/>
                      </a:lnTo>
                      <a:lnTo>
                        <a:pt x="163293" y="208174"/>
                      </a:lnTo>
                      <a:lnTo>
                        <a:pt x="163293" y="273385"/>
                      </a:lnTo>
                      <a:lnTo>
                        <a:pt x="0" y="273385"/>
                      </a:lnTo>
                      <a:lnTo>
                        <a:pt x="0" y="208133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3939297C-71B6-48B8-9D2E-1952ED047F37}"/>
                    </a:ext>
                  </a:extLst>
                </p:cNvPr>
                <p:cNvSpPr/>
                <p:nvPr/>
              </p:nvSpPr>
              <p:spPr>
                <a:xfrm>
                  <a:off x="4709786" y="4777235"/>
                  <a:ext cx="262318" cy="278713"/>
                </a:xfrm>
                <a:custGeom>
                  <a:avLst/>
                  <a:gdLst>
                    <a:gd name="connsiteX0" fmla="*/ 139766 w 262318"/>
                    <a:gd name="connsiteY0" fmla="*/ 0 h 278712"/>
                    <a:gd name="connsiteX1" fmla="*/ 264982 w 262318"/>
                    <a:gd name="connsiteY1" fmla="*/ 129888 h 278712"/>
                    <a:gd name="connsiteX2" fmla="*/ 262892 w 262318"/>
                    <a:gd name="connsiteY2" fmla="*/ 157022 h 278712"/>
                    <a:gd name="connsiteX3" fmla="*/ 92303 w 262318"/>
                    <a:gd name="connsiteY3" fmla="*/ 157022 h 278712"/>
                    <a:gd name="connsiteX4" fmla="*/ 154891 w 262318"/>
                    <a:gd name="connsiteY4" fmla="*/ 206575 h 278712"/>
                    <a:gd name="connsiteX5" fmla="*/ 230553 w 262318"/>
                    <a:gd name="connsiteY5" fmla="*/ 180999 h 278712"/>
                    <a:gd name="connsiteX6" fmla="*/ 263425 w 262318"/>
                    <a:gd name="connsiteY6" fmla="*/ 243628 h 278712"/>
                    <a:gd name="connsiteX7" fmla="*/ 147636 w 262318"/>
                    <a:gd name="connsiteY7" fmla="*/ 281172 h 278712"/>
                    <a:gd name="connsiteX8" fmla="*/ 0 w 262318"/>
                    <a:gd name="connsiteY8" fmla="*/ 140340 h 278712"/>
                    <a:gd name="connsiteX9" fmla="*/ 139766 w 262318"/>
                    <a:gd name="connsiteY9" fmla="*/ 0 h 278712"/>
                    <a:gd name="connsiteX10" fmla="*/ 171613 w 262318"/>
                    <a:gd name="connsiteY10" fmla="*/ 107468 h 278712"/>
                    <a:gd name="connsiteX11" fmla="*/ 137717 w 262318"/>
                    <a:gd name="connsiteY11" fmla="*/ 67834 h 278712"/>
                    <a:gd name="connsiteX12" fmla="*/ 94434 w 262318"/>
                    <a:gd name="connsiteY12" fmla="*/ 107468 h 278712"/>
                    <a:gd name="connsiteX13" fmla="*/ 171613 w 262318"/>
                    <a:gd name="connsiteY13" fmla="*/ 107468 h 2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318" h="278712">
                      <a:moveTo>
                        <a:pt x="139766" y="0"/>
                      </a:moveTo>
                      <a:cubicBezTo>
                        <a:pt x="220101" y="0"/>
                        <a:pt x="264982" y="55292"/>
                        <a:pt x="264982" y="129888"/>
                      </a:cubicBezTo>
                      <a:cubicBezTo>
                        <a:pt x="264982" y="138742"/>
                        <a:pt x="262892" y="157022"/>
                        <a:pt x="262892" y="157022"/>
                      </a:cubicBezTo>
                      <a:lnTo>
                        <a:pt x="92303" y="157022"/>
                      </a:lnTo>
                      <a:cubicBezTo>
                        <a:pt x="99066" y="191451"/>
                        <a:pt x="126199" y="206575"/>
                        <a:pt x="154891" y="206575"/>
                      </a:cubicBezTo>
                      <a:cubicBezTo>
                        <a:pt x="194525" y="206575"/>
                        <a:pt x="230553" y="180999"/>
                        <a:pt x="230553" y="180999"/>
                      </a:cubicBezTo>
                      <a:lnTo>
                        <a:pt x="263425" y="243628"/>
                      </a:lnTo>
                      <a:cubicBezTo>
                        <a:pt x="263425" y="243628"/>
                        <a:pt x="220142" y="281172"/>
                        <a:pt x="147636" y="281172"/>
                      </a:cubicBezTo>
                      <a:cubicBezTo>
                        <a:pt x="51644" y="281172"/>
                        <a:pt x="0" y="211822"/>
                        <a:pt x="0" y="140340"/>
                      </a:cubicBezTo>
                      <a:cubicBezTo>
                        <a:pt x="-41" y="61563"/>
                        <a:pt x="53201" y="0"/>
                        <a:pt x="139766" y="0"/>
                      </a:cubicBezTo>
                      <a:close/>
                      <a:moveTo>
                        <a:pt x="171613" y="107468"/>
                      </a:moveTo>
                      <a:cubicBezTo>
                        <a:pt x="171613" y="86073"/>
                        <a:pt x="157514" y="67834"/>
                        <a:pt x="137717" y="67834"/>
                      </a:cubicBezTo>
                      <a:cubicBezTo>
                        <a:pt x="111649" y="67834"/>
                        <a:pt x="99107" y="86606"/>
                        <a:pt x="94434" y="107468"/>
                      </a:cubicBezTo>
                      <a:lnTo>
                        <a:pt x="171613" y="107468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69" name="Graphic 39">
                <a:extLst>
                  <a:ext uri="{FF2B5EF4-FFF2-40B4-BE49-F238E27FC236}">
                    <a16:creationId xmlns:a16="http://schemas.microsoft.com/office/drawing/2014/main" id="{D90F5A1F-5D5B-4AE9-803E-31291FFE5739}"/>
                  </a:ext>
                </a:extLst>
              </p:cNvPr>
              <p:cNvGrpSpPr/>
              <p:nvPr/>
            </p:nvGrpSpPr>
            <p:grpSpPr>
              <a:xfrm>
                <a:off x="-2160700" y="3265186"/>
                <a:ext cx="472226" cy="92392"/>
                <a:chOff x="2359950" y="5124642"/>
                <a:chExt cx="1319787" cy="258219"/>
              </a:xfrm>
              <a:solidFill>
                <a:schemeClr val="bg1"/>
              </a:solidFill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A27D61EC-E76E-4A65-8753-DEE742B7FFE7}"/>
                    </a:ext>
                  </a:extLst>
                </p:cNvPr>
                <p:cNvSpPr/>
                <p:nvPr/>
              </p:nvSpPr>
              <p:spPr>
                <a:xfrm>
                  <a:off x="2359950" y="5124642"/>
                  <a:ext cx="176245" cy="254121"/>
                </a:xfrm>
                <a:custGeom>
                  <a:avLst/>
                  <a:gdLst>
                    <a:gd name="connsiteX0" fmla="*/ 0 w 176244"/>
                    <a:gd name="connsiteY0" fmla="*/ 229282 h 254120"/>
                    <a:gd name="connsiteX1" fmla="*/ 32134 w 176244"/>
                    <a:gd name="connsiteY1" fmla="*/ 229282 h 254120"/>
                    <a:gd name="connsiteX2" fmla="*/ 32134 w 176244"/>
                    <a:gd name="connsiteY2" fmla="*/ 28117 h 254120"/>
                    <a:gd name="connsiteX3" fmla="*/ 0 w 176244"/>
                    <a:gd name="connsiteY3" fmla="*/ 28117 h 254120"/>
                    <a:gd name="connsiteX4" fmla="*/ 0 w 176244"/>
                    <a:gd name="connsiteY4" fmla="*/ 0 h 254120"/>
                    <a:gd name="connsiteX5" fmla="*/ 178499 w 176244"/>
                    <a:gd name="connsiteY5" fmla="*/ 0 h 254120"/>
                    <a:gd name="connsiteX6" fmla="*/ 178499 w 176244"/>
                    <a:gd name="connsiteY6" fmla="*/ 60989 h 254120"/>
                    <a:gd name="connsiteX7" fmla="*/ 146734 w 176244"/>
                    <a:gd name="connsiteY7" fmla="*/ 60989 h 254120"/>
                    <a:gd name="connsiteX8" fmla="*/ 146734 w 176244"/>
                    <a:gd name="connsiteY8" fmla="*/ 31437 h 254120"/>
                    <a:gd name="connsiteX9" fmla="*/ 68613 w 176244"/>
                    <a:gd name="connsiteY9" fmla="*/ 31437 h 254120"/>
                    <a:gd name="connsiteX10" fmla="*/ 68613 w 176244"/>
                    <a:gd name="connsiteY10" fmla="*/ 116855 h 254120"/>
                    <a:gd name="connsiteX11" fmla="*/ 157678 w 176244"/>
                    <a:gd name="connsiteY11" fmla="*/ 116855 h 254120"/>
                    <a:gd name="connsiteX12" fmla="*/ 157678 w 176244"/>
                    <a:gd name="connsiteY12" fmla="*/ 146816 h 254120"/>
                    <a:gd name="connsiteX13" fmla="*/ 68613 w 176244"/>
                    <a:gd name="connsiteY13" fmla="*/ 146816 h 254120"/>
                    <a:gd name="connsiteX14" fmla="*/ 68613 w 176244"/>
                    <a:gd name="connsiteY14" fmla="*/ 229323 h 254120"/>
                    <a:gd name="connsiteX15" fmla="*/ 103657 w 176244"/>
                    <a:gd name="connsiteY15" fmla="*/ 229323 h 254120"/>
                    <a:gd name="connsiteX16" fmla="*/ 103657 w 176244"/>
                    <a:gd name="connsiteY16" fmla="*/ 257768 h 254120"/>
                    <a:gd name="connsiteX17" fmla="*/ 0 w 176244"/>
                    <a:gd name="connsiteY17" fmla="*/ 257768 h 254120"/>
                    <a:gd name="connsiteX18" fmla="*/ 0 w 176244"/>
                    <a:gd name="connsiteY18" fmla="*/ 229282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6244" h="254120">
                      <a:moveTo>
                        <a:pt x="0" y="229282"/>
                      </a:moveTo>
                      <a:lnTo>
                        <a:pt x="32134" y="229282"/>
                      </a:lnTo>
                      <a:lnTo>
                        <a:pt x="32134" y="28117"/>
                      </a:lnTo>
                      <a:lnTo>
                        <a:pt x="0" y="28117"/>
                      </a:lnTo>
                      <a:lnTo>
                        <a:pt x="0" y="0"/>
                      </a:lnTo>
                      <a:lnTo>
                        <a:pt x="178499" y="0"/>
                      </a:lnTo>
                      <a:lnTo>
                        <a:pt x="178499" y="60989"/>
                      </a:lnTo>
                      <a:lnTo>
                        <a:pt x="146734" y="60989"/>
                      </a:lnTo>
                      <a:lnTo>
                        <a:pt x="146734" y="31437"/>
                      </a:lnTo>
                      <a:lnTo>
                        <a:pt x="68613" y="31437"/>
                      </a:lnTo>
                      <a:lnTo>
                        <a:pt x="68613" y="116855"/>
                      </a:lnTo>
                      <a:lnTo>
                        <a:pt x="157678" y="116855"/>
                      </a:lnTo>
                      <a:lnTo>
                        <a:pt x="157678" y="146816"/>
                      </a:lnTo>
                      <a:lnTo>
                        <a:pt x="68613" y="146816"/>
                      </a:lnTo>
                      <a:lnTo>
                        <a:pt x="68613" y="229323"/>
                      </a:lnTo>
                      <a:lnTo>
                        <a:pt x="103657" y="229323"/>
                      </a:lnTo>
                      <a:lnTo>
                        <a:pt x="103657" y="257768"/>
                      </a:lnTo>
                      <a:lnTo>
                        <a:pt x="0" y="257768"/>
                      </a:lnTo>
                      <a:lnTo>
                        <a:pt x="0" y="22928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9F6759CA-578A-4164-ACF9-4BA3E8B27A84}"/>
                    </a:ext>
                  </a:extLst>
                </p:cNvPr>
                <p:cNvSpPr/>
                <p:nvPr/>
              </p:nvSpPr>
              <p:spPr>
                <a:xfrm>
                  <a:off x="2559311" y="5193296"/>
                  <a:ext cx="172146" cy="192640"/>
                </a:xfrm>
                <a:custGeom>
                  <a:avLst/>
                  <a:gdLst>
                    <a:gd name="connsiteX0" fmla="*/ 92344 w 172146"/>
                    <a:gd name="connsiteY0" fmla="*/ 0 h 192639"/>
                    <a:gd name="connsiteX1" fmla="*/ 172269 w 172146"/>
                    <a:gd name="connsiteY1" fmla="*/ 86524 h 192639"/>
                    <a:gd name="connsiteX2" fmla="*/ 171163 w 172146"/>
                    <a:gd name="connsiteY2" fmla="*/ 100009 h 192639"/>
                    <a:gd name="connsiteX3" fmla="*/ 36151 w 172146"/>
                    <a:gd name="connsiteY3" fmla="*/ 100009 h 192639"/>
                    <a:gd name="connsiteX4" fmla="*/ 100050 w 172146"/>
                    <a:gd name="connsiteY4" fmla="*/ 162801 h 192639"/>
                    <a:gd name="connsiteX5" fmla="*/ 155178 w 172146"/>
                    <a:gd name="connsiteY5" fmla="*/ 141980 h 192639"/>
                    <a:gd name="connsiteX6" fmla="*/ 169769 w 172146"/>
                    <a:gd name="connsiteY6" fmla="*/ 167884 h 192639"/>
                    <a:gd name="connsiteX7" fmla="*/ 97836 w 172146"/>
                    <a:gd name="connsiteY7" fmla="*/ 193459 h 192639"/>
                    <a:gd name="connsiteX8" fmla="*/ 0 w 172146"/>
                    <a:gd name="connsiteY8" fmla="*/ 96730 h 192639"/>
                    <a:gd name="connsiteX9" fmla="*/ 92344 w 172146"/>
                    <a:gd name="connsiteY9" fmla="*/ 0 h 192639"/>
                    <a:gd name="connsiteX10" fmla="*/ 135791 w 172146"/>
                    <a:gd name="connsiteY10" fmla="*/ 77384 h 192639"/>
                    <a:gd name="connsiteX11" fmla="*/ 91606 w 172146"/>
                    <a:gd name="connsiteY11" fmla="*/ 28117 h 192639"/>
                    <a:gd name="connsiteX12" fmla="*/ 37585 w 172146"/>
                    <a:gd name="connsiteY12" fmla="*/ 77384 h 192639"/>
                    <a:gd name="connsiteX13" fmla="*/ 135791 w 172146"/>
                    <a:gd name="connsiteY13" fmla="*/ 77384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146" h="192639">
                      <a:moveTo>
                        <a:pt x="92344" y="0"/>
                      </a:moveTo>
                      <a:cubicBezTo>
                        <a:pt x="144931" y="0"/>
                        <a:pt x="172269" y="38692"/>
                        <a:pt x="172269" y="86524"/>
                      </a:cubicBezTo>
                      <a:cubicBezTo>
                        <a:pt x="172269" y="91278"/>
                        <a:pt x="171163" y="100009"/>
                        <a:pt x="171163" y="100009"/>
                      </a:cubicBezTo>
                      <a:lnTo>
                        <a:pt x="36151" y="100009"/>
                      </a:lnTo>
                      <a:cubicBezTo>
                        <a:pt x="38323" y="140914"/>
                        <a:pt x="67178" y="162801"/>
                        <a:pt x="100050" y="162801"/>
                      </a:cubicBezTo>
                      <a:cubicBezTo>
                        <a:pt x="132184" y="162801"/>
                        <a:pt x="155178" y="141980"/>
                        <a:pt x="155178" y="141980"/>
                      </a:cubicBezTo>
                      <a:lnTo>
                        <a:pt x="169769" y="167884"/>
                      </a:lnTo>
                      <a:cubicBezTo>
                        <a:pt x="169769" y="167884"/>
                        <a:pt x="142021" y="193459"/>
                        <a:pt x="97836" y="193459"/>
                      </a:cubicBezTo>
                      <a:cubicBezTo>
                        <a:pt x="39799" y="193459"/>
                        <a:pt x="0" y="151489"/>
                        <a:pt x="0" y="96730"/>
                      </a:cubicBezTo>
                      <a:cubicBezTo>
                        <a:pt x="0" y="37954"/>
                        <a:pt x="39799" y="0"/>
                        <a:pt x="92344" y="0"/>
                      </a:cubicBezTo>
                      <a:close/>
                      <a:moveTo>
                        <a:pt x="135791" y="77384"/>
                      </a:moveTo>
                      <a:cubicBezTo>
                        <a:pt x="134684" y="44881"/>
                        <a:pt x="114969" y="28117"/>
                        <a:pt x="91606" y="28117"/>
                      </a:cubicBezTo>
                      <a:cubicBezTo>
                        <a:pt x="64596" y="28117"/>
                        <a:pt x="42709" y="46357"/>
                        <a:pt x="37585" y="77384"/>
                      </a:cubicBezTo>
                      <a:lnTo>
                        <a:pt x="135791" y="77384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AB80A4D9-81DD-4F0F-9FD4-FC4908811139}"/>
                    </a:ext>
                  </a:extLst>
                </p:cNvPr>
                <p:cNvSpPr/>
                <p:nvPr/>
              </p:nvSpPr>
              <p:spPr>
                <a:xfrm>
                  <a:off x="2761583" y="5193296"/>
                  <a:ext cx="143455" cy="192640"/>
                </a:xfrm>
                <a:custGeom>
                  <a:avLst/>
                  <a:gdLst>
                    <a:gd name="connsiteX0" fmla="*/ 0 w 143455"/>
                    <a:gd name="connsiteY0" fmla="*/ 129560 h 192639"/>
                    <a:gd name="connsiteX1" fmla="*/ 31027 w 143455"/>
                    <a:gd name="connsiteY1" fmla="*/ 129560 h 192639"/>
                    <a:gd name="connsiteX2" fmla="*/ 31027 w 143455"/>
                    <a:gd name="connsiteY2" fmla="*/ 141611 h 192639"/>
                    <a:gd name="connsiteX3" fmla="*/ 73367 w 143455"/>
                    <a:gd name="connsiteY3" fmla="*/ 164605 h 192639"/>
                    <a:gd name="connsiteX4" fmla="*/ 110624 w 143455"/>
                    <a:gd name="connsiteY4" fmla="*/ 140873 h 192639"/>
                    <a:gd name="connsiteX5" fmla="*/ 64637 w 143455"/>
                    <a:gd name="connsiteY5" fmla="*/ 107304 h 192639"/>
                    <a:gd name="connsiteX6" fmla="*/ 6968 w 143455"/>
                    <a:gd name="connsiteY6" fmla="*/ 51070 h 192639"/>
                    <a:gd name="connsiteX7" fmla="*/ 75212 w 143455"/>
                    <a:gd name="connsiteY7" fmla="*/ 0 h 192639"/>
                    <a:gd name="connsiteX8" fmla="*/ 139111 w 143455"/>
                    <a:gd name="connsiteY8" fmla="*/ 37216 h 192639"/>
                    <a:gd name="connsiteX9" fmla="*/ 139111 w 143455"/>
                    <a:gd name="connsiteY9" fmla="*/ 59472 h 192639"/>
                    <a:gd name="connsiteX10" fmla="*/ 108083 w 143455"/>
                    <a:gd name="connsiteY10" fmla="*/ 59472 h 192639"/>
                    <a:gd name="connsiteX11" fmla="*/ 108083 w 143455"/>
                    <a:gd name="connsiteY11" fmla="*/ 47422 h 192639"/>
                    <a:gd name="connsiteX12" fmla="*/ 75580 w 143455"/>
                    <a:gd name="connsiteY12" fmla="*/ 28445 h 192639"/>
                    <a:gd name="connsiteX13" fmla="*/ 42709 w 143455"/>
                    <a:gd name="connsiteY13" fmla="*/ 50701 h 192639"/>
                    <a:gd name="connsiteX14" fmla="*/ 85417 w 143455"/>
                    <a:gd name="connsiteY14" fmla="*/ 83204 h 192639"/>
                    <a:gd name="connsiteX15" fmla="*/ 146365 w 143455"/>
                    <a:gd name="connsiteY15" fmla="*/ 139070 h 192639"/>
                    <a:gd name="connsiteX16" fmla="*/ 72260 w 143455"/>
                    <a:gd name="connsiteY16" fmla="*/ 193459 h 192639"/>
                    <a:gd name="connsiteX17" fmla="*/ 0 w 143455"/>
                    <a:gd name="connsiteY17" fmla="*/ 149275 h 192639"/>
                    <a:gd name="connsiteX18" fmla="*/ 0 w 143455"/>
                    <a:gd name="connsiteY18" fmla="*/ 12956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3455" h="192639">
                      <a:moveTo>
                        <a:pt x="0" y="129560"/>
                      </a:moveTo>
                      <a:lnTo>
                        <a:pt x="31027" y="129560"/>
                      </a:lnTo>
                      <a:lnTo>
                        <a:pt x="31027" y="141611"/>
                      </a:lnTo>
                      <a:cubicBezTo>
                        <a:pt x="31027" y="157309"/>
                        <a:pt x="52914" y="164605"/>
                        <a:pt x="73367" y="164605"/>
                      </a:cubicBezTo>
                      <a:cubicBezTo>
                        <a:pt x="94189" y="164605"/>
                        <a:pt x="110624" y="156202"/>
                        <a:pt x="110624" y="140873"/>
                      </a:cubicBezTo>
                      <a:cubicBezTo>
                        <a:pt x="110624" y="122265"/>
                        <a:pt x="90172" y="116404"/>
                        <a:pt x="64637" y="107304"/>
                      </a:cubicBezTo>
                      <a:cubicBezTo>
                        <a:pt x="37257" y="97099"/>
                        <a:pt x="6968" y="84680"/>
                        <a:pt x="6968" y="51070"/>
                      </a:cubicBezTo>
                      <a:cubicBezTo>
                        <a:pt x="6968" y="14591"/>
                        <a:pt x="43119" y="0"/>
                        <a:pt x="75212" y="0"/>
                      </a:cubicBezTo>
                      <a:cubicBezTo>
                        <a:pt x="101115" y="0"/>
                        <a:pt x="139111" y="10206"/>
                        <a:pt x="139111" y="37216"/>
                      </a:cubicBezTo>
                      <a:lnTo>
                        <a:pt x="139111" y="59472"/>
                      </a:lnTo>
                      <a:lnTo>
                        <a:pt x="108083" y="59472"/>
                      </a:lnTo>
                      <a:lnTo>
                        <a:pt x="108083" y="47422"/>
                      </a:lnTo>
                      <a:cubicBezTo>
                        <a:pt x="108083" y="36110"/>
                        <a:pt x="93492" y="28445"/>
                        <a:pt x="75580" y="28445"/>
                      </a:cubicBezTo>
                      <a:cubicBezTo>
                        <a:pt x="58038" y="28445"/>
                        <a:pt x="42709" y="35741"/>
                        <a:pt x="42709" y="50701"/>
                      </a:cubicBezTo>
                      <a:cubicBezTo>
                        <a:pt x="42709" y="68244"/>
                        <a:pt x="63161" y="75539"/>
                        <a:pt x="85417" y="83204"/>
                      </a:cubicBezTo>
                      <a:cubicBezTo>
                        <a:pt x="113903" y="92713"/>
                        <a:pt x="146365" y="104763"/>
                        <a:pt x="146365" y="139070"/>
                      </a:cubicBezTo>
                      <a:cubicBezTo>
                        <a:pt x="146365" y="174114"/>
                        <a:pt x="114231" y="193459"/>
                        <a:pt x="72260" y="193459"/>
                      </a:cubicBezTo>
                      <a:cubicBezTo>
                        <a:pt x="38692" y="193459"/>
                        <a:pt x="0" y="178499"/>
                        <a:pt x="0" y="149275"/>
                      </a:cubicBezTo>
                      <a:lnTo>
                        <a:pt x="0" y="12956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CA248F67-89AD-4979-BAAA-8A45999919A2}"/>
                    </a:ext>
                  </a:extLst>
                </p:cNvPr>
                <p:cNvSpPr/>
                <p:nvPr/>
              </p:nvSpPr>
              <p:spPr>
                <a:xfrm>
                  <a:off x="2929180" y="5146898"/>
                  <a:ext cx="110665" cy="233627"/>
                </a:xfrm>
                <a:custGeom>
                  <a:avLst/>
                  <a:gdLst>
                    <a:gd name="connsiteX0" fmla="*/ 31027 w 110665"/>
                    <a:gd name="connsiteY0" fmla="*/ 78122 h 233627"/>
                    <a:gd name="connsiteX1" fmla="*/ 0 w 110665"/>
                    <a:gd name="connsiteY1" fmla="*/ 78122 h 233627"/>
                    <a:gd name="connsiteX2" fmla="*/ 0 w 110665"/>
                    <a:gd name="connsiteY2" fmla="*/ 50742 h 233627"/>
                    <a:gd name="connsiteX3" fmla="*/ 31765 w 110665"/>
                    <a:gd name="connsiteY3" fmla="*/ 50742 h 233627"/>
                    <a:gd name="connsiteX4" fmla="*/ 31765 w 110665"/>
                    <a:gd name="connsiteY4" fmla="*/ 0 h 233627"/>
                    <a:gd name="connsiteX5" fmla="*/ 66440 w 110665"/>
                    <a:gd name="connsiteY5" fmla="*/ 0 h 233627"/>
                    <a:gd name="connsiteX6" fmla="*/ 66440 w 110665"/>
                    <a:gd name="connsiteY6" fmla="*/ 50742 h 233627"/>
                    <a:gd name="connsiteX7" fmla="*/ 110624 w 110665"/>
                    <a:gd name="connsiteY7" fmla="*/ 50742 h 233627"/>
                    <a:gd name="connsiteX8" fmla="*/ 110624 w 110665"/>
                    <a:gd name="connsiteY8" fmla="*/ 78122 h 233627"/>
                    <a:gd name="connsiteX9" fmla="*/ 66440 w 110665"/>
                    <a:gd name="connsiteY9" fmla="*/ 78122 h 233627"/>
                    <a:gd name="connsiteX10" fmla="*/ 66440 w 110665"/>
                    <a:gd name="connsiteY10" fmla="*/ 164646 h 233627"/>
                    <a:gd name="connsiteX11" fmla="*/ 105870 w 110665"/>
                    <a:gd name="connsiteY11" fmla="*/ 207026 h 233627"/>
                    <a:gd name="connsiteX12" fmla="*/ 114272 w 110665"/>
                    <a:gd name="connsiteY12" fmla="*/ 206657 h 233627"/>
                    <a:gd name="connsiteX13" fmla="*/ 114272 w 110665"/>
                    <a:gd name="connsiteY13" fmla="*/ 236250 h 233627"/>
                    <a:gd name="connsiteX14" fmla="*/ 101484 w 110665"/>
                    <a:gd name="connsiteY14" fmla="*/ 236988 h 233627"/>
                    <a:gd name="connsiteX15" fmla="*/ 31027 w 110665"/>
                    <a:gd name="connsiteY15" fmla="*/ 168006 h 233627"/>
                    <a:gd name="connsiteX16" fmla="*/ 31027 w 110665"/>
                    <a:gd name="connsiteY16" fmla="*/ 78122 h 23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0665" h="233627">
                      <a:moveTo>
                        <a:pt x="31027" y="78122"/>
                      </a:moveTo>
                      <a:lnTo>
                        <a:pt x="0" y="78122"/>
                      </a:lnTo>
                      <a:lnTo>
                        <a:pt x="0" y="50742"/>
                      </a:lnTo>
                      <a:lnTo>
                        <a:pt x="31765" y="50742"/>
                      </a:lnTo>
                      <a:lnTo>
                        <a:pt x="31765" y="0"/>
                      </a:lnTo>
                      <a:lnTo>
                        <a:pt x="66440" y="0"/>
                      </a:lnTo>
                      <a:lnTo>
                        <a:pt x="66440" y="50742"/>
                      </a:lnTo>
                      <a:lnTo>
                        <a:pt x="110624" y="50742"/>
                      </a:lnTo>
                      <a:lnTo>
                        <a:pt x="110624" y="78122"/>
                      </a:lnTo>
                      <a:lnTo>
                        <a:pt x="66440" y="78122"/>
                      </a:lnTo>
                      <a:lnTo>
                        <a:pt x="66440" y="164646"/>
                      </a:lnTo>
                      <a:cubicBezTo>
                        <a:pt x="66440" y="202231"/>
                        <a:pt x="91975" y="207026"/>
                        <a:pt x="105870" y="207026"/>
                      </a:cubicBezTo>
                      <a:cubicBezTo>
                        <a:pt x="110993" y="207026"/>
                        <a:pt x="114272" y="206657"/>
                        <a:pt x="114272" y="206657"/>
                      </a:cubicBezTo>
                      <a:lnTo>
                        <a:pt x="114272" y="236250"/>
                      </a:lnTo>
                      <a:cubicBezTo>
                        <a:pt x="114272" y="236250"/>
                        <a:pt x="109149" y="236988"/>
                        <a:pt x="101484" y="236988"/>
                      </a:cubicBezTo>
                      <a:cubicBezTo>
                        <a:pt x="78122" y="236988"/>
                        <a:pt x="31027" y="229692"/>
                        <a:pt x="31027" y="168006"/>
                      </a:cubicBezTo>
                      <a:lnTo>
                        <a:pt x="31027" y="78122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29D0B88-DB8F-4539-B55B-4195F7DC9B41}"/>
                    </a:ext>
                  </a:extLst>
                </p:cNvPr>
                <p:cNvSpPr/>
                <p:nvPr/>
              </p:nvSpPr>
              <p:spPr>
                <a:xfrm>
                  <a:off x="3069766" y="5124642"/>
                  <a:ext cx="94271" cy="254121"/>
                </a:xfrm>
                <a:custGeom>
                  <a:avLst/>
                  <a:gdLst>
                    <a:gd name="connsiteX0" fmla="*/ 1803 w 94270"/>
                    <a:gd name="connsiteY0" fmla="*/ 230348 h 254120"/>
                    <a:gd name="connsiteX1" fmla="*/ 30658 w 94270"/>
                    <a:gd name="connsiteY1" fmla="*/ 230348 h 254120"/>
                    <a:gd name="connsiteX2" fmla="*/ 30658 w 94270"/>
                    <a:gd name="connsiteY2" fmla="*/ 100378 h 254120"/>
                    <a:gd name="connsiteX3" fmla="*/ 0 w 94270"/>
                    <a:gd name="connsiteY3" fmla="*/ 100378 h 254120"/>
                    <a:gd name="connsiteX4" fmla="*/ 0 w 94270"/>
                    <a:gd name="connsiteY4" fmla="*/ 72998 h 254120"/>
                    <a:gd name="connsiteX5" fmla="*/ 66071 w 94270"/>
                    <a:gd name="connsiteY5" fmla="*/ 72998 h 254120"/>
                    <a:gd name="connsiteX6" fmla="*/ 66071 w 94270"/>
                    <a:gd name="connsiteY6" fmla="*/ 230348 h 254120"/>
                    <a:gd name="connsiteX7" fmla="*/ 95295 w 94270"/>
                    <a:gd name="connsiteY7" fmla="*/ 230348 h 254120"/>
                    <a:gd name="connsiteX8" fmla="*/ 95295 w 94270"/>
                    <a:gd name="connsiteY8" fmla="*/ 257727 h 254120"/>
                    <a:gd name="connsiteX9" fmla="*/ 1844 w 94270"/>
                    <a:gd name="connsiteY9" fmla="*/ 257727 h 254120"/>
                    <a:gd name="connsiteX10" fmla="*/ 1844 w 94270"/>
                    <a:gd name="connsiteY10" fmla="*/ 230348 h 254120"/>
                    <a:gd name="connsiteX11" fmla="*/ 29921 w 94270"/>
                    <a:gd name="connsiteY11" fmla="*/ 0 h 254120"/>
                    <a:gd name="connsiteX12" fmla="*/ 67137 w 94270"/>
                    <a:gd name="connsiteY12" fmla="*/ 0 h 254120"/>
                    <a:gd name="connsiteX13" fmla="*/ 67137 w 94270"/>
                    <a:gd name="connsiteY13" fmla="*/ 36151 h 254120"/>
                    <a:gd name="connsiteX14" fmla="*/ 29921 w 94270"/>
                    <a:gd name="connsiteY14" fmla="*/ 36151 h 254120"/>
                    <a:gd name="connsiteX15" fmla="*/ 29921 w 94270"/>
                    <a:gd name="connsiteY15" fmla="*/ 0 h 2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4270" h="254120">
                      <a:moveTo>
                        <a:pt x="1803" y="230348"/>
                      </a:moveTo>
                      <a:lnTo>
                        <a:pt x="30658" y="230348"/>
                      </a:lnTo>
                      <a:lnTo>
                        <a:pt x="30658" y="100378"/>
                      </a:lnTo>
                      <a:lnTo>
                        <a:pt x="0" y="100378"/>
                      </a:lnTo>
                      <a:lnTo>
                        <a:pt x="0" y="72998"/>
                      </a:lnTo>
                      <a:lnTo>
                        <a:pt x="66071" y="72998"/>
                      </a:lnTo>
                      <a:lnTo>
                        <a:pt x="66071" y="230348"/>
                      </a:lnTo>
                      <a:lnTo>
                        <a:pt x="95295" y="230348"/>
                      </a:lnTo>
                      <a:lnTo>
                        <a:pt x="95295" y="257727"/>
                      </a:lnTo>
                      <a:lnTo>
                        <a:pt x="1844" y="257727"/>
                      </a:lnTo>
                      <a:lnTo>
                        <a:pt x="1844" y="230348"/>
                      </a:lnTo>
                      <a:close/>
                      <a:moveTo>
                        <a:pt x="29921" y="0"/>
                      </a:moveTo>
                      <a:lnTo>
                        <a:pt x="67137" y="0"/>
                      </a:lnTo>
                      <a:lnTo>
                        <a:pt x="67137" y="36151"/>
                      </a:lnTo>
                      <a:lnTo>
                        <a:pt x="29921" y="36151"/>
                      </a:lnTo>
                      <a:lnTo>
                        <a:pt x="29921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7E942A8-5987-41A3-B1D5-277C038CC300}"/>
                    </a:ext>
                  </a:extLst>
                </p:cNvPr>
                <p:cNvSpPr/>
                <p:nvPr/>
              </p:nvSpPr>
              <p:spPr>
                <a:xfrm>
                  <a:off x="3176742" y="5197641"/>
                  <a:ext cx="204936" cy="184442"/>
                </a:xfrm>
                <a:custGeom>
                  <a:avLst/>
                  <a:gdLst>
                    <a:gd name="connsiteX0" fmla="*/ 0 w 204935"/>
                    <a:gd name="connsiteY0" fmla="*/ 0 h 184442"/>
                    <a:gd name="connsiteX1" fmla="*/ 82876 w 204935"/>
                    <a:gd name="connsiteY1" fmla="*/ 0 h 184442"/>
                    <a:gd name="connsiteX2" fmla="*/ 82876 w 204935"/>
                    <a:gd name="connsiteY2" fmla="*/ 27379 h 184442"/>
                    <a:gd name="connsiteX3" fmla="*/ 59144 w 204935"/>
                    <a:gd name="connsiteY3" fmla="*/ 27379 h 184442"/>
                    <a:gd name="connsiteX4" fmla="*/ 98205 w 204935"/>
                    <a:gd name="connsiteY4" fmla="*/ 135094 h 184442"/>
                    <a:gd name="connsiteX5" fmla="*/ 102222 w 204935"/>
                    <a:gd name="connsiteY5" fmla="*/ 152267 h 184442"/>
                    <a:gd name="connsiteX6" fmla="*/ 103329 w 204935"/>
                    <a:gd name="connsiteY6" fmla="*/ 152267 h 184442"/>
                    <a:gd name="connsiteX7" fmla="*/ 107345 w 204935"/>
                    <a:gd name="connsiteY7" fmla="*/ 135094 h 184442"/>
                    <a:gd name="connsiteX8" fmla="*/ 146775 w 204935"/>
                    <a:gd name="connsiteY8" fmla="*/ 27379 h 184442"/>
                    <a:gd name="connsiteX9" fmla="*/ 123044 w 204935"/>
                    <a:gd name="connsiteY9" fmla="*/ 27379 h 184442"/>
                    <a:gd name="connsiteX10" fmla="*/ 123044 w 204935"/>
                    <a:gd name="connsiteY10" fmla="*/ 0 h 184442"/>
                    <a:gd name="connsiteX11" fmla="*/ 205551 w 204935"/>
                    <a:gd name="connsiteY11" fmla="*/ 0 h 184442"/>
                    <a:gd name="connsiteX12" fmla="*/ 205551 w 204935"/>
                    <a:gd name="connsiteY12" fmla="*/ 27379 h 184442"/>
                    <a:gd name="connsiteX13" fmla="*/ 182557 w 204935"/>
                    <a:gd name="connsiteY13" fmla="*/ 27379 h 184442"/>
                    <a:gd name="connsiteX14" fmla="*/ 122675 w 204935"/>
                    <a:gd name="connsiteY14" fmla="*/ 184729 h 184442"/>
                    <a:gd name="connsiteX15" fmla="*/ 82876 w 204935"/>
                    <a:gd name="connsiteY15" fmla="*/ 184729 h 184442"/>
                    <a:gd name="connsiteX16" fmla="*/ 23363 w 204935"/>
                    <a:gd name="connsiteY16" fmla="*/ 27379 h 184442"/>
                    <a:gd name="connsiteX17" fmla="*/ 0 w 204935"/>
                    <a:gd name="connsiteY17" fmla="*/ 27379 h 184442"/>
                    <a:gd name="connsiteX18" fmla="*/ 0 w 204935"/>
                    <a:gd name="connsiteY18" fmla="*/ 0 h 18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935" h="184442">
                      <a:moveTo>
                        <a:pt x="0" y="0"/>
                      </a:moveTo>
                      <a:lnTo>
                        <a:pt x="82876" y="0"/>
                      </a:lnTo>
                      <a:lnTo>
                        <a:pt x="82876" y="27379"/>
                      </a:lnTo>
                      <a:lnTo>
                        <a:pt x="59144" y="27379"/>
                      </a:lnTo>
                      <a:lnTo>
                        <a:pt x="98205" y="135094"/>
                      </a:lnTo>
                      <a:cubicBezTo>
                        <a:pt x="101115" y="143127"/>
                        <a:pt x="102222" y="152267"/>
                        <a:pt x="102222" y="152267"/>
                      </a:cubicBezTo>
                      <a:lnTo>
                        <a:pt x="103329" y="152267"/>
                      </a:lnTo>
                      <a:cubicBezTo>
                        <a:pt x="103329" y="152267"/>
                        <a:pt x="104435" y="143127"/>
                        <a:pt x="107345" y="135094"/>
                      </a:cubicBezTo>
                      <a:lnTo>
                        <a:pt x="146775" y="27379"/>
                      </a:lnTo>
                      <a:lnTo>
                        <a:pt x="123044" y="27379"/>
                      </a:lnTo>
                      <a:lnTo>
                        <a:pt x="123044" y="0"/>
                      </a:lnTo>
                      <a:lnTo>
                        <a:pt x="205551" y="0"/>
                      </a:lnTo>
                      <a:lnTo>
                        <a:pt x="205551" y="27379"/>
                      </a:lnTo>
                      <a:lnTo>
                        <a:pt x="182557" y="27379"/>
                      </a:lnTo>
                      <a:lnTo>
                        <a:pt x="122675" y="184729"/>
                      </a:lnTo>
                      <a:lnTo>
                        <a:pt x="82876" y="184729"/>
                      </a:lnTo>
                      <a:lnTo>
                        <a:pt x="23363" y="27379"/>
                      </a:lnTo>
                      <a:lnTo>
                        <a:pt x="0" y="273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908A9590-DF0A-4CC2-B21A-66CD455465E1}"/>
                    </a:ext>
                  </a:extLst>
                </p:cNvPr>
                <p:cNvSpPr/>
                <p:nvPr/>
              </p:nvSpPr>
              <p:spPr>
                <a:xfrm>
                  <a:off x="3397622" y="5193296"/>
                  <a:ext cx="180344" cy="192640"/>
                </a:xfrm>
                <a:custGeom>
                  <a:avLst/>
                  <a:gdLst>
                    <a:gd name="connsiteX0" fmla="*/ 107714 w 180343"/>
                    <a:gd name="connsiteY0" fmla="*/ 75539 h 192639"/>
                    <a:gd name="connsiteX1" fmla="*/ 119396 w 180343"/>
                    <a:gd name="connsiteY1" fmla="*/ 75539 h 192639"/>
                    <a:gd name="connsiteX2" fmla="*/ 119396 w 180343"/>
                    <a:gd name="connsiteY2" fmla="*/ 68613 h 192639"/>
                    <a:gd name="connsiteX3" fmla="*/ 79966 w 180343"/>
                    <a:gd name="connsiteY3" fmla="*/ 29224 h 192639"/>
                    <a:gd name="connsiteX4" fmla="*/ 27052 w 180343"/>
                    <a:gd name="connsiteY4" fmla="*/ 47094 h 192639"/>
                    <a:gd name="connsiteX5" fmla="*/ 12829 w 180343"/>
                    <a:gd name="connsiteY5" fmla="*/ 21887 h 192639"/>
                    <a:gd name="connsiteX6" fmla="*/ 82917 w 180343"/>
                    <a:gd name="connsiteY6" fmla="*/ 0 h 192639"/>
                    <a:gd name="connsiteX7" fmla="*/ 154809 w 180343"/>
                    <a:gd name="connsiteY7" fmla="*/ 71154 h 192639"/>
                    <a:gd name="connsiteX8" fmla="*/ 154809 w 180343"/>
                    <a:gd name="connsiteY8" fmla="*/ 153661 h 192639"/>
                    <a:gd name="connsiteX9" fmla="*/ 162842 w 180343"/>
                    <a:gd name="connsiteY9" fmla="*/ 161694 h 192639"/>
                    <a:gd name="connsiteX10" fmla="*/ 181450 w 180343"/>
                    <a:gd name="connsiteY10" fmla="*/ 161694 h 192639"/>
                    <a:gd name="connsiteX11" fmla="*/ 181450 w 180343"/>
                    <a:gd name="connsiteY11" fmla="*/ 189074 h 192639"/>
                    <a:gd name="connsiteX12" fmla="*/ 144562 w 180343"/>
                    <a:gd name="connsiteY12" fmla="*/ 189074 h 192639"/>
                    <a:gd name="connsiteX13" fmla="*/ 121568 w 180343"/>
                    <a:gd name="connsiteY13" fmla="*/ 168990 h 192639"/>
                    <a:gd name="connsiteX14" fmla="*/ 121568 w 180343"/>
                    <a:gd name="connsiteY14" fmla="*/ 166449 h 192639"/>
                    <a:gd name="connsiteX15" fmla="*/ 123044 w 180343"/>
                    <a:gd name="connsiteY15" fmla="*/ 154399 h 192639"/>
                    <a:gd name="connsiteX16" fmla="*/ 122306 w 180343"/>
                    <a:gd name="connsiteY16" fmla="*/ 154399 h 192639"/>
                    <a:gd name="connsiteX17" fmla="*/ 61317 w 180343"/>
                    <a:gd name="connsiteY17" fmla="*/ 193459 h 192639"/>
                    <a:gd name="connsiteX18" fmla="*/ 0 w 180343"/>
                    <a:gd name="connsiteY18" fmla="*/ 137594 h 192639"/>
                    <a:gd name="connsiteX19" fmla="*/ 107714 w 180343"/>
                    <a:gd name="connsiteY19" fmla="*/ 75539 h 192639"/>
                    <a:gd name="connsiteX20" fmla="*/ 69022 w 180343"/>
                    <a:gd name="connsiteY20" fmla="*/ 166080 h 192639"/>
                    <a:gd name="connsiteX21" fmla="*/ 119765 w 180343"/>
                    <a:gd name="connsiteY21" fmla="*/ 106198 h 192639"/>
                    <a:gd name="connsiteX22" fmla="*/ 119765 w 180343"/>
                    <a:gd name="connsiteY22" fmla="*/ 98533 h 192639"/>
                    <a:gd name="connsiteX23" fmla="*/ 110625 w 180343"/>
                    <a:gd name="connsiteY23" fmla="*/ 98533 h 192639"/>
                    <a:gd name="connsiteX24" fmla="*/ 35782 w 180343"/>
                    <a:gd name="connsiteY24" fmla="*/ 134684 h 192639"/>
                    <a:gd name="connsiteX25" fmla="*/ 69022 w 180343"/>
                    <a:gd name="connsiteY25" fmla="*/ 166080 h 19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0343" h="192639">
                      <a:moveTo>
                        <a:pt x="107714" y="75539"/>
                      </a:moveTo>
                      <a:lnTo>
                        <a:pt x="119396" y="75539"/>
                      </a:lnTo>
                      <a:lnTo>
                        <a:pt x="119396" y="68613"/>
                      </a:lnTo>
                      <a:cubicBezTo>
                        <a:pt x="119396" y="39389"/>
                        <a:pt x="102591" y="29224"/>
                        <a:pt x="79966" y="29224"/>
                      </a:cubicBezTo>
                      <a:cubicBezTo>
                        <a:pt x="50742" y="29224"/>
                        <a:pt x="27052" y="47094"/>
                        <a:pt x="27052" y="47094"/>
                      </a:cubicBezTo>
                      <a:lnTo>
                        <a:pt x="12829" y="21887"/>
                      </a:lnTo>
                      <a:cubicBezTo>
                        <a:pt x="12829" y="21887"/>
                        <a:pt x="39840" y="0"/>
                        <a:pt x="82917" y="0"/>
                      </a:cubicBezTo>
                      <a:cubicBezTo>
                        <a:pt x="130011" y="0"/>
                        <a:pt x="154809" y="24428"/>
                        <a:pt x="154809" y="71154"/>
                      </a:cubicBezTo>
                      <a:lnTo>
                        <a:pt x="154809" y="153661"/>
                      </a:lnTo>
                      <a:cubicBezTo>
                        <a:pt x="154809" y="159112"/>
                        <a:pt x="157719" y="161694"/>
                        <a:pt x="162842" y="161694"/>
                      </a:cubicBezTo>
                      <a:lnTo>
                        <a:pt x="181450" y="161694"/>
                      </a:lnTo>
                      <a:lnTo>
                        <a:pt x="181450" y="189074"/>
                      </a:lnTo>
                      <a:lnTo>
                        <a:pt x="144562" y="189074"/>
                      </a:lnTo>
                      <a:cubicBezTo>
                        <a:pt x="128126" y="189074"/>
                        <a:pt x="121568" y="181040"/>
                        <a:pt x="121568" y="168990"/>
                      </a:cubicBezTo>
                      <a:lnTo>
                        <a:pt x="121568" y="166449"/>
                      </a:lnTo>
                      <a:cubicBezTo>
                        <a:pt x="121568" y="159112"/>
                        <a:pt x="123044" y="154399"/>
                        <a:pt x="123044" y="154399"/>
                      </a:cubicBezTo>
                      <a:lnTo>
                        <a:pt x="122306" y="154399"/>
                      </a:lnTo>
                      <a:cubicBezTo>
                        <a:pt x="122306" y="154399"/>
                        <a:pt x="106239" y="193459"/>
                        <a:pt x="61317" y="193459"/>
                      </a:cubicBezTo>
                      <a:cubicBezTo>
                        <a:pt x="30658" y="193459"/>
                        <a:pt x="0" y="175589"/>
                        <a:pt x="0" y="137594"/>
                      </a:cubicBezTo>
                      <a:cubicBezTo>
                        <a:pt x="0" y="79556"/>
                        <a:pt x="77056" y="75539"/>
                        <a:pt x="107714" y="75539"/>
                      </a:cubicBezTo>
                      <a:close/>
                      <a:moveTo>
                        <a:pt x="69022" y="166080"/>
                      </a:moveTo>
                      <a:cubicBezTo>
                        <a:pt x="100419" y="166080"/>
                        <a:pt x="119765" y="133946"/>
                        <a:pt x="119765" y="106198"/>
                      </a:cubicBezTo>
                      <a:lnTo>
                        <a:pt x="119765" y="98533"/>
                      </a:lnTo>
                      <a:lnTo>
                        <a:pt x="110625" y="98533"/>
                      </a:lnTo>
                      <a:cubicBezTo>
                        <a:pt x="93820" y="98533"/>
                        <a:pt x="35782" y="99271"/>
                        <a:pt x="35782" y="134684"/>
                      </a:cubicBezTo>
                      <a:cubicBezTo>
                        <a:pt x="35782" y="151120"/>
                        <a:pt x="47832" y="166080"/>
                        <a:pt x="69022" y="166080"/>
                      </a:cubicBez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94F7754-7179-4D7E-8DE1-EBB8CBD4EF14}"/>
                    </a:ext>
                  </a:extLst>
                </p:cNvPr>
                <p:cNvSpPr/>
                <p:nvPr/>
              </p:nvSpPr>
              <p:spPr>
                <a:xfrm>
                  <a:off x="3586778" y="5124642"/>
                  <a:ext cx="94271" cy="258219"/>
                </a:xfrm>
                <a:custGeom>
                  <a:avLst/>
                  <a:gdLst>
                    <a:gd name="connsiteX0" fmla="*/ 30658 w 94270"/>
                    <a:gd name="connsiteY0" fmla="*/ 27379 h 258219"/>
                    <a:gd name="connsiteX1" fmla="*/ 0 w 94270"/>
                    <a:gd name="connsiteY1" fmla="*/ 27379 h 258219"/>
                    <a:gd name="connsiteX2" fmla="*/ 0 w 94270"/>
                    <a:gd name="connsiteY2" fmla="*/ 0 h 258219"/>
                    <a:gd name="connsiteX3" fmla="*/ 66071 w 94270"/>
                    <a:gd name="connsiteY3" fmla="*/ 0 h 258219"/>
                    <a:gd name="connsiteX4" fmla="*/ 66071 w 94270"/>
                    <a:gd name="connsiteY4" fmla="*/ 202969 h 258219"/>
                    <a:gd name="connsiteX5" fmla="*/ 85786 w 94270"/>
                    <a:gd name="connsiteY5" fmla="*/ 229241 h 258219"/>
                    <a:gd name="connsiteX6" fmla="*/ 95664 w 94270"/>
                    <a:gd name="connsiteY6" fmla="*/ 228872 h 258219"/>
                    <a:gd name="connsiteX7" fmla="*/ 95295 w 94270"/>
                    <a:gd name="connsiteY7" fmla="*/ 258096 h 258219"/>
                    <a:gd name="connsiteX8" fmla="*/ 79597 w 94270"/>
                    <a:gd name="connsiteY8" fmla="*/ 258834 h 258219"/>
                    <a:gd name="connsiteX9" fmla="*/ 30658 w 94270"/>
                    <a:gd name="connsiteY9" fmla="*/ 205182 h 258219"/>
                    <a:gd name="connsiteX10" fmla="*/ 30658 w 94270"/>
                    <a:gd name="connsiteY10" fmla="*/ 27379 h 25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70" h="258219">
                      <a:moveTo>
                        <a:pt x="30658" y="27379"/>
                      </a:moveTo>
                      <a:lnTo>
                        <a:pt x="0" y="27379"/>
                      </a:lnTo>
                      <a:lnTo>
                        <a:pt x="0" y="0"/>
                      </a:lnTo>
                      <a:lnTo>
                        <a:pt x="66071" y="0"/>
                      </a:lnTo>
                      <a:lnTo>
                        <a:pt x="66071" y="202969"/>
                      </a:lnTo>
                      <a:cubicBezTo>
                        <a:pt x="66071" y="218667"/>
                        <a:pt x="69719" y="229241"/>
                        <a:pt x="85786" y="229241"/>
                      </a:cubicBezTo>
                      <a:cubicBezTo>
                        <a:pt x="91647" y="229241"/>
                        <a:pt x="95664" y="228872"/>
                        <a:pt x="95664" y="228872"/>
                      </a:cubicBezTo>
                      <a:lnTo>
                        <a:pt x="95295" y="258096"/>
                      </a:lnTo>
                      <a:cubicBezTo>
                        <a:pt x="95295" y="258096"/>
                        <a:pt x="87999" y="258834"/>
                        <a:pt x="79597" y="258834"/>
                      </a:cubicBezTo>
                      <a:cubicBezTo>
                        <a:pt x="53324" y="258834"/>
                        <a:pt x="30658" y="248218"/>
                        <a:pt x="30658" y="205182"/>
                      </a:cubicBezTo>
                      <a:lnTo>
                        <a:pt x="30658" y="27379"/>
                      </a:lnTo>
                      <a:close/>
                    </a:path>
                  </a:pathLst>
                </a:custGeom>
                <a:grpFill/>
                <a:ln w="40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883546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5B3451-F077-459D-A7B4-39F9233E6E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44916" y="0"/>
            <a:ext cx="6230040" cy="755967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F7ABA7F-D899-40F3-8095-C1209ACCFB0B}"/>
              </a:ext>
            </a:extLst>
          </p:cNvPr>
          <p:cNvSpPr/>
          <p:nvPr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object 40">
            <a:extLst>
              <a:ext uri="{FF2B5EF4-FFF2-40B4-BE49-F238E27FC236}">
                <a16:creationId xmlns:a16="http://schemas.microsoft.com/office/drawing/2014/main" id="{2F9323E0-E64A-4D3A-A0D9-C1793A5B7A8A}"/>
              </a:ext>
            </a:extLst>
          </p:cNvPr>
          <p:cNvSpPr txBox="1"/>
          <p:nvPr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rgbClr val="A9AE37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rgbClr val="A9AE37"/>
                </a:solidFill>
                <a:cs typeface="MuseoSlab-500"/>
              </a:rPr>
              <a:t> </a:t>
            </a:r>
            <a:r>
              <a:rPr sz="1050" spc="-14">
                <a:solidFill>
                  <a:srgbClr val="A9AE37"/>
                </a:solidFill>
                <a:cs typeface="MuseoSlab-500"/>
              </a:rPr>
              <a:t>Festival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s | </a:t>
            </a:r>
            <a:r>
              <a:rPr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sz="1050" b="1" spc="-9">
                <a:solidFill>
                  <a:srgbClr val="A9AE37"/>
                </a:solidFill>
                <a:cs typeface="MuseoSlab-500"/>
              </a:rPr>
              <a:t>2021</a:t>
            </a:r>
            <a:endParaRPr sz="1050" b="1">
              <a:solidFill>
                <a:srgbClr val="A9AE37"/>
              </a:solidFill>
              <a:cs typeface="MuseoSlab-500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CD3791E-C323-4B74-BB40-5755FB964B88}"/>
              </a:ext>
            </a:extLst>
          </p:cNvPr>
          <p:cNvGrpSpPr/>
          <p:nvPr userDrawn="1"/>
        </p:nvGrpSpPr>
        <p:grpSpPr>
          <a:xfrm>
            <a:off x="628649" y="684359"/>
            <a:ext cx="1727667" cy="597475"/>
            <a:chOff x="628650" y="732132"/>
            <a:chExt cx="1452626" cy="502358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B3CA023-F341-48A7-9E77-9284616435E0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2E1F1BC-CE6B-436F-9D31-FBEE0ECD77CB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B3BF534-DA11-4D08-9987-4271028EE3DE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504DB87-B43A-4B3C-A534-41255A81AA5B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D377E38-FB19-4340-801E-CF59A28388F6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264B071-07DB-4FD0-AB2B-5C3A53C3B169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C4FF774-18A7-4311-B89B-D590E553786C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A927C90-86F6-4763-9651-F771A87E33C9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8E69C1-778C-4605-970B-2DF21D50CF3C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C023C7A-5EA6-4F53-BA54-BF62CCD1F7B6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9625FCB-28EB-43ED-9D13-BFE8B32528D7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98A71FA-C9EA-4177-AC2E-ECBFBA1FCB18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8D2088C-93C3-4882-8632-979892968106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7" name="Graphic 32">
              <a:extLst>
                <a:ext uri="{FF2B5EF4-FFF2-40B4-BE49-F238E27FC236}">
                  <a16:creationId xmlns:a16="http://schemas.microsoft.com/office/drawing/2014/main" id="{483CB72B-B2EA-422C-A6AD-990BA0E4613B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063E5BA-ACDA-4C00-A9C6-78BF66DB562A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72B592D-AA39-4A6C-960C-C62E1026B776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A1CB951-2FB1-41A3-9306-C94C2829D121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3185764-1228-424D-BD44-03B0D290199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8" name="Graphic 32">
              <a:extLst>
                <a:ext uri="{FF2B5EF4-FFF2-40B4-BE49-F238E27FC236}">
                  <a16:creationId xmlns:a16="http://schemas.microsoft.com/office/drawing/2014/main" id="{1AFA856B-32F4-4870-B26F-64EBB2197EB1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3966749-9AF0-41D5-8868-A9B2711E34D6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48B5D01-ACAF-4560-A53F-AA5171ECA753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CDEC5F3-2BD1-41C2-A530-8546F0595906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1EBABE1-B3BD-46C8-8410-6C890CF5069D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070FD81-9C97-4F34-81E1-5F02F218264E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B87213D-C1BB-4FC6-BD4F-BF838E35B5D4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91EBE51-5234-4331-8E9B-901EA5E4435D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7B1D53C-21A7-4DCE-8CB4-ACF4AE02C5B0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195364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26C756B-D5A7-444C-810E-FED51E5900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775325" cy="7559675"/>
          </a:xfrm>
          <a:custGeom>
            <a:avLst/>
            <a:gdLst>
              <a:gd name="connsiteX0" fmla="*/ 0 w 5775325"/>
              <a:gd name="connsiteY0" fmla="*/ 0 h 7559675"/>
              <a:gd name="connsiteX1" fmla="*/ 4997534 w 5775325"/>
              <a:gd name="connsiteY1" fmla="*/ 0 h 7559675"/>
              <a:gd name="connsiteX2" fmla="*/ 5445125 w 5775325"/>
              <a:gd name="connsiteY2" fmla="*/ 0 h 7559675"/>
              <a:gd name="connsiteX3" fmla="*/ 5775325 w 5775325"/>
              <a:gd name="connsiteY3" fmla="*/ 0 h 7559675"/>
              <a:gd name="connsiteX4" fmla="*/ 5449804 w 5775325"/>
              <a:gd name="connsiteY4" fmla="*/ 7559675 h 7559675"/>
              <a:gd name="connsiteX5" fmla="*/ 5445125 w 5775325"/>
              <a:gd name="connsiteY5" fmla="*/ 7559675 h 7559675"/>
              <a:gd name="connsiteX6" fmla="*/ 4672013 w 5775325"/>
              <a:gd name="connsiteY6" fmla="*/ 7559675 h 7559675"/>
              <a:gd name="connsiteX7" fmla="*/ 0 w 5775325"/>
              <a:gd name="connsiteY7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5325" h="7559675">
                <a:moveTo>
                  <a:pt x="0" y="0"/>
                </a:moveTo>
                <a:lnTo>
                  <a:pt x="4997534" y="0"/>
                </a:lnTo>
                <a:lnTo>
                  <a:pt x="5445125" y="0"/>
                </a:lnTo>
                <a:lnTo>
                  <a:pt x="5775325" y="0"/>
                </a:lnTo>
                <a:lnTo>
                  <a:pt x="5449804" y="7559675"/>
                </a:lnTo>
                <a:lnTo>
                  <a:pt x="5445125" y="7559675"/>
                </a:lnTo>
                <a:lnTo>
                  <a:pt x="4672013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C91C302-1DAD-4DE3-857F-D4EA018A3DA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bject 40">
            <a:extLst>
              <a:ext uri="{FF2B5EF4-FFF2-40B4-BE49-F238E27FC236}">
                <a16:creationId xmlns:a16="http://schemas.microsoft.com/office/drawing/2014/main" id="{AFEB99AE-E04A-43F8-9AD3-1054BAE7679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48989520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97ED8D6B-3950-4A36-ABAF-0963781005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32162" y="3440623"/>
            <a:ext cx="4031001" cy="141961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600" b="1" i="0" kern="1200" cap="none" spc="0" baseline="0" dirty="0" smtClean="0">
                <a:solidFill>
                  <a:schemeClr val="tx1"/>
                </a:solidFill>
                <a:latin typeface="+mj-lt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EE855DF6-F6C4-4FC5-93E2-4BA465CE5EB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32162" y="4978124"/>
            <a:ext cx="4031001" cy="22942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4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9679480-C430-4464-81B4-0368BFBC02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0" y="-16570"/>
            <a:ext cx="5795844" cy="3779838"/>
          </a:xfrm>
          <a:custGeom>
            <a:avLst/>
            <a:gdLst>
              <a:gd name="connsiteX0" fmla="*/ 0 w 5795844"/>
              <a:gd name="connsiteY0" fmla="*/ 0 h 3779838"/>
              <a:gd name="connsiteX1" fmla="*/ 5276808 w 5795844"/>
              <a:gd name="connsiteY1" fmla="*/ 0 h 3779838"/>
              <a:gd name="connsiteX2" fmla="*/ 5448481 w 5795844"/>
              <a:gd name="connsiteY2" fmla="*/ 0 h 3779838"/>
              <a:gd name="connsiteX3" fmla="*/ 5795844 w 5795844"/>
              <a:gd name="connsiteY3" fmla="*/ 0 h 3779838"/>
              <a:gd name="connsiteX4" fmla="*/ 5585057 w 5795844"/>
              <a:gd name="connsiteY4" fmla="*/ 3779838 h 3779838"/>
              <a:gd name="connsiteX5" fmla="*/ 5448481 w 5795844"/>
              <a:gd name="connsiteY5" fmla="*/ 3779838 h 3779838"/>
              <a:gd name="connsiteX6" fmla="*/ 5066021 w 5795844"/>
              <a:gd name="connsiteY6" fmla="*/ 3779838 h 3779838"/>
              <a:gd name="connsiteX7" fmla="*/ 0 w 5795844"/>
              <a:gd name="connsiteY7" fmla="*/ 3779838 h 377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95844" h="3779838">
                <a:moveTo>
                  <a:pt x="0" y="0"/>
                </a:moveTo>
                <a:lnTo>
                  <a:pt x="5276808" y="0"/>
                </a:lnTo>
                <a:lnTo>
                  <a:pt x="5448481" y="0"/>
                </a:lnTo>
                <a:lnTo>
                  <a:pt x="5795844" y="0"/>
                </a:lnTo>
                <a:lnTo>
                  <a:pt x="5585057" y="3779838"/>
                </a:lnTo>
                <a:lnTo>
                  <a:pt x="5448481" y="3779838"/>
                </a:lnTo>
                <a:lnTo>
                  <a:pt x="5066021" y="3779838"/>
                </a:lnTo>
                <a:lnTo>
                  <a:pt x="0" y="37798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2FC8D58-6BCE-4D33-ABF6-6694980FA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1460" y="3763268"/>
            <a:ext cx="5598712" cy="3796406"/>
          </a:xfrm>
          <a:custGeom>
            <a:avLst/>
            <a:gdLst>
              <a:gd name="connsiteX0" fmla="*/ 4970062 w 5598712"/>
              <a:gd name="connsiteY0" fmla="*/ 0 h 3779840"/>
              <a:gd name="connsiteX1" fmla="*/ 5598712 w 5598712"/>
              <a:gd name="connsiteY1" fmla="*/ 0 h 3779840"/>
              <a:gd name="connsiteX2" fmla="*/ 5389162 w 5598712"/>
              <a:gd name="connsiteY2" fmla="*/ 3779839 h 3779840"/>
              <a:gd name="connsiteX3" fmla="*/ 5040660 w 5598712"/>
              <a:gd name="connsiteY3" fmla="*/ 3779839 h 3779840"/>
              <a:gd name="connsiteX4" fmla="*/ 5040660 w 5598712"/>
              <a:gd name="connsiteY4" fmla="*/ 3779840 h 3779840"/>
              <a:gd name="connsiteX5" fmla="*/ 0 w 5598712"/>
              <a:gd name="connsiteY5" fmla="*/ 3779840 h 3779840"/>
              <a:gd name="connsiteX6" fmla="*/ 0 w 5598712"/>
              <a:gd name="connsiteY6" fmla="*/ 3 h 3779840"/>
              <a:gd name="connsiteX7" fmla="*/ 4970062 w 5598712"/>
              <a:gd name="connsiteY7" fmla="*/ 3 h 377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8712" h="3779840">
                <a:moveTo>
                  <a:pt x="4970062" y="0"/>
                </a:moveTo>
                <a:lnTo>
                  <a:pt x="5598712" y="0"/>
                </a:lnTo>
                <a:lnTo>
                  <a:pt x="5389162" y="3779839"/>
                </a:lnTo>
                <a:lnTo>
                  <a:pt x="5040660" y="3779839"/>
                </a:lnTo>
                <a:lnTo>
                  <a:pt x="5040660" y="3779840"/>
                </a:lnTo>
                <a:lnTo>
                  <a:pt x="0" y="3779840"/>
                </a:lnTo>
                <a:lnTo>
                  <a:pt x="0" y="3"/>
                </a:lnTo>
                <a:lnTo>
                  <a:pt x="4970062" y="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69C60A7-C95C-4040-B8C8-C066CE17414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7E18826C-79E6-49E9-BA63-7EC46EB3142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9289624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16AE0-8CA5-470C-8C0F-0641E86384AB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A76F7FB-24ED-4173-90E3-DB58575C23FC}"/>
              </a:ext>
            </a:extLst>
          </p:cNvPr>
          <p:cNvGrpSpPr/>
          <p:nvPr userDrawn="1"/>
        </p:nvGrpSpPr>
        <p:grpSpPr>
          <a:xfrm>
            <a:off x="605645" y="1086361"/>
            <a:ext cx="2926395" cy="1012028"/>
            <a:chOff x="-1755449" y="2415643"/>
            <a:chExt cx="1452626" cy="502358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AB41B37-E8A9-4199-9835-A34B5A528624}"/>
                </a:ext>
              </a:extLst>
            </p:cNvPr>
            <p:cNvSpPr/>
            <p:nvPr/>
          </p:nvSpPr>
          <p:spPr>
            <a:xfrm>
              <a:off x="-1755449" y="2415643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F99084-FC8A-46B4-ACF1-C9E753FCB9A7}"/>
                </a:ext>
              </a:extLst>
            </p:cNvPr>
            <p:cNvSpPr/>
            <p:nvPr/>
          </p:nvSpPr>
          <p:spPr>
            <a:xfrm>
              <a:off x="-1629455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8D1050-9DAD-4B70-9F8D-3D406E9E5C5F}"/>
                </a:ext>
              </a:extLst>
            </p:cNvPr>
            <p:cNvSpPr/>
            <p:nvPr/>
          </p:nvSpPr>
          <p:spPr>
            <a:xfrm>
              <a:off x="-148246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810CD0B-A37B-49C0-B89F-5DCA91DF2ADB}"/>
                </a:ext>
              </a:extLst>
            </p:cNvPr>
            <p:cNvSpPr/>
            <p:nvPr/>
          </p:nvSpPr>
          <p:spPr>
            <a:xfrm>
              <a:off x="-1368723" y="2417739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EDC19DB-9D85-46D1-88FA-86E675381C35}"/>
                </a:ext>
              </a:extLst>
            </p:cNvPr>
            <p:cNvSpPr/>
            <p:nvPr/>
          </p:nvSpPr>
          <p:spPr>
            <a:xfrm>
              <a:off x="-1281049" y="2417739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492276-999D-4EAA-B19F-BC46715BC18F}"/>
                </a:ext>
              </a:extLst>
            </p:cNvPr>
            <p:cNvSpPr/>
            <p:nvPr/>
          </p:nvSpPr>
          <p:spPr>
            <a:xfrm>
              <a:off x="-116204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BA62F43-557F-41E4-8FF8-73E76BFC739C}"/>
                </a:ext>
              </a:extLst>
            </p:cNvPr>
            <p:cNvSpPr/>
            <p:nvPr/>
          </p:nvSpPr>
          <p:spPr>
            <a:xfrm>
              <a:off x="-1052870" y="2417739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C8A30A-1E17-4C0A-A2C8-5B8D7E74F67A}"/>
                </a:ext>
              </a:extLst>
            </p:cNvPr>
            <p:cNvSpPr/>
            <p:nvPr/>
          </p:nvSpPr>
          <p:spPr>
            <a:xfrm>
              <a:off x="-907620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FF11AC7-14D7-45F7-8D7A-E773DA7E1DF1}"/>
                </a:ext>
              </a:extLst>
            </p:cNvPr>
            <p:cNvSpPr/>
            <p:nvPr/>
          </p:nvSpPr>
          <p:spPr>
            <a:xfrm>
              <a:off x="-767984" y="2417739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0A4C700-4AC5-45F3-8916-4D54931E83C3}"/>
                </a:ext>
              </a:extLst>
            </p:cNvPr>
            <p:cNvSpPr/>
            <p:nvPr/>
          </p:nvSpPr>
          <p:spPr>
            <a:xfrm>
              <a:off x="-638487" y="2417739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A5BB7C4-DD9D-4D3D-8D83-7E0B9718FF3B}"/>
                </a:ext>
              </a:extLst>
            </p:cNvPr>
            <p:cNvSpPr/>
            <p:nvPr/>
          </p:nvSpPr>
          <p:spPr>
            <a:xfrm>
              <a:off x="-1748321" y="2584074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48B8707-881B-4D29-AE96-4096D9852909}"/>
                </a:ext>
              </a:extLst>
            </p:cNvPr>
            <p:cNvSpPr/>
            <p:nvPr/>
          </p:nvSpPr>
          <p:spPr>
            <a:xfrm>
              <a:off x="-618781" y="2584104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3C6A42-AB43-417E-8F1F-5EC8577F46ED}"/>
                </a:ext>
              </a:extLst>
            </p:cNvPr>
            <p:cNvSpPr/>
            <p:nvPr/>
          </p:nvSpPr>
          <p:spPr>
            <a:xfrm>
              <a:off x="-479280" y="2874755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32">
              <a:extLst>
                <a:ext uri="{FF2B5EF4-FFF2-40B4-BE49-F238E27FC236}">
                  <a16:creationId xmlns:a16="http://schemas.microsoft.com/office/drawing/2014/main" id="{F81E3C82-B53D-4F5F-8EAC-1EB67426EB41}"/>
                </a:ext>
              </a:extLst>
            </p:cNvPr>
            <p:cNvGrpSpPr/>
            <p:nvPr/>
          </p:nvGrpSpPr>
          <p:grpSpPr>
            <a:xfrm>
              <a:off x="-1703069" y="2617047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972825-6E91-4A92-A676-5F0752639C26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B104C29-D468-4703-B60C-E5A7B7596641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2127807-2211-46BD-BF14-029570D1EF9F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CFC505B-8824-42D6-A23C-9E41E9E15804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9" name="Graphic 32">
              <a:extLst>
                <a:ext uri="{FF2B5EF4-FFF2-40B4-BE49-F238E27FC236}">
                  <a16:creationId xmlns:a16="http://schemas.microsoft.com/office/drawing/2014/main" id="{B8AE3D14-7DB9-46EE-9D57-F559F931B858}"/>
                </a:ext>
              </a:extLst>
            </p:cNvPr>
            <p:cNvGrpSpPr/>
            <p:nvPr/>
          </p:nvGrpSpPr>
          <p:grpSpPr>
            <a:xfrm>
              <a:off x="-1698741" y="2776823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653B7FE-D62F-4113-BEFC-BD6E7E7646E8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A9A70A2-C508-4FF6-B7B9-4725F27E389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7400B22-CE11-4CBC-911E-D3393A839FC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892B511-A640-4D1A-8616-B39DB0CEA0A8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B856702C-50FD-4448-960B-6FE74864C0C4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88C0D9F-DF69-4483-84BA-7D28FF94AAEC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94E139E-7569-46F1-B3A5-95437FE30AF2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8BEA343-1842-4E3D-9609-BDFC0AC09AC3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3" name="object 40">
            <a:extLst>
              <a:ext uri="{FF2B5EF4-FFF2-40B4-BE49-F238E27FC236}">
                <a16:creationId xmlns:a16="http://schemas.microsoft.com/office/drawing/2014/main" id="{88899394-2726-4B47-84B4-56DA6ED3507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4F6CF234-3945-4985-A6D8-0DEEC1643E1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156133007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462BD3F-73C9-4FC5-B97C-56DB1A607C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65562" y="0"/>
            <a:ext cx="6521451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9897F3-BCC3-4E05-8FE3-F4756C0276AE}"/>
              </a:ext>
            </a:extLst>
          </p:cNvPr>
          <p:cNvCxnSpPr>
            <a:cxnSpLocks/>
          </p:cNvCxnSpPr>
          <p:nvPr userDrawn="1"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9AE37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33">
            <a:extLst>
              <a:ext uri="{FF2B5EF4-FFF2-40B4-BE49-F238E27FC236}">
                <a16:creationId xmlns:a16="http://schemas.microsoft.com/office/drawing/2014/main" id="{1AAE6E37-83E1-4AFA-9EAA-79A742D866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2248" y="5243870"/>
            <a:ext cx="2425155" cy="2617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8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3E60C884-4D43-4AD3-AB6F-79193271F82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2248" y="5747821"/>
            <a:ext cx="2425155" cy="14700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buFont typeface="Arial" panose="020B0604020202020204" pitchFamily="34" charset="0"/>
              <a:buNone/>
              <a:defRPr lang="en-US" sz="1200" b="0" i="0" kern="1200" cap="none" spc="0" baseline="0" dirty="0" smtClean="0">
                <a:solidFill>
                  <a:schemeClr val="tx1"/>
                </a:solidFill>
                <a:latin typeface="Museo Slab 300" panose="02000000000000000000" pitchFamily="50" charset="0"/>
                <a:ea typeface="Museo Slab 300" panose="02000000000000000000" pitchFamily="50" charset="0"/>
                <a:cs typeface="Museo Slab 3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8C58C58-8476-4465-A6B1-F06196314C9D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07F41AA2-ED48-47A6-946E-84861282A2C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9AE37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9AE37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9AE37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9AE37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9AE37"/>
                </a:solidFill>
                <a:cs typeface="MuseoSlab-500"/>
              </a:rPr>
              <a:t>2021</a:t>
            </a:r>
            <a:endParaRPr lang="en-GB" sz="1050" b="1">
              <a:solidFill>
                <a:srgbClr val="A9AE37"/>
              </a:solidFill>
              <a:cs typeface="MuseoSlab-50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16AE0-8CA5-470C-8C0F-0641E86384AB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A76F7FB-24ED-4173-90E3-DB58575C23FC}"/>
              </a:ext>
            </a:extLst>
          </p:cNvPr>
          <p:cNvGrpSpPr/>
          <p:nvPr userDrawn="1"/>
        </p:nvGrpSpPr>
        <p:grpSpPr>
          <a:xfrm>
            <a:off x="605645" y="1086361"/>
            <a:ext cx="2926395" cy="1012028"/>
            <a:chOff x="-1755449" y="2415643"/>
            <a:chExt cx="1452626" cy="502358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AB41B37-E8A9-4199-9835-A34B5A528624}"/>
                </a:ext>
              </a:extLst>
            </p:cNvPr>
            <p:cNvSpPr/>
            <p:nvPr/>
          </p:nvSpPr>
          <p:spPr>
            <a:xfrm>
              <a:off x="-1755449" y="2415643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F99084-FC8A-46B4-ACF1-C9E753FCB9A7}"/>
                </a:ext>
              </a:extLst>
            </p:cNvPr>
            <p:cNvSpPr/>
            <p:nvPr/>
          </p:nvSpPr>
          <p:spPr>
            <a:xfrm>
              <a:off x="-1629455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8D1050-9DAD-4B70-9F8D-3D406E9E5C5F}"/>
                </a:ext>
              </a:extLst>
            </p:cNvPr>
            <p:cNvSpPr/>
            <p:nvPr/>
          </p:nvSpPr>
          <p:spPr>
            <a:xfrm>
              <a:off x="-148246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810CD0B-A37B-49C0-B89F-5DCA91DF2ADB}"/>
                </a:ext>
              </a:extLst>
            </p:cNvPr>
            <p:cNvSpPr/>
            <p:nvPr/>
          </p:nvSpPr>
          <p:spPr>
            <a:xfrm>
              <a:off x="-1368723" y="2417739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EDC19DB-9D85-46D1-88FA-86E675381C35}"/>
                </a:ext>
              </a:extLst>
            </p:cNvPr>
            <p:cNvSpPr/>
            <p:nvPr/>
          </p:nvSpPr>
          <p:spPr>
            <a:xfrm>
              <a:off x="-1281049" y="2417739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492276-999D-4EAA-B19F-BC46715BC18F}"/>
                </a:ext>
              </a:extLst>
            </p:cNvPr>
            <p:cNvSpPr/>
            <p:nvPr/>
          </p:nvSpPr>
          <p:spPr>
            <a:xfrm>
              <a:off x="-1162048" y="2417739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BA62F43-557F-41E4-8FF8-73E76BFC739C}"/>
                </a:ext>
              </a:extLst>
            </p:cNvPr>
            <p:cNvSpPr/>
            <p:nvPr/>
          </p:nvSpPr>
          <p:spPr>
            <a:xfrm>
              <a:off x="-1052870" y="2417739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C8A30A-1E17-4C0A-A2C8-5B8D7E74F67A}"/>
                </a:ext>
              </a:extLst>
            </p:cNvPr>
            <p:cNvSpPr/>
            <p:nvPr/>
          </p:nvSpPr>
          <p:spPr>
            <a:xfrm>
              <a:off x="-907620" y="2417739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FF11AC7-14D7-45F7-8D7A-E773DA7E1DF1}"/>
                </a:ext>
              </a:extLst>
            </p:cNvPr>
            <p:cNvSpPr/>
            <p:nvPr/>
          </p:nvSpPr>
          <p:spPr>
            <a:xfrm>
              <a:off x="-767984" y="2417739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0A4C700-4AC5-45F3-8916-4D54931E83C3}"/>
                </a:ext>
              </a:extLst>
            </p:cNvPr>
            <p:cNvSpPr/>
            <p:nvPr/>
          </p:nvSpPr>
          <p:spPr>
            <a:xfrm>
              <a:off x="-638487" y="2417739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A5BB7C4-DD9D-4D3D-8D83-7E0B9718FF3B}"/>
                </a:ext>
              </a:extLst>
            </p:cNvPr>
            <p:cNvSpPr/>
            <p:nvPr/>
          </p:nvSpPr>
          <p:spPr>
            <a:xfrm>
              <a:off x="-1748321" y="2584074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48B8707-881B-4D29-AE96-4096D9852909}"/>
                </a:ext>
              </a:extLst>
            </p:cNvPr>
            <p:cNvSpPr/>
            <p:nvPr/>
          </p:nvSpPr>
          <p:spPr>
            <a:xfrm>
              <a:off x="-618781" y="2584104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3C6A42-AB43-417E-8F1F-5EC8577F46ED}"/>
                </a:ext>
              </a:extLst>
            </p:cNvPr>
            <p:cNvSpPr/>
            <p:nvPr/>
          </p:nvSpPr>
          <p:spPr>
            <a:xfrm>
              <a:off x="-479280" y="2874755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38" name="Graphic 32">
              <a:extLst>
                <a:ext uri="{FF2B5EF4-FFF2-40B4-BE49-F238E27FC236}">
                  <a16:creationId xmlns:a16="http://schemas.microsoft.com/office/drawing/2014/main" id="{F81E3C82-B53D-4F5F-8EAC-1EB67426EB41}"/>
                </a:ext>
              </a:extLst>
            </p:cNvPr>
            <p:cNvGrpSpPr/>
            <p:nvPr/>
          </p:nvGrpSpPr>
          <p:grpSpPr>
            <a:xfrm>
              <a:off x="-1703069" y="2617047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972825-6E91-4A92-A676-5F0752639C26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B104C29-D468-4703-B60C-E5A7B7596641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2127807-2211-46BD-BF14-029570D1EF9F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CFC505B-8824-42D6-A23C-9E41E9E15804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9" name="Graphic 32">
              <a:extLst>
                <a:ext uri="{FF2B5EF4-FFF2-40B4-BE49-F238E27FC236}">
                  <a16:creationId xmlns:a16="http://schemas.microsoft.com/office/drawing/2014/main" id="{B8AE3D14-7DB9-46EE-9D57-F559F931B858}"/>
                </a:ext>
              </a:extLst>
            </p:cNvPr>
            <p:cNvGrpSpPr/>
            <p:nvPr/>
          </p:nvGrpSpPr>
          <p:grpSpPr>
            <a:xfrm>
              <a:off x="-1698741" y="2776823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653B7FE-D62F-4113-BEFC-BD6E7E7646E8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A9A70A2-C508-4FF6-B7B9-4725F27E3890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7400B22-CE11-4CBC-911E-D3393A839FC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892B511-A640-4D1A-8616-B39DB0CEA0A8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B856702C-50FD-4448-960B-6FE74864C0C4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88C0D9F-DF69-4483-84BA-7D28FF94AAEC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94E139E-7569-46F1-B3A5-95437FE30AF2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8BEA343-1842-4E3D-9609-BDFC0AC09AC3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5AE12798-A80E-42B4-BADF-A43ABB5FC97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1046" y="2439763"/>
            <a:ext cx="1643599" cy="69335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/>
            </a:lvl1pPr>
          </a:lstStyle>
          <a:p>
            <a:r>
              <a:rPr lang="en-GB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75431195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4C04522B-31FA-480A-821E-1B0186FD021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13266" y="3368843"/>
            <a:ext cx="2029234" cy="3103677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1">
            <a:extLst>
              <a:ext uri="{FF2B5EF4-FFF2-40B4-BE49-F238E27FC236}">
                <a16:creationId xmlns:a16="http://schemas.microsoft.com/office/drawing/2014/main" id="{461E5DA0-30AA-4A87-B9B1-1EF58E21695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814697" y="2780328"/>
            <a:ext cx="2242547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AC700A8-4009-4BBF-9E97-504630843458}"/>
              </a:ext>
            </a:extLst>
          </p:cNvPr>
          <p:cNvCxnSpPr>
            <a:cxnSpLocks/>
          </p:cNvCxnSpPr>
          <p:nvPr userDrawn="1"/>
        </p:nvCxnSpPr>
        <p:spPr>
          <a:xfrm>
            <a:off x="7277630" y="3836210"/>
            <a:ext cx="0" cy="2106580"/>
          </a:xfrm>
          <a:prstGeom prst="line">
            <a:avLst/>
          </a:prstGeom>
          <a:ln w="25400">
            <a:solidFill>
              <a:srgbClr val="A9AE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B1D8FD34-3F7C-413A-969B-3C31971788D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79248D-623F-4960-9300-5B6DAB259809}"/>
              </a:ext>
            </a:extLst>
          </p:cNvPr>
          <p:cNvGrpSpPr/>
          <p:nvPr userDrawn="1"/>
        </p:nvGrpSpPr>
        <p:grpSpPr>
          <a:xfrm>
            <a:off x="628650" y="732132"/>
            <a:ext cx="1452626" cy="502358"/>
            <a:chOff x="1165161" y="-1300740"/>
            <a:chExt cx="9240012" cy="3195447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0A26171-EBAA-4DE2-A611-24E0FF35784F}"/>
                </a:ext>
              </a:extLst>
            </p:cNvPr>
            <p:cNvSpPr/>
            <p:nvPr/>
          </p:nvSpPr>
          <p:spPr>
            <a:xfrm>
              <a:off x="1165161" y="-1300740"/>
              <a:ext cx="704850" cy="809625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958C1AD-191D-4D8D-9837-D5B9B55B08C5}"/>
                </a:ext>
              </a:extLst>
            </p:cNvPr>
            <p:cNvSpPr/>
            <p:nvPr/>
          </p:nvSpPr>
          <p:spPr>
            <a:xfrm>
              <a:off x="1966594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2989EBB-437B-4974-93E5-2F9060D13704}"/>
                </a:ext>
              </a:extLst>
            </p:cNvPr>
            <p:cNvSpPr/>
            <p:nvPr/>
          </p:nvSpPr>
          <p:spPr>
            <a:xfrm>
              <a:off x="2901569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201A27-C72A-4D44-B68F-54F986682C65}"/>
                </a:ext>
              </a:extLst>
            </p:cNvPr>
            <p:cNvSpPr/>
            <p:nvPr/>
          </p:nvSpPr>
          <p:spPr>
            <a:xfrm>
              <a:off x="3625088" y="-1287405"/>
              <a:ext cx="571500" cy="781050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0B76308-252C-4B04-AD24-75F811666909}"/>
                </a:ext>
              </a:extLst>
            </p:cNvPr>
            <p:cNvSpPr/>
            <p:nvPr/>
          </p:nvSpPr>
          <p:spPr>
            <a:xfrm>
              <a:off x="4182776" y="-1287405"/>
              <a:ext cx="666750" cy="781050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D4A1C53-4809-4FAE-8956-75C873A3DC95}"/>
                </a:ext>
              </a:extLst>
            </p:cNvPr>
            <p:cNvSpPr/>
            <p:nvPr/>
          </p:nvSpPr>
          <p:spPr>
            <a:xfrm>
              <a:off x="4939728" y="-1287405"/>
              <a:ext cx="581025" cy="781050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C729388-D17F-4B00-8F72-567F402EB1CD}"/>
                </a:ext>
              </a:extLst>
            </p:cNvPr>
            <p:cNvSpPr/>
            <p:nvPr/>
          </p:nvSpPr>
          <p:spPr>
            <a:xfrm>
              <a:off x="5634196" y="-1287405"/>
              <a:ext cx="828675" cy="781050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7D540F3-48E5-4580-8425-2B23CD0F25F9}"/>
                </a:ext>
              </a:extLst>
            </p:cNvPr>
            <p:cNvSpPr/>
            <p:nvPr/>
          </p:nvSpPr>
          <p:spPr>
            <a:xfrm>
              <a:off x="6558121" y="-1287405"/>
              <a:ext cx="819150" cy="781050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D126E44-B5F6-497A-A7A5-5548C7036008}"/>
                </a:ext>
              </a:extLst>
            </p:cNvPr>
            <p:cNvSpPr/>
            <p:nvPr/>
          </p:nvSpPr>
          <p:spPr>
            <a:xfrm>
              <a:off x="7446327" y="-1287405"/>
              <a:ext cx="771525" cy="781050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8EA628F-96A6-436A-BAF7-B8B5357B8526}"/>
                </a:ext>
              </a:extLst>
            </p:cNvPr>
            <p:cNvSpPr/>
            <p:nvPr/>
          </p:nvSpPr>
          <p:spPr>
            <a:xfrm>
              <a:off x="8270049" y="-1287405"/>
              <a:ext cx="981075" cy="781050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78D5AEA-3EDB-409F-8FD7-7770AE984BFB}"/>
                </a:ext>
              </a:extLst>
            </p:cNvPr>
            <p:cNvSpPr/>
            <p:nvPr/>
          </p:nvSpPr>
          <p:spPr>
            <a:xfrm>
              <a:off x="1210499" y="-229368"/>
              <a:ext cx="9191624" cy="2124075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82D99A5-223C-42DA-9A0F-42905EF5B328}"/>
                </a:ext>
              </a:extLst>
            </p:cNvPr>
            <p:cNvSpPr/>
            <p:nvPr/>
          </p:nvSpPr>
          <p:spPr>
            <a:xfrm>
              <a:off x="8395398" y="-229177"/>
              <a:ext cx="2009775" cy="1838325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63434A8-F4A7-4EB0-91B5-EC0EC9BD532D}"/>
                </a:ext>
              </a:extLst>
            </p:cNvPr>
            <p:cNvSpPr/>
            <p:nvPr/>
          </p:nvSpPr>
          <p:spPr>
            <a:xfrm>
              <a:off x="9282747" y="1619625"/>
              <a:ext cx="9525" cy="9525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2">
              <a:extLst>
                <a:ext uri="{FF2B5EF4-FFF2-40B4-BE49-F238E27FC236}">
                  <a16:creationId xmlns:a16="http://schemas.microsoft.com/office/drawing/2014/main" id="{28E050C5-FAA4-48FC-A08B-708AC3822E35}"/>
                </a:ext>
              </a:extLst>
            </p:cNvPr>
            <p:cNvGrpSpPr/>
            <p:nvPr/>
          </p:nvGrpSpPr>
          <p:grpSpPr>
            <a:xfrm>
              <a:off x="1498345" y="-19627"/>
              <a:ext cx="2609850" cy="857250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5CD5715-600C-46F2-8EC5-C78A72431380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D62BF0E-16FC-4B9F-AE85-75C4FA29BCE1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D528908-4DE7-46E2-9BD5-41DE3AEE3689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BE983E3-63F9-4208-876A-7BB8B910FB7A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2">
              <a:extLst>
                <a:ext uri="{FF2B5EF4-FFF2-40B4-BE49-F238E27FC236}">
                  <a16:creationId xmlns:a16="http://schemas.microsoft.com/office/drawing/2014/main" id="{B5938B69-DDE3-4D45-B34F-0070FC21F653}"/>
                </a:ext>
              </a:extLst>
            </p:cNvPr>
            <p:cNvGrpSpPr/>
            <p:nvPr/>
          </p:nvGrpSpPr>
          <p:grpSpPr>
            <a:xfrm>
              <a:off x="1525873" y="996690"/>
              <a:ext cx="3009900" cy="590550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B4FE325-83D1-4309-9C13-64681727AE45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CE114E3-08CB-4584-A4C4-805BB7D17917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70344D5-990E-43BB-A8CA-525F06F94C4A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FB470EE-49E9-4EB3-8662-3CE003DB0181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F744257-EE18-42F3-BD73-AE9C3652492F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0304230-C522-4669-B2EF-F6D248F87309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8F7504D-AA30-4824-938F-211CCE1599C4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A2D92B2-FCED-4DE1-8821-E3C727AD862F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6" name="Text Placeholder 31">
            <a:extLst>
              <a:ext uri="{FF2B5EF4-FFF2-40B4-BE49-F238E27FC236}">
                <a16:creationId xmlns:a16="http://schemas.microsoft.com/office/drawing/2014/main" id="{915A7C7E-AB8C-4C97-840E-8141ED792A8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384550"/>
            <a:ext cx="6408738" cy="3087970"/>
          </a:xfrm>
          <a:prstGeom prst="rect">
            <a:avLst/>
          </a:prstGeom>
        </p:spPr>
        <p:txBody>
          <a:bodyPr lIns="0" numCol="2" spcCol="126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object 40">
            <a:extLst>
              <a:ext uri="{FF2B5EF4-FFF2-40B4-BE49-F238E27FC236}">
                <a16:creationId xmlns:a16="http://schemas.microsoft.com/office/drawing/2014/main" id="{874D8357-5D67-41AE-A4AC-9270D343B6AA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1805824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32">
          <p15:clr>
            <a:srgbClr val="FBAE40"/>
          </p15:clr>
        </p15:guide>
        <p15:guide id="2" pos="4433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03BBE5-8F6E-40D0-BA31-AD8828CD3C2B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29" name="Text Placeholder 33">
            <a:extLst>
              <a:ext uri="{FF2B5EF4-FFF2-40B4-BE49-F238E27FC236}">
                <a16:creationId xmlns:a16="http://schemas.microsoft.com/office/drawing/2014/main" id="{4203567C-C194-4FEE-BFA1-BA7ACE407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0947" y="684214"/>
            <a:ext cx="5886297" cy="642882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31">
            <a:extLst>
              <a:ext uri="{FF2B5EF4-FFF2-40B4-BE49-F238E27FC236}">
                <a16:creationId xmlns:a16="http://schemas.microsoft.com/office/drawing/2014/main" id="{FE84F8D9-4A04-4EFB-A8DD-86B01BB575B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3"/>
            <a:ext cx="4716463" cy="3225857"/>
          </a:xfrm>
          <a:prstGeom prst="rect">
            <a:avLst/>
          </a:prstGeom>
        </p:spPr>
        <p:txBody>
          <a:bodyPr lIns="0" numCol="1" spcCol="180000"/>
          <a:lstStyle>
            <a:lvl1pPr marL="0" indent="0">
              <a:buFont typeface="+mj-lt"/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1">
            <a:extLst>
              <a:ext uri="{FF2B5EF4-FFF2-40B4-BE49-F238E27FC236}">
                <a16:creationId xmlns:a16="http://schemas.microsoft.com/office/drawing/2014/main" id="{79531FE6-BBEE-46C5-9C56-DDE598D3FF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4716463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46661C9-B193-4273-975C-289105734DEC}"/>
              </a:ext>
            </a:extLst>
          </p:cNvPr>
          <p:cNvGrpSpPr/>
          <p:nvPr userDrawn="1"/>
        </p:nvGrpSpPr>
        <p:grpSpPr>
          <a:xfrm>
            <a:off x="628649" y="684359"/>
            <a:ext cx="1727667" cy="597475"/>
            <a:chOff x="628650" y="732132"/>
            <a:chExt cx="1452626" cy="502358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B14232A-4313-4877-93FE-DC7B772BBDB9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DA2CAED-0370-44D6-903C-560D77A36137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21CB62F-5C22-4D79-BEBC-9E7B7944DFE0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34E1F0-8A2E-4D78-B9CE-F3D5E455EDE2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247CE2E-6C34-4A05-8BEC-216985576EC1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FCEE879-BBEF-4426-AC2C-CBDEE1D01258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50CA85-F602-4E46-91DF-68B400BA6B9D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76E421C-4969-4092-9FE6-B51BD173C10E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F08613E-7628-4656-8D30-6D6193A25C4C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4AFD08-F318-4820-83B5-926C0461C7B5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50C7706-A9D9-447C-81CB-DE5075E7FE8D}"/>
                </a:ext>
              </a:extLst>
            </p:cNvPr>
            <p:cNvSpPr/>
            <p:nvPr/>
          </p:nvSpPr>
          <p:spPr>
            <a:xfrm>
              <a:off x="635778" y="900563"/>
              <a:ext cx="1445019" cy="333927"/>
            </a:xfrm>
            <a:custGeom>
              <a:avLst/>
              <a:gdLst>
                <a:gd name="connsiteX0" fmla="*/ 7676769 w 9191625"/>
                <a:gd name="connsiteY0" fmla="*/ 1074801 h 2124075"/>
                <a:gd name="connsiteX1" fmla="*/ 7542371 w 9191625"/>
                <a:gd name="connsiteY1" fmla="*/ 1057656 h 2124075"/>
                <a:gd name="connsiteX2" fmla="*/ 7276338 w 9191625"/>
                <a:gd name="connsiteY2" fmla="*/ 1129284 h 2124075"/>
                <a:gd name="connsiteX3" fmla="*/ 7270909 w 9191625"/>
                <a:gd name="connsiteY3" fmla="*/ 1131856 h 2124075"/>
                <a:gd name="connsiteX4" fmla="*/ 7244525 w 9191625"/>
                <a:gd name="connsiteY4" fmla="*/ 1138237 h 2124075"/>
                <a:gd name="connsiteX5" fmla="*/ 7184898 w 9191625"/>
                <a:gd name="connsiteY5" fmla="*/ 1078611 h 2124075"/>
                <a:gd name="connsiteX6" fmla="*/ 7197090 w 9191625"/>
                <a:gd name="connsiteY6" fmla="*/ 1042797 h 2124075"/>
                <a:gd name="connsiteX7" fmla="*/ 7215664 w 9191625"/>
                <a:gd name="connsiteY7" fmla="*/ 1025747 h 2124075"/>
                <a:gd name="connsiteX8" fmla="*/ 9200579 w 9191625"/>
                <a:gd name="connsiteY8" fmla="*/ 190 h 2124075"/>
                <a:gd name="connsiteX9" fmla="*/ 8928259 w 9191625"/>
                <a:gd name="connsiteY9" fmla="*/ 0 h 2124075"/>
                <a:gd name="connsiteX10" fmla="*/ 0 w 9191625"/>
                <a:gd name="connsiteY10" fmla="*/ 0 h 2124075"/>
                <a:gd name="connsiteX11" fmla="*/ 0 w 9191625"/>
                <a:gd name="connsiteY11" fmla="*/ 2124456 h 2124075"/>
                <a:gd name="connsiteX12" fmla="*/ 7296722 w 9191625"/>
                <a:gd name="connsiteY12" fmla="*/ 2124456 h 2124075"/>
                <a:gd name="connsiteX13" fmla="*/ 7297007 w 9191625"/>
                <a:gd name="connsiteY13" fmla="*/ 2125027 h 2124075"/>
                <a:gd name="connsiteX14" fmla="*/ 7544467 w 9191625"/>
                <a:gd name="connsiteY14" fmla="*/ 2125027 h 2124075"/>
                <a:gd name="connsiteX15" fmla="*/ 8077772 w 9191625"/>
                <a:gd name="connsiteY15" fmla="*/ 1591627 h 2124075"/>
                <a:gd name="connsiteX16" fmla="*/ 7676769 w 9191625"/>
                <a:gd name="connsiteY16" fmla="*/ 1074801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91625" h="2124075">
                  <a:moveTo>
                    <a:pt x="7676769" y="1074801"/>
                  </a:moveTo>
                  <a:cubicBezTo>
                    <a:pt x="7632954" y="1063466"/>
                    <a:pt x="7587710" y="1057656"/>
                    <a:pt x="7542371" y="1057656"/>
                  </a:cubicBezTo>
                  <a:cubicBezTo>
                    <a:pt x="7452455" y="1057656"/>
                    <a:pt x="7358063" y="1083088"/>
                    <a:pt x="7276338" y="1129284"/>
                  </a:cubicBezTo>
                  <a:cubicBezTo>
                    <a:pt x="7274624" y="1130237"/>
                    <a:pt x="7272814" y="1131094"/>
                    <a:pt x="7270909" y="1131856"/>
                  </a:cubicBezTo>
                  <a:cubicBezTo>
                    <a:pt x="7262431" y="1136142"/>
                    <a:pt x="7253573" y="1138237"/>
                    <a:pt x="7244525" y="1138237"/>
                  </a:cubicBezTo>
                  <a:cubicBezTo>
                    <a:pt x="7211664" y="1138237"/>
                    <a:pt x="7184898" y="1111472"/>
                    <a:pt x="7184898" y="1078611"/>
                  </a:cubicBezTo>
                  <a:cubicBezTo>
                    <a:pt x="7184898" y="1065657"/>
                    <a:pt x="7189089" y="1053275"/>
                    <a:pt x="7197090" y="1042797"/>
                  </a:cubicBezTo>
                  <a:cubicBezTo>
                    <a:pt x="7201472" y="1036129"/>
                    <a:pt x="7208139" y="1030033"/>
                    <a:pt x="7215664" y="1025747"/>
                  </a:cubicBezTo>
                  <a:lnTo>
                    <a:pt x="9200579" y="190"/>
                  </a:lnTo>
                  <a:lnTo>
                    <a:pt x="8928259" y="0"/>
                  </a:lnTo>
                  <a:lnTo>
                    <a:pt x="0" y="0"/>
                  </a:lnTo>
                  <a:lnTo>
                    <a:pt x="0" y="2124456"/>
                  </a:lnTo>
                  <a:lnTo>
                    <a:pt x="7296722" y="2124456"/>
                  </a:lnTo>
                  <a:lnTo>
                    <a:pt x="7297007" y="2125027"/>
                  </a:lnTo>
                  <a:lnTo>
                    <a:pt x="7544467" y="2125027"/>
                  </a:lnTo>
                  <a:cubicBezTo>
                    <a:pt x="7838599" y="2125027"/>
                    <a:pt x="8077772" y="1885759"/>
                    <a:pt x="8077772" y="1591627"/>
                  </a:cubicBezTo>
                  <a:cubicBezTo>
                    <a:pt x="8077867" y="1347502"/>
                    <a:pt x="7912894" y="1134999"/>
                    <a:pt x="7676769" y="1074801"/>
                  </a:cubicBezTo>
                </a:path>
              </a:pathLst>
            </a:custGeom>
            <a:solidFill>
              <a:srgbClr val="A9AE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F3AE6AA-249E-40CD-953F-4B6108090455}"/>
                </a:ext>
              </a:extLst>
            </p:cNvPr>
            <p:cNvSpPr/>
            <p:nvPr/>
          </p:nvSpPr>
          <p:spPr>
            <a:xfrm>
              <a:off x="1765318" y="900593"/>
              <a:ext cx="315958" cy="289004"/>
            </a:xfrm>
            <a:custGeom>
              <a:avLst/>
              <a:gdLst>
                <a:gd name="connsiteX0" fmla="*/ 30766 w 2009775"/>
                <a:gd name="connsiteY0" fmla="*/ 1025557 h 1838325"/>
                <a:gd name="connsiteX1" fmla="*/ 12192 w 2009775"/>
                <a:gd name="connsiteY1" fmla="*/ 1042607 h 1838325"/>
                <a:gd name="connsiteX2" fmla="*/ 0 w 2009775"/>
                <a:gd name="connsiteY2" fmla="*/ 1078421 h 1838325"/>
                <a:gd name="connsiteX3" fmla="*/ 59627 w 2009775"/>
                <a:gd name="connsiteY3" fmla="*/ 1138047 h 1838325"/>
                <a:gd name="connsiteX4" fmla="*/ 69056 w 2009775"/>
                <a:gd name="connsiteY4" fmla="*/ 1137190 h 1838325"/>
                <a:gd name="connsiteX5" fmla="*/ 77057 w 2009775"/>
                <a:gd name="connsiteY5" fmla="*/ 1135189 h 1838325"/>
                <a:gd name="connsiteX6" fmla="*/ 78010 w 2009775"/>
                <a:gd name="connsiteY6" fmla="*/ 1134904 h 1838325"/>
                <a:gd name="connsiteX7" fmla="*/ 86010 w 2009775"/>
                <a:gd name="connsiteY7" fmla="*/ 1131665 h 1838325"/>
                <a:gd name="connsiteX8" fmla="*/ 91440 w 2009775"/>
                <a:gd name="connsiteY8" fmla="*/ 1129093 h 1838325"/>
                <a:gd name="connsiteX9" fmla="*/ 357378 w 2009775"/>
                <a:gd name="connsiteY9" fmla="*/ 1057466 h 1838325"/>
                <a:gd name="connsiteX10" fmla="*/ 491871 w 2009775"/>
                <a:gd name="connsiteY10" fmla="*/ 1074611 h 1838325"/>
                <a:gd name="connsiteX11" fmla="*/ 892969 w 2009775"/>
                <a:gd name="connsiteY11" fmla="*/ 1591437 h 1838325"/>
                <a:gd name="connsiteX12" fmla="*/ 892207 w 2009775"/>
                <a:gd name="connsiteY12" fmla="*/ 1620298 h 1838325"/>
                <a:gd name="connsiteX13" fmla="*/ 891635 w 2009775"/>
                <a:gd name="connsiteY13" fmla="*/ 1628299 h 1838325"/>
                <a:gd name="connsiteX14" fmla="*/ 889921 w 2009775"/>
                <a:gd name="connsiteY14" fmla="*/ 1648873 h 1838325"/>
                <a:gd name="connsiteX15" fmla="*/ 888778 w 2009775"/>
                <a:gd name="connsiteY15" fmla="*/ 1657540 h 1838325"/>
                <a:gd name="connsiteX16" fmla="*/ 886015 w 2009775"/>
                <a:gd name="connsiteY16" fmla="*/ 1677257 h 1838325"/>
                <a:gd name="connsiteX17" fmla="*/ 884587 w 2009775"/>
                <a:gd name="connsiteY17" fmla="*/ 1685258 h 1838325"/>
                <a:gd name="connsiteX18" fmla="*/ 880586 w 2009775"/>
                <a:gd name="connsiteY18" fmla="*/ 1705451 h 1838325"/>
                <a:gd name="connsiteX19" fmla="*/ 878967 w 2009775"/>
                <a:gd name="connsiteY19" fmla="*/ 1712405 h 1838325"/>
                <a:gd name="connsiteX20" fmla="*/ 873633 w 2009775"/>
                <a:gd name="connsiteY20" fmla="*/ 1733360 h 1838325"/>
                <a:gd name="connsiteX21" fmla="*/ 872014 w 2009775"/>
                <a:gd name="connsiteY21" fmla="*/ 1738979 h 1838325"/>
                <a:gd name="connsiteX22" fmla="*/ 865061 w 2009775"/>
                <a:gd name="connsiteY22" fmla="*/ 1761173 h 1838325"/>
                <a:gd name="connsiteX23" fmla="*/ 863727 w 2009775"/>
                <a:gd name="connsiteY23" fmla="*/ 1765078 h 1838325"/>
                <a:gd name="connsiteX24" fmla="*/ 854964 w 2009775"/>
                <a:gd name="connsiteY24" fmla="*/ 1788605 h 1838325"/>
                <a:gd name="connsiteX25" fmla="*/ 854107 w 2009775"/>
                <a:gd name="connsiteY25" fmla="*/ 1790795 h 1838325"/>
                <a:gd name="connsiteX26" fmla="*/ 832199 w 2009775"/>
                <a:gd name="connsiteY26" fmla="*/ 1838325 h 1838325"/>
                <a:gd name="connsiteX27" fmla="*/ 832866 w 2009775"/>
                <a:gd name="connsiteY27" fmla="*/ 1836991 h 1838325"/>
                <a:gd name="connsiteX28" fmla="*/ 832199 w 2009775"/>
                <a:gd name="connsiteY28" fmla="*/ 1838325 h 1838325"/>
                <a:gd name="connsiteX29" fmla="*/ 2015585 w 2009775"/>
                <a:gd name="connsiteY29" fmla="*/ 0 h 1838325"/>
                <a:gd name="connsiteX30" fmla="*/ 30766 w 2009775"/>
                <a:gd name="connsiteY30" fmla="*/ 102555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9775" h="1838325">
                  <a:moveTo>
                    <a:pt x="30766" y="1025557"/>
                  </a:moveTo>
                  <a:cubicBezTo>
                    <a:pt x="23241" y="1029843"/>
                    <a:pt x="16573" y="1035939"/>
                    <a:pt x="12192" y="1042607"/>
                  </a:cubicBezTo>
                  <a:cubicBezTo>
                    <a:pt x="4191" y="1053084"/>
                    <a:pt x="0" y="1065562"/>
                    <a:pt x="0" y="1078421"/>
                  </a:cubicBezTo>
                  <a:cubicBezTo>
                    <a:pt x="0" y="1111282"/>
                    <a:pt x="26765" y="1138047"/>
                    <a:pt x="59627" y="1138047"/>
                  </a:cubicBezTo>
                  <a:cubicBezTo>
                    <a:pt x="62865" y="1138047"/>
                    <a:pt x="65913" y="1137666"/>
                    <a:pt x="69056" y="1137190"/>
                  </a:cubicBezTo>
                  <a:cubicBezTo>
                    <a:pt x="71723" y="1136714"/>
                    <a:pt x="74390" y="1136047"/>
                    <a:pt x="77057" y="1135189"/>
                  </a:cubicBezTo>
                  <a:cubicBezTo>
                    <a:pt x="77343" y="1135094"/>
                    <a:pt x="77628" y="1134999"/>
                    <a:pt x="78010" y="1134904"/>
                  </a:cubicBezTo>
                  <a:cubicBezTo>
                    <a:pt x="80676" y="1133951"/>
                    <a:pt x="83344" y="1132904"/>
                    <a:pt x="86010" y="1131665"/>
                  </a:cubicBezTo>
                  <a:cubicBezTo>
                    <a:pt x="87916" y="1130903"/>
                    <a:pt x="89630" y="1130046"/>
                    <a:pt x="91440" y="1129093"/>
                  </a:cubicBezTo>
                  <a:cubicBezTo>
                    <a:pt x="173069" y="1082897"/>
                    <a:pt x="267557" y="1057466"/>
                    <a:pt x="357378" y="1057466"/>
                  </a:cubicBezTo>
                  <a:cubicBezTo>
                    <a:pt x="402812" y="1057466"/>
                    <a:pt x="447960" y="1063181"/>
                    <a:pt x="491871" y="1074611"/>
                  </a:cubicBezTo>
                  <a:cubicBezTo>
                    <a:pt x="728091" y="1134904"/>
                    <a:pt x="892969" y="1347407"/>
                    <a:pt x="892969" y="1591437"/>
                  </a:cubicBezTo>
                  <a:cubicBezTo>
                    <a:pt x="892969" y="1601153"/>
                    <a:pt x="892683" y="1610678"/>
                    <a:pt x="892207" y="1620298"/>
                  </a:cubicBezTo>
                  <a:cubicBezTo>
                    <a:pt x="892111" y="1622965"/>
                    <a:pt x="891826" y="1625632"/>
                    <a:pt x="891635" y="1628299"/>
                  </a:cubicBezTo>
                  <a:cubicBezTo>
                    <a:pt x="891159" y="1635157"/>
                    <a:pt x="890683" y="1642015"/>
                    <a:pt x="889921" y="1648873"/>
                  </a:cubicBezTo>
                  <a:cubicBezTo>
                    <a:pt x="889635" y="1651730"/>
                    <a:pt x="889159" y="1654683"/>
                    <a:pt x="888778" y="1657540"/>
                  </a:cubicBezTo>
                  <a:cubicBezTo>
                    <a:pt x="888016" y="1664113"/>
                    <a:pt x="887063" y="1670685"/>
                    <a:pt x="886015" y="1677257"/>
                  </a:cubicBezTo>
                  <a:cubicBezTo>
                    <a:pt x="885539" y="1679924"/>
                    <a:pt x="885063" y="1682591"/>
                    <a:pt x="884587" y="1685258"/>
                  </a:cubicBezTo>
                  <a:cubicBezTo>
                    <a:pt x="883348" y="1692021"/>
                    <a:pt x="882110" y="1698784"/>
                    <a:pt x="880586" y="1705451"/>
                  </a:cubicBezTo>
                  <a:cubicBezTo>
                    <a:pt x="880110" y="1707832"/>
                    <a:pt x="879538" y="1710119"/>
                    <a:pt x="878967" y="1712405"/>
                  </a:cubicBezTo>
                  <a:cubicBezTo>
                    <a:pt x="877348" y="1719453"/>
                    <a:pt x="875538" y="1726502"/>
                    <a:pt x="873633" y="1733360"/>
                  </a:cubicBezTo>
                  <a:cubicBezTo>
                    <a:pt x="873061" y="1735264"/>
                    <a:pt x="872585" y="1737074"/>
                    <a:pt x="872014" y="1738979"/>
                  </a:cubicBezTo>
                  <a:cubicBezTo>
                    <a:pt x="869823" y="1746409"/>
                    <a:pt x="867537" y="1753838"/>
                    <a:pt x="865061" y="1761173"/>
                  </a:cubicBezTo>
                  <a:cubicBezTo>
                    <a:pt x="864584" y="1762506"/>
                    <a:pt x="864108" y="1763839"/>
                    <a:pt x="863727" y="1765078"/>
                  </a:cubicBezTo>
                  <a:cubicBezTo>
                    <a:pt x="860964" y="1773079"/>
                    <a:pt x="858012" y="1780889"/>
                    <a:pt x="854964" y="1788605"/>
                  </a:cubicBezTo>
                  <a:cubicBezTo>
                    <a:pt x="854678" y="1789366"/>
                    <a:pt x="854393" y="1790033"/>
                    <a:pt x="854107" y="1790795"/>
                  </a:cubicBezTo>
                  <a:cubicBezTo>
                    <a:pt x="850678" y="1799273"/>
                    <a:pt x="836104" y="1830134"/>
                    <a:pt x="832199" y="1838325"/>
                  </a:cubicBezTo>
                  <a:lnTo>
                    <a:pt x="832866" y="1836991"/>
                  </a:lnTo>
                  <a:lnTo>
                    <a:pt x="832199" y="1838325"/>
                  </a:lnTo>
                  <a:lnTo>
                    <a:pt x="2015585" y="0"/>
                  </a:lnTo>
                  <a:lnTo>
                    <a:pt x="30766" y="1025557"/>
                  </a:lnTo>
                </a:path>
              </a:pathLst>
            </a:custGeom>
            <a:solidFill>
              <a:srgbClr val="D4D6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C92B59C-E871-408F-96E6-F5BBB5F2A331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78" name="Graphic 32">
              <a:extLst>
                <a:ext uri="{FF2B5EF4-FFF2-40B4-BE49-F238E27FC236}">
                  <a16:creationId xmlns:a16="http://schemas.microsoft.com/office/drawing/2014/main" id="{99314F14-5E51-48A7-8E38-144D84DB9A2F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621E9DF-8D19-4D94-9805-C9028F5867FC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9B1970F-5DC2-4F85-9C5D-309A346F5DBE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EE4ED01-DE5F-4A5F-814D-F3FBB71FE7E1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2E5E710-C272-4D22-BC5E-0BF168B30E18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79" name="Graphic 32">
              <a:extLst>
                <a:ext uri="{FF2B5EF4-FFF2-40B4-BE49-F238E27FC236}">
                  <a16:creationId xmlns:a16="http://schemas.microsoft.com/office/drawing/2014/main" id="{58759336-82D4-45EA-BDE0-881AC7F02104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FFFFFF"/>
            </a:solidFill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C83686F-9B0C-4A82-BA55-432D6D03FEC4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900D600-DB78-42E0-8C83-7A1E03559BE4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885FF48-3C45-4635-ABD2-9A2ECE55548B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C352EA7-A565-4A3B-A647-9E7E225EB320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D3E8A1D-0C6F-4EE4-8735-7120D4736465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9179E62-B673-4F74-82E1-D0A628ED7A39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4CB41A6A-1BB7-4C69-8B11-6B3A4DD6FD56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A6E8F76-8CEF-405E-8BFF-54B076856D71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92" name="Rectangle 91">
            <a:extLst>
              <a:ext uri="{FF2B5EF4-FFF2-40B4-BE49-F238E27FC236}">
                <a16:creationId xmlns:a16="http://schemas.microsoft.com/office/drawing/2014/main" id="{BFB31472-B549-441F-9CA4-78C77AEFC31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9AE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object 40">
            <a:extLst>
              <a:ext uri="{FF2B5EF4-FFF2-40B4-BE49-F238E27FC236}">
                <a16:creationId xmlns:a16="http://schemas.microsoft.com/office/drawing/2014/main" id="{B15071E4-DE8F-47F5-9CAC-B751FD9A3021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sz="1050" spc="-9">
                <a:solidFill>
                  <a:schemeClr val="bg1"/>
                </a:solidFill>
                <a:cs typeface="MuseoSlab-500"/>
              </a:rPr>
              <a:t>Cheltenham</a:t>
            </a:r>
            <a:r>
              <a:rPr lang="en-GB" sz="1050" spc="-9">
                <a:solidFill>
                  <a:schemeClr val="bg1"/>
                </a:solidFill>
                <a:cs typeface="MuseoSlab-500"/>
              </a:rPr>
              <a:t> Jazz </a:t>
            </a:r>
            <a:r>
              <a:rPr sz="1050" spc="-14">
                <a:solidFill>
                  <a:schemeClr val="bg1"/>
                </a:solidFill>
                <a:cs typeface="MuseoSlab-500"/>
              </a:rPr>
              <a:t>Festival</a:t>
            </a:r>
            <a:endParaRPr sz="1050" b="1">
              <a:solidFill>
                <a:schemeClr val="bg1"/>
              </a:solidFill>
              <a:cs typeface="MuseoSlab-500"/>
            </a:endParaRPr>
          </a:p>
        </p:txBody>
      </p:sp>
      <p:sp>
        <p:nvSpPr>
          <p:cNvPr id="42" name="Picture Placeholder 18">
            <a:extLst>
              <a:ext uri="{FF2B5EF4-FFF2-40B4-BE49-F238E27FC236}">
                <a16:creationId xmlns:a16="http://schemas.microsoft.com/office/drawing/2014/main" id="{D8488F43-C7AF-431C-A7AD-46DACEC356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582991" y="1909186"/>
            <a:ext cx="4795143" cy="5650489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  <a:gd name="connsiteX0" fmla="*/ 539301 w 6507912"/>
              <a:gd name="connsiteY0" fmla="*/ 258457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  <a:gd name="connsiteX4" fmla="*/ 539301 w 6507912"/>
              <a:gd name="connsiteY4" fmla="*/ 258457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912" h="7559675">
                <a:moveTo>
                  <a:pt x="539301" y="258457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ubicBezTo>
                  <a:pt x="173978" y="5039783"/>
                  <a:pt x="365323" y="2778349"/>
                  <a:pt x="539301" y="25845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406413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Quote">
    <p:bg>
      <p:bgPr>
        <a:solidFill>
          <a:srgbClr val="D4D69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object 2">
            <a:extLst>
              <a:ext uri="{FF2B5EF4-FFF2-40B4-BE49-F238E27FC236}">
                <a16:creationId xmlns:a16="http://schemas.microsoft.com/office/drawing/2014/main" id="{5D23B71C-BCC7-4360-81CD-F0C4B525A9F4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rgbClr val="A9AE37"/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9194FB8-9E5E-499A-9F38-97D0B809DF15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1" name="object 40">
            <a:extLst>
              <a:ext uri="{FF2B5EF4-FFF2-40B4-BE49-F238E27FC236}">
                <a16:creationId xmlns:a16="http://schemas.microsoft.com/office/drawing/2014/main" id="{F4C09743-45C3-4BED-AEA2-8EA11F8ECCD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Jazz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rgbClr val="A9AE37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rgbClr val="A9AE37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3587FAA-0E01-43EC-A123-81E845B33EAC}"/>
              </a:ext>
            </a:extLst>
          </p:cNvPr>
          <p:cNvGrpSpPr/>
          <p:nvPr userDrawn="1"/>
        </p:nvGrpSpPr>
        <p:grpSpPr>
          <a:xfrm>
            <a:off x="9274963" y="684213"/>
            <a:ext cx="811204" cy="811204"/>
            <a:chOff x="11286052" y="1078009"/>
            <a:chExt cx="811204" cy="811204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EE71C088-CD7C-41F7-8CB0-2238E87E7020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A9A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FBD621DC-9F33-4A8F-A3AD-C5E916CC3492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FC46BA9-CC94-442C-9B7A-890E8B2497AA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D4D69B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C131275-3DB1-4B1F-BC0A-9D0F68037ED6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D4D69B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CDFAB47-AAE1-4D5C-8A55-8E878AF14543}"/>
              </a:ext>
            </a:extLst>
          </p:cNvPr>
          <p:cNvGrpSpPr/>
          <p:nvPr userDrawn="1"/>
        </p:nvGrpSpPr>
        <p:grpSpPr>
          <a:xfrm rot="10800000">
            <a:off x="304800" y="6052756"/>
            <a:ext cx="811204" cy="811204"/>
            <a:chOff x="11286052" y="1078009"/>
            <a:chExt cx="811204" cy="811204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2B55D2C5-5552-4DC2-94A5-A3A6F4470625}"/>
                </a:ext>
              </a:extLst>
            </p:cNvPr>
            <p:cNvSpPr/>
            <p:nvPr/>
          </p:nvSpPr>
          <p:spPr>
            <a:xfrm>
              <a:off x="11286052" y="1078009"/>
              <a:ext cx="811204" cy="811204"/>
            </a:xfrm>
            <a:prstGeom prst="rect">
              <a:avLst/>
            </a:prstGeom>
            <a:solidFill>
              <a:srgbClr val="D4D6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2143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seo Slab 300"/>
                <a:ea typeface="+mn-ea"/>
                <a:cs typeface="+mn-cs"/>
              </a:endParaRPr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571AE13-5957-463F-885C-1C0C9C9C1C40}"/>
                </a:ext>
              </a:extLst>
            </p:cNvPr>
            <p:cNvGrpSpPr/>
            <p:nvPr/>
          </p:nvGrpSpPr>
          <p:grpSpPr>
            <a:xfrm>
              <a:off x="11403362" y="1254822"/>
              <a:ext cx="576584" cy="457577"/>
              <a:chOff x="4548140" y="5616849"/>
              <a:chExt cx="701271" cy="556529"/>
            </a:xfrm>
            <a:solidFill>
              <a:srgbClr val="F6AD12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351A2C8-10B8-4D68-A606-67B5CDEBB94D}"/>
                  </a:ext>
                </a:extLst>
              </p:cNvPr>
              <p:cNvSpPr/>
              <p:nvPr/>
            </p:nvSpPr>
            <p:spPr>
              <a:xfrm>
                <a:off x="4548140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A9AE37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C5859D8-5813-42D6-9E66-DD85248E2142}"/>
                  </a:ext>
                </a:extLst>
              </p:cNvPr>
              <p:cNvSpPr/>
              <p:nvPr/>
            </p:nvSpPr>
            <p:spPr>
              <a:xfrm>
                <a:off x="4968903" y="5616849"/>
                <a:ext cx="280508" cy="556529"/>
              </a:xfrm>
              <a:custGeom>
                <a:avLst/>
                <a:gdLst>
                  <a:gd name="connsiteX0" fmla="*/ 0 w 280508"/>
                  <a:gd name="connsiteY0" fmla="*/ 0 h 556529"/>
                  <a:gd name="connsiteX1" fmla="*/ 0 w 280508"/>
                  <a:gd name="connsiteY1" fmla="*/ 280509 h 556529"/>
                  <a:gd name="connsiteX2" fmla="*/ 160030 w 280508"/>
                  <a:gd name="connsiteY2" fmla="*/ 280509 h 556529"/>
                  <a:gd name="connsiteX3" fmla="*/ 0 w 280508"/>
                  <a:gd name="connsiteY3" fmla="*/ 436191 h 556529"/>
                  <a:gd name="connsiteX4" fmla="*/ 0 w 280508"/>
                  <a:gd name="connsiteY4" fmla="*/ 556529 h 556529"/>
                  <a:gd name="connsiteX5" fmla="*/ 280509 w 280508"/>
                  <a:gd name="connsiteY5" fmla="*/ 280509 h 556529"/>
                  <a:gd name="connsiteX6" fmla="*/ 280509 w 280508"/>
                  <a:gd name="connsiteY6" fmla="*/ 280509 h 556529"/>
                  <a:gd name="connsiteX7" fmla="*/ 280509 w 280508"/>
                  <a:gd name="connsiteY7" fmla="*/ 0 h 5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8" h="556529">
                    <a:moveTo>
                      <a:pt x="0" y="0"/>
                    </a:moveTo>
                    <a:lnTo>
                      <a:pt x="0" y="280509"/>
                    </a:lnTo>
                    <a:lnTo>
                      <a:pt x="160030" y="280509"/>
                    </a:lnTo>
                    <a:cubicBezTo>
                      <a:pt x="157601" y="367156"/>
                      <a:pt x="86681" y="436149"/>
                      <a:pt x="0" y="436191"/>
                    </a:cubicBezTo>
                    <a:lnTo>
                      <a:pt x="0" y="556529"/>
                    </a:lnTo>
                    <a:cubicBezTo>
                      <a:pt x="153184" y="556549"/>
                      <a:pt x="278057" y="433674"/>
                      <a:pt x="280509" y="280509"/>
                    </a:cubicBezTo>
                    <a:lnTo>
                      <a:pt x="280509" y="280509"/>
                    </a:lnTo>
                    <a:lnTo>
                      <a:pt x="280509" y="0"/>
                    </a:lnTo>
                    <a:close/>
                  </a:path>
                </a:pathLst>
              </a:custGeom>
              <a:solidFill>
                <a:srgbClr val="A9AE37"/>
              </a:solidFill>
              <a:ln w="13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53" b="0" i="0" u="none" strike="noStrike" kern="1200" cap="none" spc="0" normalizeH="0" baseline="0" noProof="0">
                  <a:ln>
                    <a:noFill/>
                  </a:ln>
                  <a:solidFill>
                    <a:srgbClr val="4D5157"/>
                  </a:solidFill>
                  <a:effectLst/>
                  <a:uLnTx/>
                  <a:uFillTx/>
                  <a:latin typeface="Museo Slab 30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Oval 73">
            <a:extLst>
              <a:ext uri="{FF2B5EF4-FFF2-40B4-BE49-F238E27FC236}">
                <a16:creationId xmlns:a16="http://schemas.microsoft.com/office/drawing/2014/main" id="{86D13D15-174A-4970-BE85-1FA35D9017FC}"/>
              </a:ext>
            </a:extLst>
          </p:cNvPr>
          <p:cNvSpPr/>
          <p:nvPr userDrawn="1"/>
        </p:nvSpPr>
        <p:spPr bwMode="auto">
          <a:xfrm rot="1132811">
            <a:off x="6623030" y="5558790"/>
            <a:ext cx="1982905" cy="2010823"/>
          </a:xfrm>
          <a:prstGeom prst="ellipse">
            <a:avLst/>
          </a:prstGeom>
          <a:solidFill>
            <a:srgbClr val="A9AE37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GB" sz="2662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DC6259A-C22D-4F02-AF1B-C441CA91B654}"/>
              </a:ext>
            </a:extLst>
          </p:cNvPr>
          <p:cNvGrpSpPr/>
          <p:nvPr userDrawn="1"/>
        </p:nvGrpSpPr>
        <p:grpSpPr>
          <a:xfrm>
            <a:off x="605646" y="732132"/>
            <a:ext cx="1476631" cy="518952"/>
            <a:chOff x="605646" y="732132"/>
            <a:chExt cx="1476631" cy="518952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9BC30DC6-51D4-4063-9EDE-06504236050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31837"/>
            <a:stretch/>
          </p:blipFill>
          <p:spPr>
            <a:xfrm>
              <a:off x="605646" y="872527"/>
              <a:ext cx="1476631" cy="378557"/>
            </a:xfrm>
            <a:prstGeom prst="rect">
              <a:avLst/>
            </a:prstGeom>
          </p:spPr>
        </p:pic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4A3DEC4-B54B-4583-8786-254180C031B3}"/>
                </a:ext>
              </a:extLst>
            </p:cNvPr>
            <p:cNvSpPr/>
            <p:nvPr/>
          </p:nvSpPr>
          <p:spPr>
            <a:xfrm>
              <a:off x="628650" y="732132"/>
              <a:ext cx="110810" cy="127282"/>
            </a:xfrm>
            <a:custGeom>
              <a:avLst/>
              <a:gdLst>
                <a:gd name="connsiteX0" fmla="*/ 401765 w 704850"/>
                <a:gd name="connsiteY0" fmla="*/ 0 h 809625"/>
                <a:gd name="connsiteX1" fmla="*/ 701135 w 704850"/>
                <a:gd name="connsiteY1" fmla="*/ 155829 h 809625"/>
                <a:gd name="connsiteX2" fmla="*/ 701135 w 704850"/>
                <a:gd name="connsiteY2" fmla="*/ 251555 h 809625"/>
                <a:gd name="connsiteX3" fmla="*/ 597599 w 704850"/>
                <a:gd name="connsiteY3" fmla="*/ 251555 h 809625"/>
                <a:gd name="connsiteX4" fmla="*/ 597599 w 704850"/>
                <a:gd name="connsiteY4" fmla="*/ 190310 h 809625"/>
                <a:gd name="connsiteX5" fmla="*/ 406146 w 704850"/>
                <a:gd name="connsiteY5" fmla="*/ 95726 h 809625"/>
                <a:gd name="connsiteX6" fmla="*/ 114586 w 704850"/>
                <a:gd name="connsiteY6" fmla="*/ 397288 h 809625"/>
                <a:gd name="connsiteX7" fmla="*/ 412814 w 704850"/>
                <a:gd name="connsiteY7" fmla="*/ 715518 h 809625"/>
                <a:gd name="connsiteX8" fmla="*/ 608648 w 704850"/>
                <a:gd name="connsiteY8" fmla="*/ 623126 h 809625"/>
                <a:gd name="connsiteX9" fmla="*/ 608648 w 704850"/>
                <a:gd name="connsiteY9" fmla="*/ 561975 h 809625"/>
                <a:gd name="connsiteX10" fmla="*/ 712184 w 704850"/>
                <a:gd name="connsiteY10" fmla="*/ 561975 h 809625"/>
                <a:gd name="connsiteX11" fmla="*/ 712184 w 704850"/>
                <a:gd name="connsiteY11" fmla="*/ 657701 h 809625"/>
                <a:gd name="connsiteX12" fmla="*/ 406146 w 704850"/>
                <a:gd name="connsiteY12" fmla="*/ 812387 h 809625"/>
                <a:gd name="connsiteX13" fmla="*/ 0 w 704850"/>
                <a:gd name="connsiteY13" fmla="*/ 401765 h 809625"/>
                <a:gd name="connsiteX14" fmla="*/ 401765 w 704850"/>
                <a:gd name="connsiteY14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850" h="809625">
                  <a:moveTo>
                    <a:pt x="401765" y="0"/>
                  </a:moveTo>
                  <a:cubicBezTo>
                    <a:pt x="496348" y="0"/>
                    <a:pt x="701135" y="34481"/>
                    <a:pt x="701135" y="155829"/>
                  </a:cubicBezTo>
                  <a:lnTo>
                    <a:pt x="701135" y="251555"/>
                  </a:lnTo>
                  <a:lnTo>
                    <a:pt x="597599" y="251555"/>
                  </a:lnTo>
                  <a:lnTo>
                    <a:pt x="597599" y="190310"/>
                  </a:lnTo>
                  <a:cubicBezTo>
                    <a:pt x="597599" y="121349"/>
                    <a:pt x="478536" y="95726"/>
                    <a:pt x="406146" y="95726"/>
                  </a:cubicBezTo>
                  <a:cubicBezTo>
                    <a:pt x="238125" y="95726"/>
                    <a:pt x="114586" y="219266"/>
                    <a:pt x="114586" y="397288"/>
                  </a:cubicBezTo>
                  <a:cubicBezTo>
                    <a:pt x="114586" y="583121"/>
                    <a:pt x="241459" y="715518"/>
                    <a:pt x="412814" y="715518"/>
                  </a:cubicBezTo>
                  <a:cubicBezTo>
                    <a:pt x="468440" y="715518"/>
                    <a:pt x="608648" y="695515"/>
                    <a:pt x="608648" y="623126"/>
                  </a:cubicBezTo>
                  <a:lnTo>
                    <a:pt x="608648" y="561975"/>
                  </a:lnTo>
                  <a:lnTo>
                    <a:pt x="712184" y="561975"/>
                  </a:lnTo>
                  <a:lnTo>
                    <a:pt x="712184" y="657701"/>
                  </a:lnTo>
                  <a:cubicBezTo>
                    <a:pt x="712184" y="773430"/>
                    <a:pt x="515207" y="812387"/>
                    <a:pt x="406146" y="812387"/>
                  </a:cubicBezTo>
                  <a:cubicBezTo>
                    <a:pt x="170307" y="812387"/>
                    <a:pt x="0" y="631031"/>
                    <a:pt x="0" y="401765"/>
                  </a:cubicBezTo>
                  <a:cubicBezTo>
                    <a:pt x="0" y="171355"/>
                    <a:pt x="174784" y="0"/>
                    <a:pt x="401765" y="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7772A98-F0E7-40BC-B9EB-464375B9177C}"/>
                </a:ext>
              </a:extLst>
            </p:cNvPr>
            <p:cNvSpPr/>
            <p:nvPr/>
          </p:nvSpPr>
          <p:spPr>
            <a:xfrm>
              <a:off x="754644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324 w 819150"/>
                <a:gd name="connsiteY5" fmla="*/ 0 h 781050"/>
                <a:gd name="connsiteX6" fmla="*/ 308324 w 819150"/>
                <a:gd name="connsiteY6" fmla="*/ 85630 h 781050"/>
                <a:gd name="connsiteX7" fmla="*/ 209264 w 819150"/>
                <a:gd name="connsiteY7" fmla="*/ 85630 h 781050"/>
                <a:gd name="connsiteX8" fmla="*/ 209264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818 w 819150"/>
                <a:gd name="connsiteY13" fmla="*/ 0 h 781050"/>
                <a:gd name="connsiteX14" fmla="*/ 825818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818 w 819150"/>
                <a:gd name="connsiteY17" fmla="*/ 698849 h 781050"/>
                <a:gd name="connsiteX18" fmla="*/ 825818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264 w 819150"/>
                <a:gd name="connsiteY23" fmla="*/ 438436 h 781050"/>
                <a:gd name="connsiteX24" fmla="*/ 209264 w 819150"/>
                <a:gd name="connsiteY24" fmla="*/ 698849 h 781050"/>
                <a:gd name="connsiteX25" fmla="*/ 308324 w 819150"/>
                <a:gd name="connsiteY25" fmla="*/ 698849 h 781050"/>
                <a:gd name="connsiteX26" fmla="*/ 308324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85630"/>
                  </a:lnTo>
                  <a:lnTo>
                    <a:pt x="209264" y="85630"/>
                  </a:lnTo>
                  <a:lnTo>
                    <a:pt x="209264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818" y="0"/>
                  </a:lnTo>
                  <a:lnTo>
                    <a:pt x="825818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818" y="698849"/>
                  </a:lnTo>
                  <a:lnTo>
                    <a:pt x="825818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264" y="438436"/>
                  </a:lnTo>
                  <a:lnTo>
                    <a:pt x="209264" y="698849"/>
                  </a:lnTo>
                  <a:lnTo>
                    <a:pt x="308324" y="698849"/>
                  </a:lnTo>
                  <a:lnTo>
                    <a:pt x="308324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5F5BA9B-758E-4EFA-81A1-54A53ABFE4F9}"/>
                </a:ext>
              </a:extLst>
            </p:cNvPr>
            <p:cNvSpPr/>
            <p:nvPr/>
          </p:nvSpPr>
          <p:spPr>
            <a:xfrm>
              <a:off x="90163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917 w 581025"/>
                <a:gd name="connsiteY1" fmla="*/ 698849 h 781050"/>
                <a:gd name="connsiteX2" fmla="*/ 97917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738 w 581025"/>
                <a:gd name="connsiteY5" fmla="*/ 0 h 781050"/>
                <a:gd name="connsiteX6" fmla="*/ 568738 w 581025"/>
                <a:gd name="connsiteY6" fmla="*/ 182499 h 781050"/>
                <a:gd name="connsiteX7" fmla="*/ 471868 w 581025"/>
                <a:gd name="connsiteY7" fmla="*/ 182499 h 781050"/>
                <a:gd name="connsiteX8" fmla="*/ 471868 w 581025"/>
                <a:gd name="connsiteY8" fmla="*/ 91249 h 781050"/>
                <a:gd name="connsiteX9" fmla="*/ 209264 w 581025"/>
                <a:gd name="connsiteY9" fmla="*/ 91249 h 781050"/>
                <a:gd name="connsiteX10" fmla="*/ 209264 w 581025"/>
                <a:gd name="connsiteY10" fmla="*/ 343853 h 781050"/>
                <a:gd name="connsiteX11" fmla="*/ 487489 w 581025"/>
                <a:gd name="connsiteY11" fmla="*/ 343853 h 781050"/>
                <a:gd name="connsiteX12" fmla="*/ 487489 w 581025"/>
                <a:gd name="connsiteY12" fmla="*/ 435197 h 781050"/>
                <a:gd name="connsiteX13" fmla="*/ 209264 w 581025"/>
                <a:gd name="connsiteY13" fmla="*/ 435197 h 781050"/>
                <a:gd name="connsiteX14" fmla="*/ 209264 w 581025"/>
                <a:gd name="connsiteY14" fmla="*/ 694468 h 781050"/>
                <a:gd name="connsiteX15" fmla="*/ 490823 w 581025"/>
                <a:gd name="connsiteY15" fmla="*/ 694468 h 781050"/>
                <a:gd name="connsiteX16" fmla="*/ 490823 w 581025"/>
                <a:gd name="connsiteY16" fmla="*/ 599789 h 781050"/>
                <a:gd name="connsiteX17" fmla="*/ 587597 w 581025"/>
                <a:gd name="connsiteY17" fmla="*/ 599789 h 781050"/>
                <a:gd name="connsiteX18" fmla="*/ 587597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738" y="0"/>
                  </a:lnTo>
                  <a:lnTo>
                    <a:pt x="568738" y="182499"/>
                  </a:lnTo>
                  <a:lnTo>
                    <a:pt x="471868" y="182499"/>
                  </a:lnTo>
                  <a:lnTo>
                    <a:pt x="471868" y="91249"/>
                  </a:lnTo>
                  <a:lnTo>
                    <a:pt x="209264" y="91249"/>
                  </a:lnTo>
                  <a:lnTo>
                    <a:pt x="209264" y="343853"/>
                  </a:lnTo>
                  <a:lnTo>
                    <a:pt x="487489" y="343853"/>
                  </a:lnTo>
                  <a:lnTo>
                    <a:pt x="487489" y="435197"/>
                  </a:lnTo>
                  <a:lnTo>
                    <a:pt x="209264" y="435197"/>
                  </a:lnTo>
                  <a:lnTo>
                    <a:pt x="209264" y="694468"/>
                  </a:lnTo>
                  <a:lnTo>
                    <a:pt x="490823" y="694468"/>
                  </a:lnTo>
                  <a:lnTo>
                    <a:pt x="490823" y="599789"/>
                  </a:lnTo>
                  <a:lnTo>
                    <a:pt x="587597" y="599789"/>
                  </a:lnTo>
                  <a:lnTo>
                    <a:pt x="587597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9440491-682C-48EE-961A-24B0C7A0C911}"/>
                </a:ext>
              </a:extLst>
            </p:cNvPr>
            <p:cNvSpPr/>
            <p:nvPr/>
          </p:nvSpPr>
          <p:spPr>
            <a:xfrm>
              <a:off x="1015376" y="734228"/>
              <a:ext cx="89846" cy="122789"/>
            </a:xfrm>
            <a:custGeom>
              <a:avLst/>
              <a:gdLst>
                <a:gd name="connsiteX0" fmla="*/ 0 w 571500"/>
                <a:gd name="connsiteY0" fmla="*/ 698849 h 781050"/>
                <a:gd name="connsiteX1" fmla="*/ 98012 w 571500"/>
                <a:gd name="connsiteY1" fmla="*/ 698849 h 781050"/>
                <a:gd name="connsiteX2" fmla="*/ 98012 w 571500"/>
                <a:gd name="connsiteY2" fmla="*/ 91249 h 781050"/>
                <a:gd name="connsiteX3" fmla="*/ 0 w 571500"/>
                <a:gd name="connsiteY3" fmla="*/ 91249 h 781050"/>
                <a:gd name="connsiteX4" fmla="*/ 0 w 571500"/>
                <a:gd name="connsiteY4" fmla="*/ 0 h 781050"/>
                <a:gd name="connsiteX5" fmla="*/ 308324 w 571500"/>
                <a:gd name="connsiteY5" fmla="*/ 0 h 781050"/>
                <a:gd name="connsiteX6" fmla="*/ 308324 w 571500"/>
                <a:gd name="connsiteY6" fmla="*/ 91249 h 781050"/>
                <a:gd name="connsiteX7" fmla="*/ 209264 w 571500"/>
                <a:gd name="connsiteY7" fmla="*/ 91249 h 781050"/>
                <a:gd name="connsiteX8" fmla="*/ 209264 w 571500"/>
                <a:gd name="connsiteY8" fmla="*/ 694468 h 781050"/>
                <a:gd name="connsiteX9" fmla="*/ 483013 w 571500"/>
                <a:gd name="connsiteY9" fmla="*/ 694468 h 781050"/>
                <a:gd name="connsiteX10" fmla="*/ 483013 w 571500"/>
                <a:gd name="connsiteY10" fmla="*/ 567500 h 781050"/>
                <a:gd name="connsiteX11" fmla="*/ 580930 w 571500"/>
                <a:gd name="connsiteY11" fmla="*/ 567500 h 781050"/>
                <a:gd name="connsiteX12" fmla="*/ 580930 w 571500"/>
                <a:gd name="connsiteY12" fmla="*/ 785717 h 781050"/>
                <a:gd name="connsiteX13" fmla="*/ 0 w 571500"/>
                <a:gd name="connsiteY13" fmla="*/ 785717 h 781050"/>
                <a:gd name="connsiteX14" fmla="*/ 0 w 571500"/>
                <a:gd name="connsiteY1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0" h="781050">
                  <a:moveTo>
                    <a:pt x="0" y="698849"/>
                  </a:moveTo>
                  <a:lnTo>
                    <a:pt x="98012" y="698849"/>
                  </a:lnTo>
                  <a:lnTo>
                    <a:pt x="98012" y="91249"/>
                  </a:lnTo>
                  <a:lnTo>
                    <a:pt x="0" y="91249"/>
                  </a:lnTo>
                  <a:lnTo>
                    <a:pt x="0" y="0"/>
                  </a:lnTo>
                  <a:lnTo>
                    <a:pt x="308324" y="0"/>
                  </a:lnTo>
                  <a:lnTo>
                    <a:pt x="308324" y="91249"/>
                  </a:lnTo>
                  <a:lnTo>
                    <a:pt x="209264" y="91249"/>
                  </a:lnTo>
                  <a:lnTo>
                    <a:pt x="209264" y="694468"/>
                  </a:lnTo>
                  <a:lnTo>
                    <a:pt x="483013" y="694468"/>
                  </a:lnTo>
                  <a:lnTo>
                    <a:pt x="483013" y="567500"/>
                  </a:lnTo>
                  <a:lnTo>
                    <a:pt x="580930" y="567500"/>
                  </a:lnTo>
                  <a:lnTo>
                    <a:pt x="580930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4562AAC-FC8A-4D7C-9730-140A7FBFC7A9}"/>
                </a:ext>
              </a:extLst>
            </p:cNvPr>
            <p:cNvSpPr/>
            <p:nvPr/>
          </p:nvSpPr>
          <p:spPr>
            <a:xfrm>
              <a:off x="1103050" y="734228"/>
              <a:ext cx="104820" cy="122789"/>
            </a:xfrm>
            <a:custGeom>
              <a:avLst/>
              <a:gdLst>
                <a:gd name="connsiteX0" fmla="*/ 182499 w 666750"/>
                <a:gd name="connsiteY0" fmla="*/ 698849 h 781050"/>
                <a:gd name="connsiteX1" fmla="*/ 281559 w 666750"/>
                <a:gd name="connsiteY1" fmla="*/ 698849 h 781050"/>
                <a:gd name="connsiteX2" fmla="*/ 281559 w 666750"/>
                <a:gd name="connsiteY2" fmla="*/ 91249 h 781050"/>
                <a:gd name="connsiteX3" fmla="*/ 96774 w 666750"/>
                <a:gd name="connsiteY3" fmla="*/ 91249 h 781050"/>
                <a:gd name="connsiteX4" fmla="*/ 96774 w 666750"/>
                <a:gd name="connsiteY4" fmla="*/ 213741 h 781050"/>
                <a:gd name="connsiteX5" fmla="*/ 0 w 666750"/>
                <a:gd name="connsiteY5" fmla="*/ 213741 h 781050"/>
                <a:gd name="connsiteX6" fmla="*/ 0 w 666750"/>
                <a:gd name="connsiteY6" fmla="*/ 0 h 781050"/>
                <a:gd name="connsiteX7" fmla="*/ 674370 w 666750"/>
                <a:gd name="connsiteY7" fmla="*/ 0 h 781050"/>
                <a:gd name="connsiteX8" fmla="*/ 674370 w 666750"/>
                <a:gd name="connsiteY8" fmla="*/ 213741 h 781050"/>
                <a:gd name="connsiteX9" fmla="*/ 577596 w 666750"/>
                <a:gd name="connsiteY9" fmla="*/ 213741 h 781050"/>
                <a:gd name="connsiteX10" fmla="*/ 577596 w 666750"/>
                <a:gd name="connsiteY10" fmla="*/ 91249 h 781050"/>
                <a:gd name="connsiteX11" fmla="*/ 392811 w 666750"/>
                <a:gd name="connsiteY11" fmla="*/ 91249 h 781050"/>
                <a:gd name="connsiteX12" fmla="*/ 392811 w 666750"/>
                <a:gd name="connsiteY12" fmla="*/ 698849 h 781050"/>
                <a:gd name="connsiteX13" fmla="*/ 491871 w 666750"/>
                <a:gd name="connsiteY13" fmla="*/ 698849 h 781050"/>
                <a:gd name="connsiteX14" fmla="*/ 491871 w 666750"/>
                <a:gd name="connsiteY14" fmla="*/ 785717 h 781050"/>
                <a:gd name="connsiteX15" fmla="*/ 182499 w 666750"/>
                <a:gd name="connsiteY15" fmla="*/ 785717 h 781050"/>
                <a:gd name="connsiteX16" fmla="*/ 182499 w 666750"/>
                <a:gd name="connsiteY1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0" h="781050">
                  <a:moveTo>
                    <a:pt x="182499" y="698849"/>
                  </a:moveTo>
                  <a:lnTo>
                    <a:pt x="281559" y="698849"/>
                  </a:lnTo>
                  <a:lnTo>
                    <a:pt x="281559" y="91249"/>
                  </a:lnTo>
                  <a:lnTo>
                    <a:pt x="96774" y="91249"/>
                  </a:lnTo>
                  <a:lnTo>
                    <a:pt x="96774" y="213741"/>
                  </a:lnTo>
                  <a:lnTo>
                    <a:pt x="0" y="213741"/>
                  </a:lnTo>
                  <a:lnTo>
                    <a:pt x="0" y="0"/>
                  </a:lnTo>
                  <a:lnTo>
                    <a:pt x="674370" y="0"/>
                  </a:lnTo>
                  <a:lnTo>
                    <a:pt x="674370" y="213741"/>
                  </a:lnTo>
                  <a:lnTo>
                    <a:pt x="577596" y="213741"/>
                  </a:lnTo>
                  <a:lnTo>
                    <a:pt x="577596" y="91249"/>
                  </a:lnTo>
                  <a:lnTo>
                    <a:pt x="392811" y="91249"/>
                  </a:lnTo>
                  <a:lnTo>
                    <a:pt x="392811" y="698849"/>
                  </a:lnTo>
                  <a:lnTo>
                    <a:pt x="491871" y="698849"/>
                  </a:lnTo>
                  <a:lnTo>
                    <a:pt x="491871" y="785717"/>
                  </a:lnTo>
                  <a:lnTo>
                    <a:pt x="182499" y="785717"/>
                  </a:lnTo>
                  <a:lnTo>
                    <a:pt x="182499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A65437B-B17A-4D37-8D9B-C3FDD07A9456}"/>
                </a:ext>
              </a:extLst>
            </p:cNvPr>
            <p:cNvSpPr/>
            <p:nvPr/>
          </p:nvSpPr>
          <p:spPr>
            <a:xfrm>
              <a:off x="1222051" y="734228"/>
              <a:ext cx="91343" cy="122789"/>
            </a:xfrm>
            <a:custGeom>
              <a:avLst/>
              <a:gdLst>
                <a:gd name="connsiteX0" fmla="*/ 0 w 581025"/>
                <a:gd name="connsiteY0" fmla="*/ 698849 h 781050"/>
                <a:gd name="connsiteX1" fmla="*/ 97822 w 581025"/>
                <a:gd name="connsiteY1" fmla="*/ 698849 h 781050"/>
                <a:gd name="connsiteX2" fmla="*/ 97822 w 581025"/>
                <a:gd name="connsiteY2" fmla="*/ 85630 h 781050"/>
                <a:gd name="connsiteX3" fmla="*/ 0 w 581025"/>
                <a:gd name="connsiteY3" fmla="*/ 85630 h 781050"/>
                <a:gd name="connsiteX4" fmla="*/ 0 w 581025"/>
                <a:gd name="connsiteY4" fmla="*/ 0 h 781050"/>
                <a:gd name="connsiteX5" fmla="*/ 568643 w 581025"/>
                <a:gd name="connsiteY5" fmla="*/ 0 h 781050"/>
                <a:gd name="connsiteX6" fmla="*/ 568643 w 581025"/>
                <a:gd name="connsiteY6" fmla="*/ 182499 h 781050"/>
                <a:gd name="connsiteX7" fmla="*/ 471773 w 581025"/>
                <a:gd name="connsiteY7" fmla="*/ 182499 h 781050"/>
                <a:gd name="connsiteX8" fmla="*/ 471773 w 581025"/>
                <a:gd name="connsiteY8" fmla="*/ 91249 h 781050"/>
                <a:gd name="connsiteX9" fmla="*/ 209169 w 581025"/>
                <a:gd name="connsiteY9" fmla="*/ 91249 h 781050"/>
                <a:gd name="connsiteX10" fmla="*/ 209169 w 581025"/>
                <a:gd name="connsiteY10" fmla="*/ 343853 h 781050"/>
                <a:gd name="connsiteX11" fmla="*/ 487394 w 581025"/>
                <a:gd name="connsiteY11" fmla="*/ 343853 h 781050"/>
                <a:gd name="connsiteX12" fmla="*/ 487394 w 581025"/>
                <a:gd name="connsiteY12" fmla="*/ 435197 h 781050"/>
                <a:gd name="connsiteX13" fmla="*/ 209169 w 581025"/>
                <a:gd name="connsiteY13" fmla="*/ 435197 h 781050"/>
                <a:gd name="connsiteX14" fmla="*/ 209169 w 581025"/>
                <a:gd name="connsiteY14" fmla="*/ 694468 h 781050"/>
                <a:gd name="connsiteX15" fmla="*/ 490728 w 581025"/>
                <a:gd name="connsiteY15" fmla="*/ 694468 h 781050"/>
                <a:gd name="connsiteX16" fmla="*/ 490728 w 581025"/>
                <a:gd name="connsiteY16" fmla="*/ 599789 h 781050"/>
                <a:gd name="connsiteX17" fmla="*/ 587502 w 581025"/>
                <a:gd name="connsiteY17" fmla="*/ 599789 h 781050"/>
                <a:gd name="connsiteX18" fmla="*/ 587502 w 581025"/>
                <a:gd name="connsiteY18" fmla="*/ 785717 h 781050"/>
                <a:gd name="connsiteX19" fmla="*/ 0 w 581025"/>
                <a:gd name="connsiteY19" fmla="*/ 785717 h 781050"/>
                <a:gd name="connsiteX20" fmla="*/ 0 w 581025"/>
                <a:gd name="connsiteY20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1025" h="781050">
                  <a:moveTo>
                    <a:pt x="0" y="698849"/>
                  </a:moveTo>
                  <a:lnTo>
                    <a:pt x="97822" y="698849"/>
                  </a:lnTo>
                  <a:lnTo>
                    <a:pt x="97822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568643" y="0"/>
                  </a:lnTo>
                  <a:lnTo>
                    <a:pt x="568643" y="182499"/>
                  </a:lnTo>
                  <a:lnTo>
                    <a:pt x="471773" y="182499"/>
                  </a:lnTo>
                  <a:lnTo>
                    <a:pt x="471773" y="91249"/>
                  </a:lnTo>
                  <a:lnTo>
                    <a:pt x="209169" y="91249"/>
                  </a:lnTo>
                  <a:lnTo>
                    <a:pt x="209169" y="343853"/>
                  </a:lnTo>
                  <a:lnTo>
                    <a:pt x="487394" y="343853"/>
                  </a:lnTo>
                  <a:lnTo>
                    <a:pt x="487394" y="435197"/>
                  </a:lnTo>
                  <a:lnTo>
                    <a:pt x="209169" y="435197"/>
                  </a:lnTo>
                  <a:lnTo>
                    <a:pt x="209169" y="694468"/>
                  </a:lnTo>
                  <a:lnTo>
                    <a:pt x="490728" y="694468"/>
                  </a:lnTo>
                  <a:lnTo>
                    <a:pt x="490728" y="599789"/>
                  </a:lnTo>
                  <a:lnTo>
                    <a:pt x="587502" y="599789"/>
                  </a:lnTo>
                  <a:lnTo>
                    <a:pt x="587502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F8C415A-A801-40F3-9572-A3147A13E6A8}"/>
                </a:ext>
              </a:extLst>
            </p:cNvPr>
            <p:cNvSpPr/>
            <p:nvPr/>
          </p:nvSpPr>
          <p:spPr>
            <a:xfrm>
              <a:off x="1331229" y="734228"/>
              <a:ext cx="130276" cy="122789"/>
            </a:xfrm>
            <a:custGeom>
              <a:avLst/>
              <a:gdLst>
                <a:gd name="connsiteX0" fmla="*/ 0 w 828675"/>
                <a:gd name="connsiteY0" fmla="*/ 698849 h 781050"/>
                <a:gd name="connsiteX1" fmla="*/ 97917 w 828675"/>
                <a:gd name="connsiteY1" fmla="*/ 698849 h 781050"/>
                <a:gd name="connsiteX2" fmla="*/ 97917 w 828675"/>
                <a:gd name="connsiteY2" fmla="*/ 85630 h 781050"/>
                <a:gd name="connsiteX3" fmla="*/ 0 w 828675"/>
                <a:gd name="connsiteY3" fmla="*/ 85630 h 781050"/>
                <a:gd name="connsiteX4" fmla="*/ 0 w 828675"/>
                <a:gd name="connsiteY4" fmla="*/ 0 h 781050"/>
                <a:gd name="connsiteX5" fmla="*/ 208121 w 828675"/>
                <a:gd name="connsiteY5" fmla="*/ 0 h 781050"/>
                <a:gd name="connsiteX6" fmla="*/ 594265 w 828675"/>
                <a:gd name="connsiteY6" fmla="*/ 563118 h 781050"/>
                <a:gd name="connsiteX7" fmla="*/ 620935 w 828675"/>
                <a:gd name="connsiteY7" fmla="*/ 619887 h 781050"/>
                <a:gd name="connsiteX8" fmla="*/ 624268 w 828675"/>
                <a:gd name="connsiteY8" fmla="*/ 619887 h 781050"/>
                <a:gd name="connsiteX9" fmla="*/ 618649 w 828675"/>
                <a:gd name="connsiteY9" fmla="*/ 556451 h 781050"/>
                <a:gd name="connsiteX10" fmla="*/ 618649 w 828675"/>
                <a:gd name="connsiteY10" fmla="*/ 85630 h 781050"/>
                <a:gd name="connsiteX11" fmla="*/ 518541 w 828675"/>
                <a:gd name="connsiteY11" fmla="*/ 85630 h 781050"/>
                <a:gd name="connsiteX12" fmla="*/ 518541 w 828675"/>
                <a:gd name="connsiteY12" fmla="*/ 0 h 781050"/>
                <a:gd name="connsiteX13" fmla="*/ 829056 w 828675"/>
                <a:gd name="connsiteY13" fmla="*/ 0 h 781050"/>
                <a:gd name="connsiteX14" fmla="*/ 829056 w 828675"/>
                <a:gd name="connsiteY14" fmla="*/ 85630 h 781050"/>
                <a:gd name="connsiteX15" fmla="*/ 729996 w 828675"/>
                <a:gd name="connsiteY15" fmla="*/ 85630 h 781050"/>
                <a:gd name="connsiteX16" fmla="*/ 729996 w 828675"/>
                <a:gd name="connsiteY16" fmla="*/ 785622 h 781050"/>
                <a:gd name="connsiteX17" fmla="*/ 620935 w 828675"/>
                <a:gd name="connsiteY17" fmla="*/ 785622 h 781050"/>
                <a:gd name="connsiteX18" fmla="*/ 234791 w 828675"/>
                <a:gd name="connsiteY18" fmla="*/ 222504 h 781050"/>
                <a:gd name="connsiteX19" fmla="*/ 208121 w 828675"/>
                <a:gd name="connsiteY19" fmla="*/ 165735 h 781050"/>
                <a:gd name="connsiteX20" fmla="*/ 204788 w 828675"/>
                <a:gd name="connsiteY20" fmla="*/ 165735 h 781050"/>
                <a:gd name="connsiteX21" fmla="*/ 209264 w 828675"/>
                <a:gd name="connsiteY21" fmla="*/ 229171 h 781050"/>
                <a:gd name="connsiteX22" fmla="*/ 209264 w 828675"/>
                <a:gd name="connsiteY22" fmla="*/ 698849 h 781050"/>
                <a:gd name="connsiteX23" fmla="*/ 310515 w 828675"/>
                <a:gd name="connsiteY23" fmla="*/ 698849 h 781050"/>
                <a:gd name="connsiteX24" fmla="*/ 310515 w 828675"/>
                <a:gd name="connsiteY24" fmla="*/ 785622 h 781050"/>
                <a:gd name="connsiteX25" fmla="*/ 0 w 828675"/>
                <a:gd name="connsiteY25" fmla="*/ 785622 h 781050"/>
                <a:gd name="connsiteX26" fmla="*/ 0 w 828675"/>
                <a:gd name="connsiteY26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8675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208121" y="0"/>
                  </a:lnTo>
                  <a:lnTo>
                    <a:pt x="594265" y="563118"/>
                  </a:lnTo>
                  <a:cubicBezTo>
                    <a:pt x="607600" y="585407"/>
                    <a:pt x="620935" y="619887"/>
                    <a:pt x="620935" y="619887"/>
                  </a:cubicBezTo>
                  <a:lnTo>
                    <a:pt x="624268" y="619887"/>
                  </a:lnTo>
                  <a:cubicBezTo>
                    <a:pt x="624268" y="619887"/>
                    <a:pt x="618649" y="580930"/>
                    <a:pt x="618649" y="556451"/>
                  </a:cubicBezTo>
                  <a:lnTo>
                    <a:pt x="618649" y="85630"/>
                  </a:lnTo>
                  <a:lnTo>
                    <a:pt x="518541" y="85630"/>
                  </a:lnTo>
                  <a:lnTo>
                    <a:pt x="518541" y="0"/>
                  </a:lnTo>
                  <a:lnTo>
                    <a:pt x="829056" y="0"/>
                  </a:lnTo>
                  <a:lnTo>
                    <a:pt x="829056" y="85630"/>
                  </a:lnTo>
                  <a:lnTo>
                    <a:pt x="729996" y="85630"/>
                  </a:lnTo>
                  <a:lnTo>
                    <a:pt x="729996" y="785622"/>
                  </a:lnTo>
                  <a:lnTo>
                    <a:pt x="620935" y="785622"/>
                  </a:lnTo>
                  <a:lnTo>
                    <a:pt x="234791" y="222504"/>
                  </a:lnTo>
                  <a:cubicBezTo>
                    <a:pt x="220313" y="200311"/>
                    <a:pt x="208121" y="165735"/>
                    <a:pt x="208121" y="165735"/>
                  </a:cubicBezTo>
                  <a:lnTo>
                    <a:pt x="204788" y="165735"/>
                  </a:lnTo>
                  <a:cubicBezTo>
                    <a:pt x="204788" y="165735"/>
                    <a:pt x="210312" y="204692"/>
                    <a:pt x="209264" y="229171"/>
                  </a:cubicBezTo>
                  <a:lnTo>
                    <a:pt x="209264" y="698849"/>
                  </a:lnTo>
                  <a:lnTo>
                    <a:pt x="310515" y="698849"/>
                  </a:lnTo>
                  <a:lnTo>
                    <a:pt x="310515" y="785622"/>
                  </a:lnTo>
                  <a:lnTo>
                    <a:pt x="0" y="785622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6C0C9FC-AAA4-407E-B320-BD395C166654}"/>
                </a:ext>
              </a:extLst>
            </p:cNvPr>
            <p:cNvSpPr/>
            <p:nvPr/>
          </p:nvSpPr>
          <p:spPr>
            <a:xfrm>
              <a:off x="1476479" y="734228"/>
              <a:ext cx="128779" cy="122789"/>
            </a:xfrm>
            <a:custGeom>
              <a:avLst/>
              <a:gdLst>
                <a:gd name="connsiteX0" fmla="*/ 0 w 819150"/>
                <a:gd name="connsiteY0" fmla="*/ 698849 h 781050"/>
                <a:gd name="connsiteX1" fmla="*/ 97917 w 819150"/>
                <a:gd name="connsiteY1" fmla="*/ 698849 h 781050"/>
                <a:gd name="connsiteX2" fmla="*/ 97917 w 819150"/>
                <a:gd name="connsiteY2" fmla="*/ 85630 h 781050"/>
                <a:gd name="connsiteX3" fmla="*/ 0 w 819150"/>
                <a:gd name="connsiteY3" fmla="*/ 85630 h 781050"/>
                <a:gd name="connsiteX4" fmla="*/ 0 w 819150"/>
                <a:gd name="connsiteY4" fmla="*/ 0 h 781050"/>
                <a:gd name="connsiteX5" fmla="*/ 308229 w 819150"/>
                <a:gd name="connsiteY5" fmla="*/ 0 h 781050"/>
                <a:gd name="connsiteX6" fmla="*/ 308229 w 819150"/>
                <a:gd name="connsiteY6" fmla="*/ 85630 h 781050"/>
                <a:gd name="connsiteX7" fmla="*/ 209169 w 819150"/>
                <a:gd name="connsiteY7" fmla="*/ 85630 h 781050"/>
                <a:gd name="connsiteX8" fmla="*/ 209169 w 819150"/>
                <a:gd name="connsiteY8" fmla="*/ 347186 h 781050"/>
                <a:gd name="connsiteX9" fmla="*/ 616553 w 819150"/>
                <a:gd name="connsiteY9" fmla="*/ 347186 h 781050"/>
                <a:gd name="connsiteX10" fmla="*/ 616553 w 819150"/>
                <a:gd name="connsiteY10" fmla="*/ 85630 h 781050"/>
                <a:gd name="connsiteX11" fmla="*/ 517493 w 819150"/>
                <a:gd name="connsiteY11" fmla="*/ 85630 h 781050"/>
                <a:gd name="connsiteX12" fmla="*/ 517493 w 819150"/>
                <a:gd name="connsiteY12" fmla="*/ 0 h 781050"/>
                <a:gd name="connsiteX13" fmla="*/ 825722 w 819150"/>
                <a:gd name="connsiteY13" fmla="*/ 0 h 781050"/>
                <a:gd name="connsiteX14" fmla="*/ 825722 w 819150"/>
                <a:gd name="connsiteY14" fmla="*/ 85630 h 781050"/>
                <a:gd name="connsiteX15" fmla="*/ 727805 w 819150"/>
                <a:gd name="connsiteY15" fmla="*/ 85630 h 781050"/>
                <a:gd name="connsiteX16" fmla="*/ 727805 w 819150"/>
                <a:gd name="connsiteY16" fmla="*/ 698849 h 781050"/>
                <a:gd name="connsiteX17" fmla="*/ 825722 w 819150"/>
                <a:gd name="connsiteY17" fmla="*/ 698849 h 781050"/>
                <a:gd name="connsiteX18" fmla="*/ 825722 w 819150"/>
                <a:gd name="connsiteY18" fmla="*/ 785717 h 781050"/>
                <a:gd name="connsiteX19" fmla="*/ 517493 w 819150"/>
                <a:gd name="connsiteY19" fmla="*/ 785717 h 781050"/>
                <a:gd name="connsiteX20" fmla="*/ 517493 w 819150"/>
                <a:gd name="connsiteY20" fmla="*/ 698849 h 781050"/>
                <a:gd name="connsiteX21" fmla="*/ 616553 w 819150"/>
                <a:gd name="connsiteY21" fmla="*/ 698849 h 781050"/>
                <a:gd name="connsiteX22" fmla="*/ 616553 w 819150"/>
                <a:gd name="connsiteY22" fmla="*/ 438436 h 781050"/>
                <a:gd name="connsiteX23" fmla="*/ 209169 w 819150"/>
                <a:gd name="connsiteY23" fmla="*/ 438436 h 781050"/>
                <a:gd name="connsiteX24" fmla="*/ 209169 w 819150"/>
                <a:gd name="connsiteY24" fmla="*/ 698849 h 781050"/>
                <a:gd name="connsiteX25" fmla="*/ 308229 w 819150"/>
                <a:gd name="connsiteY25" fmla="*/ 698849 h 781050"/>
                <a:gd name="connsiteX26" fmla="*/ 308229 w 819150"/>
                <a:gd name="connsiteY26" fmla="*/ 785717 h 781050"/>
                <a:gd name="connsiteX27" fmla="*/ 0 w 819150"/>
                <a:gd name="connsiteY27" fmla="*/ 785717 h 781050"/>
                <a:gd name="connsiteX28" fmla="*/ 0 w 819150"/>
                <a:gd name="connsiteY28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9150" h="781050">
                  <a:moveTo>
                    <a:pt x="0" y="698849"/>
                  </a:moveTo>
                  <a:lnTo>
                    <a:pt x="97917" y="698849"/>
                  </a:lnTo>
                  <a:lnTo>
                    <a:pt x="97917" y="85630"/>
                  </a:lnTo>
                  <a:lnTo>
                    <a:pt x="0" y="85630"/>
                  </a:lnTo>
                  <a:lnTo>
                    <a:pt x="0" y="0"/>
                  </a:lnTo>
                  <a:lnTo>
                    <a:pt x="308229" y="0"/>
                  </a:lnTo>
                  <a:lnTo>
                    <a:pt x="308229" y="85630"/>
                  </a:lnTo>
                  <a:lnTo>
                    <a:pt x="209169" y="85630"/>
                  </a:lnTo>
                  <a:lnTo>
                    <a:pt x="209169" y="347186"/>
                  </a:lnTo>
                  <a:lnTo>
                    <a:pt x="616553" y="347186"/>
                  </a:lnTo>
                  <a:lnTo>
                    <a:pt x="616553" y="85630"/>
                  </a:lnTo>
                  <a:lnTo>
                    <a:pt x="517493" y="85630"/>
                  </a:lnTo>
                  <a:lnTo>
                    <a:pt x="517493" y="0"/>
                  </a:lnTo>
                  <a:lnTo>
                    <a:pt x="825722" y="0"/>
                  </a:lnTo>
                  <a:lnTo>
                    <a:pt x="825722" y="85630"/>
                  </a:lnTo>
                  <a:lnTo>
                    <a:pt x="727805" y="85630"/>
                  </a:lnTo>
                  <a:lnTo>
                    <a:pt x="727805" y="698849"/>
                  </a:lnTo>
                  <a:lnTo>
                    <a:pt x="825722" y="698849"/>
                  </a:lnTo>
                  <a:lnTo>
                    <a:pt x="825722" y="785717"/>
                  </a:lnTo>
                  <a:lnTo>
                    <a:pt x="517493" y="785717"/>
                  </a:lnTo>
                  <a:lnTo>
                    <a:pt x="517493" y="698849"/>
                  </a:lnTo>
                  <a:lnTo>
                    <a:pt x="616553" y="698849"/>
                  </a:lnTo>
                  <a:lnTo>
                    <a:pt x="616553" y="438436"/>
                  </a:lnTo>
                  <a:lnTo>
                    <a:pt x="209169" y="438436"/>
                  </a:lnTo>
                  <a:lnTo>
                    <a:pt x="209169" y="698849"/>
                  </a:lnTo>
                  <a:lnTo>
                    <a:pt x="308229" y="698849"/>
                  </a:lnTo>
                  <a:lnTo>
                    <a:pt x="308229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2A3C643-DFC6-4A7E-BC12-4226178311A7}"/>
                </a:ext>
              </a:extLst>
            </p:cNvPr>
            <p:cNvSpPr/>
            <p:nvPr/>
          </p:nvSpPr>
          <p:spPr>
            <a:xfrm>
              <a:off x="1616115" y="734228"/>
              <a:ext cx="121292" cy="122789"/>
            </a:xfrm>
            <a:custGeom>
              <a:avLst/>
              <a:gdLst>
                <a:gd name="connsiteX0" fmla="*/ 95 w 771525"/>
                <a:gd name="connsiteY0" fmla="*/ 698849 h 781050"/>
                <a:gd name="connsiteX1" fmla="*/ 75724 w 771525"/>
                <a:gd name="connsiteY1" fmla="*/ 698849 h 781050"/>
                <a:gd name="connsiteX2" fmla="*/ 326136 w 771525"/>
                <a:gd name="connsiteY2" fmla="*/ 0 h 781050"/>
                <a:gd name="connsiteX3" fmla="*/ 451866 w 771525"/>
                <a:gd name="connsiteY3" fmla="*/ 0 h 781050"/>
                <a:gd name="connsiteX4" fmla="*/ 702278 w 771525"/>
                <a:gd name="connsiteY4" fmla="*/ 698945 h 781050"/>
                <a:gd name="connsiteX5" fmla="*/ 778002 w 771525"/>
                <a:gd name="connsiteY5" fmla="*/ 698945 h 781050"/>
                <a:gd name="connsiteX6" fmla="*/ 778002 w 771525"/>
                <a:gd name="connsiteY6" fmla="*/ 785717 h 781050"/>
                <a:gd name="connsiteX7" fmla="*/ 505396 w 771525"/>
                <a:gd name="connsiteY7" fmla="*/ 785717 h 781050"/>
                <a:gd name="connsiteX8" fmla="*/ 505396 w 771525"/>
                <a:gd name="connsiteY8" fmla="*/ 698945 h 781050"/>
                <a:gd name="connsiteX9" fmla="*/ 588836 w 771525"/>
                <a:gd name="connsiteY9" fmla="*/ 698945 h 781050"/>
                <a:gd name="connsiteX10" fmla="*/ 527590 w 771525"/>
                <a:gd name="connsiteY10" fmla="*/ 524161 h 781050"/>
                <a:gd name="connsiteX11" fmla="*/ 249364 w 771525"/>
                <a:gd name="connsiteY11" fmla="*/ 524161 h 781050"/>
                <a:gd name="connsiteX12" fmla="*/ 188119 w 771525"/>
                <a:gd name="connsiteY12" fmla="*/ 698945 h 781050"/>
                <a:gd name="connsiteX13" fmla="*/ 272701 w 771525"/>
                <a:gd name="connsiteY13" fmla="*/ 698945 h 781050"/>
                <a:gd name="connsiteX14" fmla="*/ 272701 w 771525"/>
                <a:gd name="connsiteY14" fmla="*/ 785717 h 781050"/>
                <a:gd name="connsiteX15" fmla="*/ 0 w 771525"/>
                <a:gd name="connsiteY15" fmla="*/ 785717 h 781050"/>
                <a:gd name="connsiteX16" fmla="*/ 0 w 771525"/>
                <a:gd name="connsiteY16" fmla="*/ 698849 h 781050"/>
                <a:gd name="connsiteX17" fmla="*/ 499776 w 771525"/>
                <a:gd name="connsiteY17" fmla="*/ 435197 h 781050"/>
                <a:gd name="connsiteX18" fmla="*/ 404050 w 771525"/>
                <a:gd name="connsiteY18" fmla="*/ 162496 h 781050"/>
                <a:gd name="connsiteX19" fmla="*/ 390716 w 771525"/>
                <a:gd name="connsiteY19" fmla="*/ 102394 h 781050"/>
                <a:gd name="connsiteX20" fmla="*/ 387382 w 771525"/>
                <a:gd name="connsiteY20" fmla="*/ 102394 h 781050"/>
                <a:gd name="connsiteX21" fmla="*/ 374047 w 771525"/>
                <a:gd name="connsiteY21" fmla="*/ 162496 h 781050"/>
                <a:gd name="connsiteX22" fmla="*/ 277177 w 771525"/>
                <a:gd name="connsiteY22" fmla="*/ 435197 h 781050"/>
                <a:gd name="connsiteX23" fmla="*/ 499776 w 771525"/>
                <a:gd name="connsiteY23" fmla="*/ 435197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1525" h="781050">
                  <a:moveTo>
                    <a:pt x="95" y="698849"/>
                  </a:moveTo>
                  <a:lnTo>
                    <a:pt x="75724" y="698849"/>
                  </a:lnTo>
                  <a:lnTo>
                    <a:pt x="326136" y="0"/>
                  </a:lnTo>
                  <a:lnTo>
                    <a:pt x="451866" y="0"/>
                  </a:lnTo>
                  <a:lnTo>
                    <a:pt x="702278" y="698945"/>
                  </a:lnTo>
                  <a:lnTo>
                    <a:pt x="778002" y="698945"/>
                  </a:lnTo>
                  <a:lnTo>
                    <a:pt x="778002" y="785717"/>
                  </a:lnTo>
                  <a:lnTo>
                    <a:pt x="505396" y="785717"/>
                  </a:lnTo>
                  <a:lnTo>
                    <a:pt x="505396" y="698945"/>
                  </a:lnTo>
                  <a:lnTo>
                    <a:pt x="588836" y="698945"/>
                  </a:lnTo>
                  <a:lnTo>
                    <a:pt x="527590" y="524161"/>
                  </a:lnTo>
                  <a:lnTo>
                    <a:pt x="249364" y="524161"/>
                  </a:lnTo>
                  <a:lnTo>
                    <a:pt x="188119" y="698945"/>
                  </a:lnTo>
                  <a:lnTo>
                    <a:pt x="272701" y="698945"/>
                  </a:lnTo>
                  <a:lnTo>
                    <a:pt x="272701" y="785717"/>
                  </a:lnTo>
                  <a:lnTo>
                    <a:pt x="0" y="785717"/>
                  </a:lnTo>
                  <a:lnTo>
                    <a:pt x="0" y="698849"/>
                  </a:lnTo>
                  <a:moveTo>
                    <a:pt x="499776" y="435197"/>
                  </a:moveTo>
                  <a:lnTo>
                    <a:pt x="404050" y="162496"/>
                  </a:lnTo>
                  <a:cubicBezTo>
                    <a:pt x="393002" y="130207"/>
                    <a:pt x="390716" y="102394"/>
                    <a:pt x="390716" y="102394"/>
                  </a:cubicBezTo>
                  <a:lnTo>
                    <a:pt x="387382" y="102394"/>
                  </a:lnTo>
                  <a:cubicBezTo>
                    <a:pt x="387382" y="102394"/>
                    <a:pt x="384048" y="130207"/>
                    <a:pt x="374047" y="162496"/>
                  </a:cubicBezTo>
                  <a:lnTo>
                    <a:pt x="277177" y="435197"/>
                  </a:lnTo>
                  <a:lnTo>
                    <a:pt x="499776" y="4351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D5E74A0-027F-4C2A-BD13-62FA32CC7F96}"/>
                </a:ext>
              </a:extLst>
            </p:cNvPr>
            <p:cNvSpPr/>
            <p:nvPr/>
          </p:nvSpPr>
          <p:spPr>
            <a:xfrm>
              <a:off x="1745612" y="734228"/>
              <a:ext cx="154235" cy="122789"/>
            </a:xfrm>
            <a:custGeom>
              <a:avLst/>
              <a:gdLst>
                <a:gd name="connsiteX0" fmla="*/ 95 w 981075"/>
                <a:gd name="connsiteY0" fmla="*/ 698849 h 781050"/>
                <a:gd name="connsiteX1" fmla="*/ 98013 w 981075"/>
                <a:gd name="connsiteY1" fmla="*/ 698849 h 781050"/>
                <a:gd name="connsiteX2" fmla="*/ 148019 w 981075"/>
                <a:gd name="connsiteY2" fmla="*/ 85630 h 781050"/>
                <a:gd name="connsiteX3" fmla="*/ 47911 w 981075"/>
                <a:gd name="connsiteY3" fmla="*/ 85630 h 781050"/>
                <a:gd name="connsiteX4" fmla="*/ 47911 w 981075"/>
                <a:gd name="connsiteY4" fmla="*/ 0 h 781050"/>
                <a:gd name="connsiteX5" fmla="*/ 270510 w 981075"/>
                <a:gd name="connsiteY5" fmla="*/ 0 h 781050"/>
                <a:gd name="connsiteX6" fmla="*/ 471869 w 981075"/>
                <a:gd name="connsiteY6" fmla="*/ 478536 h 781050"/>
                <a:gd name="connsiteX7" fmla="*/ 489681 w 981075"/>
                <a:gd name="connsiteY7" fmla="*/ 535305 h 781050"/>
                <a:gd name="connsiteX8" fmla="*/ 491871 w 981075"/>
                <a:gd name="connsiteY8" fmla="*/ 535305 h 781050"/>
                <a:gd name="connsiteX9" fmla="*/ 509683 w 981075"/>
                <a:gd name="connsiteY9" fmla="*/ 478536 h 781050"/>
                <a:gd name="connsiteX10" fmla="*/ 711232 w 981075"/>
                <a:gd name="connsiteY10" fmla="*/ 0 h 781050"/>
                <a:gd name="connsiteX11" fmla="*/ 933831 w 981075"/>
                <a:gd name="connsiteY11" fmla="*/ 0 h 781050"/>
                <a:gd name="connsiteX12" fmla="*/ 933831 w 981075"/>
                <a:gd name="connsiteY12" fmla="*/ 85630 h 781050"/>
                <a:gd name="connsiteX13" fmla="*/ 833628 w 981075"/>
                <a:gd name="connsiteY13" fmla="*/ 85630 h 781050"/>
                <a:gd name="connsiteX14" fmla="*/ 883730 w 981075"/>
                <a:gd name="connsiteY14" fmla="*/ 698849 h 781050"/>
                <a:gd name="connsiteX15" fmla="*/ 981647 w 981075"/>
                <a:gd name="connsiteY15" fmla="*/ 698849 h 781050"/>
                <a:gd name="connsiteX16" fmla="*/ 981647 w 981075"/>
                <a:gd name="connsiteY16" fmla="*/ 785622 h 781050"/>
                <a:gd name="connsiteX17" fmla="*/ 678942 w 981075"/>
                <a:gd name="connsiteY17" fmla="*/ 785622 h 781050"/>
                <a:gd name="connsiteX18" fmla="*/ 678942 w 981075"/>
                <a:gd name="connsiteY18" fmla="*/ 698849 h 781050"/>
                <a:gd name="connsiteX19" fmla="*/ 773525 w 981075"/>
                <a:gd name="connsiteY19" fmla="*/ 698849 h 781050"/>
                <a:gd name="connsiteX20" fmla="*/ 737902 w 981075"/>
                <a:gd name="connsiteY20" fmla="*/ 229171 h 781050"/>
                <a:gd name="connsiteX21" fmla="*/ 741236 w 981075"/>
                <a:gd name="connsiteY21" fmla="*/ 164592 h 781050"/>
                <a:gd name="connsiteX22" fmla="*/ 737902 w 981075"/>
                <a:gd name="connsiteY22" fmla="*/ 164592 h 781050"/>
                <a:gd name="connsiteX23" fmla="*/ 720090 w 981075"/>
                <a:gd name="connsiteY23" fmla="*/ 224695 h 781050"/>
                <a:gd name="connsiteX24" fmla="*/ 539782 w 981075"/>
                <a:gd name="connsiteY24" fmla="*/ 637508 h 781050"/>
                <a:gd name="connsiteX25" fmla="*/ 441865 w 981075"/>
                <a:gd name="connsiteY25" fmla="*/ 637508 h 781050"/>
                <a:gd name="connsiteX26" fmla="*/ 261557 w 981075"/>
                <a:gd name="connsiteY26" fmla="*/ 224790 h 781050"/>
                <a:gd name="connsiteX27" fmla="*/ 243745 w 981075"/>
                <a:gd name="connsiteY27" fmla="*/ 164687 h 781050"/>
                <a:gd name="connsiteX28" fmla="*/ 240411 w 981075"/>
                <a:gd name="connsiteY28" fmla="*/ 164687 h 781050"/>
                <a:gd name="connsiteX29" fmla="*/ 243745 w 981075"/>
                <a:gd name="connsiteY29" fmla="*/ 229267 h 781050"/>
                <a:gd name="connsiteX30" fmla="*/ 208122 w 981075"/>
                <a:gd name="connsiteY30" fmla="*/ 698945 h 781050"/>
                <a:gd name="connsiteX31" fmla="*/ 302705 w 981075"/>
                <a:gd name="connsiteY31" fmla="*/ 698945 h 781050"/>
                <a:gd name="connsiteX32" fmla="*/ 302705 w 981075"/>
                <a:gd name="connsiteY32" fmla="*/ 785717 h 781050"/>
                <a:gd name="connsiteX33" fmla="*/ 0 w 981075"/>
                <a:gd name="connsiteY33" fmla="*/ 785717 h 781050"/>
                <a:gd name="connsiteX34" fmla="*/ 0 w 981075"/>
                <a:gd name="connsiteY34" fmla="*/ 69884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1075" h="781050">
                  <a:moveTo>
                    <a:pt x="95" y="698849"/>
                  </a:moveTo>
                  <a:lnTo>
                    <a:pt x="98013" y="698849"/>
                  </a:lnTo>
                  <a:lnTo>
                    <a:pt x="148019" y="85630"/>
                  </a:lnTo>
                  <a:lnTo>
                    <a:pt x="47911" y="85630"/>
                  </a:lnTo>
                  <a:lnTo>
                    <a:pt x="47911" y="0"/>
                  </a:lnTo>
                  <a:lnTo>
                    <a:pt x="270510" y="0"/>
                  </a:lnTo>
                  <a:lnTo>
                    <a:pt x="471869" y="478536"/>
                  </a:lnTo>
                  <a:cubicBezTo>
                    <a:pt x="484156" y="510826"/>
                    <a:pt x="489681" y="535305"/>
                    <a:pt x="489681" y="535305"/>
                  </a:cubicBezTo>
                  <a:lnTo>
                    <a:pt x="491871" y="535305"/>
                  </a:lnTo>
                  <a:cubicBezTo>
                    <a:pt x="491871" y="535305"/>
                    <a:pt x="497396" y="510826"/>
                    <a:pt x="509683" y="478536"/>
                  </a:cubicBezTo>
                  <a:lnTo>
                    <a:pt x="711232" y="0"/>
                  </a:lnTo>
                  <a:lnTo>
                    <a:pt x="933831" y="0"/>
                  </a:lnTo>
                  <a:lnTo>
                    <a:pt x="933831" y="85630"/>
                  </a:lnTo>
                  <a:lnTo>
                    <a:pt x="833628" y="85630"/>
                  </a:lnTo>
                  <a:lnTo>
                    <a:pt x="883730" y="698849"/>
                  </a:lnTo>
                  <a:lnTo>
                    <a:pt x="981647" y="698849"/>
                  </a:lnTo>
                  <a:lnTo>
                    <a:pt x="981647" y="785622"/>
                  </a:lnTo>
                  <a:lnTo>
                    <a:pt x="678942" y="785622"/>
                  </a:lnTo>
                  <a:lnTo>
                    <a:pt x="678942" y="698849"/>
                  </a:lnTo>
                  <a:lnTo>
                    <a:pt x="773525" y="698849"/>
                  </a:lnTo>
                  <a:lnTo>
                    <a:pt x="737902" y="229171"/>
                  </a:lnTo>
                  <a:cubicBezTo>
                    <a:pt x="736759" y="204692"/>
                    <a:pt x="741236" y="164592"/>
                    <a:pt x="741236" y="164592"/>
                  </a:cubicBezTo>
                  <a:lnTo>
                    <a:pt x="737902" y="164592"/>
                  </a:lnTo>
                  <a:cubicBezTo>
                    <a:pt x="737902" y="164592"/>
                    <a:pt x="728949" y="202406"/>
                    <a:pt x="720090" y="224695"/>
                  </a:cubicBezTo>
                  <a:lnTo>
                    <a:pt x="539782" y="637508"/>
                  </a:lnTo>
                  <a:lnTo>
                    <a:pt x="441865" y="637508"/>
                  </a:lnTo>
                  <a:lnTo>
                    <a:pt x="261557" y="224790"/>
                  </a:lnTo>
                  <a:cubicBezTo>
                    <a:pt x="252603" y="202502"/>
                    <a:pt x="243745" y="164687"/>
                    <a:pt x="243745" y="164687"/>
                  </a:cubicBezTo>
                  <a:lnTo>
                    <a:pt x="240411" y="164687"/>
                  </a:lnTo>
                  <a:cubicBezTo>
                    <a:pt x="240411" y="164687"/>
                    <a:pt x="244888" y="204788"/>
                    <a:pt x="243745" y="229267"/>
                  </a:cubicBezTo>
                  <a:lnTo>
                    <a:pt x="208122" y="698945"/>
                  </a:lnTo>
                  <a:lnTo>
                    <a:pt x="302705" y="698945"/>
                  </a:lnTo>
                  <a:lnTo>
                    <a:pt x="302705" y="785717"/>
                  </a:lnTo>
                  <a:lnTo>
                    <a:pt x="0" y="785717"/>
                  </a:lnTo>
                  <a:lnTo>
                    <a:pt x="0" y="698849"/>
                  </a:ln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E05466A-CE9F-45D0-91BE-97FFF79D67C4}"/>
                </a:ext>
              </a:extLst>
            </p:cNvPr>
            <p:cNvSpPr/>
            <p:nvPr/>
          </p:nvSpPr>
          <p:spPr>
            <a:xfrm>
              <a:off x="1904819" y="1191244"/>
              <a:ext cx="1497" cy="1497"/>
            </a:xfrm>
            <a:custGeom>
              <a:avLst/>
              <a:gdLst>
                <a:gd name="connsiteX0" fmla="*/ 0 w 0"/>
                <a:gd name="connsiteY0" fmla="*/ 95 h 0"/>
                <a:gd name="connsiteX1" fmla="*/ 95 w 0"/>
                <a:gd name="connsiteY1" fmla="*/ 0 h 0"/>
                <a:gd name="connsiteX2" fmla="*/ 95 w 0"/>
                <a:gd name="connsiteY2" fmla="*/ 0 h 0"/>
                <a:gd name="connsiteX3" fmla="*/ 0 w 0"/>
                <a:gd name="connsiteY3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5"/>
                  </a:moveTo>
                  <a:cubicBezTo>
                    <a:pt x="0" y="0"/>
                    <a:pt x="0" y="0"/>
                    <a:pt x="95" y="0"/>
                  </a:cubicBezTo>
                  <a:lnTo>
                    <a:pt x="95" y="0"/>
                  </a:lnTo>
                  <a:cubicBezTo>
                    <a:pt x="0" y="0"/>
                    <a:pt x="0" y="0"/>
                    <a:pt x="0" y="95"/>
                  </a:cubicBezTo>
                </a:path>
              </a:pathLst>
            </a:custGeom>
            <a:solidFill>
              <a:srgbClr val="EC3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8" name="Graphic 32">
              <a:extLst>
                <a:ext uri="{FF2B5EF4-FFF2-40B4-BE49-F238E27FC236}">
                  <a16:creationId xmlns:a16="http://schemas.microsoft.com/office/drawing/2014/main" id="{649B0808-E6D4-4DAB-BDE3-08C77B0A64DE}"/>
                </a:ext>
              </a:extLst>
            </p:cNvPr>
            <p:cNvGrpSpPr/>
            <p:nvPr/>
          </p:nvGrpSpPr>
          <p:grpSpPr>
            <a:xfrm>
              <a:off x="681030" y="933537"/>
              <a:ext cx="410296" cy="134769"/>
              <a:chOff x="2620771" y="3568700"/>
              <a:chExt cx="2609850" cy="857250"/>
            </a:xfrm>
            <a:solidFill>
              <a:srgbClr val="D4D69B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243860D-5088-4035-83CB-17EDEBEE9E31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EBD9E0E4-BCF1-4B36-91CD-75CD70F24A50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87D0609-CC02-4298-9720-178F06291ECD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7287713-AC65-45D1-A3CE-0A5644A035D7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grpSp>
          <p:nvGrpSpPr>
            <p:cNvPr id="89" name="Graphic 32">
              <a:extLst>
                <a:ext uri="{FF2B5EF4-FFF2-40B4-BE49-F238E27FC236}">
                  <a16:creationId xmlns:a16="http://schemas.microsoft.com/office/drawing/2014/main" id="{4291A451-81BD-4826-AB56-F08747B3D177}"/>
                </a:ext>
              </a:extLst>
            </p:cNvPr>
            <p:cNvGrpSpPr/>
            <p:nvPr/>
          </p:nvGrpSpPr>
          <p:grpSpPr>
            <a:xfrm>
              <a:off x="685358" y="1093313"/>
              <a:ext cx="473188" cy="92841"/>
              <a:chOff x="2648299" y="4585017"/>
              <a:chExt cx="3009900" cy="590550"/>
            </a:xfrm>
            <a:solidFill>
              <a:srgbClr val="D4D69B"/>
            </a:solidFill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69D5411-9662-4D77-A0C1-F4EA5DAE9448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A959093-B860-4CC0-B1A8-184AFD17DABC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83DB434-7B6A-4D21-8714-05C511592CBE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A94194AD-170D-4AC8-9674-7C62E90B4A18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B7C53EE-C449-4B82-B742-7F27BD055B87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0D8AFC7-B748-4AD6-ADB9-B8AE627DEF3C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356E3AD-40AB-4F15-8CFE-E996EFACF3D6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C24AD40-33D8-4735-967D-EAB34E55FF7F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rgbClr val="D4D69B"/>
                  </a:solidFill>
                </a:endParaRPr>
              </a:p>
            </p:txBody>
          </p: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9804D076-D8D0-440D-B44E-4021E7F23E43}"/>
                </a:ext>
              </a:extLst>
            </p:cNvPr>
            <p:cNvSpPr/>
            <p:nvPr/>
          </p:nvSpPr>
          <p:spPr>
            <a:xfrm>
              <a:off x="674498" y="954685"/>
              <a:ext cx="1052864" cy="2359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1" name="Graphic 32">
              <a:extLst>
                <a:ext uri="{FF2B5EF4-FFF2-40B4-BE49-F238E27FC236}">
                  <a16:creationId xmlns:a16="http://schemas.microsoft.com/office/drawing/2014/main" id="{35D5E69A-3354-4A74-A951-8EACAEA8CD26}"/>
                </a:ext>
              </a:extLst>
            </p:cNvPr>
            <p:cNvGrpSpPr/>
            <p:nvPr/>
          </p:nvGrpSpPr>
          <p:grpSpPr>
            <a:xfrm>
              <a:off x="681030" y="933536"/>
              <a:ext cx="410296" cy="134769"/>
              <a:chOff x="2620771" y="3568700"/>
              <a:chExt cx="2609850" cy="857250"/>
            </a:xfrm>
            <a:solidFill>
              <a:srgbClr val="D4D69B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11CB42B-8BF9-4AB8-867E-816C9DD58195}"/>
                  </a:ext>
                </a:extLst>
              </p:cNvPr>
              <p:cNvSpPr/>
              <p:nvPr/>
            </p:nvSpPr>
            <p:spPr>
              <a:xfrm>
                <a:off x="2620771" y="3568700"/>
                <a:ext cx="628650" cy="857250"/>
              </a:xfrm>
              <a:custGeom>
                <a:avLst/>
                <a:gdLst>
                  <a:gd name="connsiteX0" fmla="*/ 0 w 628650"/>
                  <a:gd name="connsiteY0" fmla="*/ 527304 h 857250"/>
                  <a:gd name="connsiteX1" fmla="*/ 202311 w 628650"/>
                  <a:gd name="connsiteY1" fmla="*/ 527304 h 857250"/>
                  <a:gd name="connsiteX2" fmla="*/ 202311 w 628650"/>
                  <a:gd name="connsiteY2" fmla="*/ 584454 h 857250"/>
                  <a:gd name="connsiteX3" fmla="*/ 274892 w 628650"/>
                  <a:gd name="connsiteY3" fmla="*/ 680847 h 857250"/>
                  <a:gd name="connsiteX4" fmla="*/ 341566 w 628650"/>
                  <a:gd name="connsiteY4" fmla="*/ 584454 h 857250"/>
                  <a:gd name="connsiteX5" fmla="*/ 341566 w 628650"/>
                  <a:gd name="connsiteY5" fmla="*/ 154781 h 857250"/>
                  <a:gd name="connsiteX6" fmla="*/ 234505 w 628650"/>
                  <a:gd name="connsiteY6" fmla="*/ 154781 h 857250"/>
                  <a:gd name="connsiteX7" fmla="*/ 234505 w 628650"/>
                  <a:gd name="connsiteY7" fmla="*/ 0 h 857250"/>
                  <a:gd name="connsiteX8" fmla="*/ 637985 w 628650"/>
                  <a:gd name="connsiteY8" fmla="*/ 0 h 857250"/>
                  <a:gd name="connsiteX9" fmla="*/ 637985 w 628650"/>
                  <a:gd name="connsiteY9" fmla="*/ 154781 h 857250"/>
                  <a:gd name="connsiteX10" fmla="*/ 554641 w 628650"/>
                  <a:gd name="connsiteY10" fmla="*/ 154781 h 857250"/>
                  <a:gd name="connsiteX11" fmla="*/ 554641 w 628650"/>
                  <a:gd name="connsiteY11" fmla="*/ 589217 h 857250"/>
                  <a:gd name="connsiteX12" fmla="*/ 273749 w 628650"/>
                  <a:gd name="connsiteY12" fmla="*/ 865346 h 857250"/>
                  <a:gd name="connsiteX13" fmla="*/ 0 w 628650"/>
                  <a:gd name="connsiteY13" fmla="*/ 601123 h 857250"/>
                  <a:gd name="connsiteX14" fmla="*/ 0 w 628650"/>
                  <a:gd name="connsiteY14" fmla="*/ 527304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8650" h="857250">
                    <a:moveTo>
                      <a:pt x="0" y="527304"/>
                    </a:moveTo>
                    <a:lnTo>
                      <a:pt x="202311" y="527304"/>
                    </a:lnTo>
                    <a:lnTo>
                      <a:pt x="202311" y="584454"/>
                    </a:lnTo>
                    <a:cubicBezTo>
                      <a:pt x="202311" y="632079"/>
                      <a:pt x="209455" y="680847"/>
                      <a:pt x="274892" y="680847"/>
                    </a:cubicBezTo>
                    <a:cubicBezTo>
                      <a:pt x="321278" y="680847"/>
                      <a:pt x="341566" y="649891"/>
                      <a:pt x="341566" y="584454"/>
                    </a:cubicBezTo>
                    <a:lnTo>
                      <a:pt x="341566" y="154781"/>
                    </a:lnTo>
                    <a:lnTo>
                      <a:pt x="234505" y="154781"/>
                    </a:lnTo>
                    <a:lnTo>
                      <a:pt x="234505" y="0"/>
                    </a:lnTo>
                    <a:lnTo>
                      <a:pt x="637985" y="0"/>
                    </a:lnTo>
                    <a:lnTo>
                      <a:pt x="637985" y="154781"/>
                    </a:lnTo>
                    <a:lnTo>
                      <a:pt x="554641" y="154781"/>
                    </a:lnTo>
                    <a:lnTo>
                      <a:pt x="554641" y="589217"/>
                    </a:lnTo>
                    <a:cubicBezTo>
                      <a:pt x="554641" y="776097"/>
                      <a:pt x="413004" y="865346"/>
                      <a:pt x="273749" y="865346"/>
                    </a:cubicBezTo>
                    <a:cubicBezTo>
                      <a:pt x="136874" y="865346"/>
                      <a:pt x="0" y="785622"/>
                      <a:pt x="0" y="601123"/>
                    </a:cubicBezTo>
                    <a:lnTo>
                      <a:pt x="0" y="527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C172C1-44FA-46F6-ABE4-95EDB68EC563}"/>
                  </a:ext>
                </a:extLst>
              </p:cNvPr>
              <p:cNvSpPr/>
              <p:nvPr/>
            </p:nvSpPr>
            <p:spPr>
              <a:xfrm>
                <a:off x="3301523" y="3792442"/>
                <a:ext cx="638175" cy="638175"/>
              </a:xfrm>
              <a:custGeom>
                <a:avLst/>
                <a:gdLst>
                  <a:gd name="connsiteX0" fmla="*/ 327470 w 638175"/>
                  <a:gd name="connsiteY0" fmla="*/ 246412 h 638175"/>
                  <a:gd name="connsiteX1" fmla="*/ 364331 w 638175"/>
                  <a:gd name="connsiteY1" fmla="*/ 246412 h 638175"/>
                  <a:gd name="connsiteX2" fmla="*/ 364331 w 638175"/>
                  <a:gd name="connsiteY2" fmla="*/ 228505 h 638175"/>
                  <a:gd name="connsiteX3" fmla="*/ 277463 w 638175"/>
                  <a:gd name="connsiteY3" fmla="*/ 160687 h 638175"/>
                  <a:gd name="connsiteX4" fmla="*/ 108395 w 638175"/>
                  <a:gd name="connsiteY4" fmla="*/ 218980 h 638175"/>
                  <a:gd name="connsiteX5" fmla="*/ 36957 w 638175"/>
                  <a:gd name="connsiteY5" fmla="*/ 79724 h 638175"/>
                  <a:gd name="connsiteX6" fmla="*/ 296418 w 638175"/>
                  <a:gd name="connsiteY6" fmla="*/ 0 h 638175"/>
                  <a:gd name="connsiteX7" fmla="*/ 570167 w 638175"/>
                  <a:gd name="connsiteY7" fmla="*/ 249936 h 638175"/>
                  <a:gd name="connsiteX8" fmla="*/ 570167 w 638175"/>
                  <a:gd name="connsiteY8" fmla="*/ 452342 h 638175"/>
                  <a:gd name="connsiteX9" fmla="*/ 596360 w 638175"/>
                  <a:gd name="connsiteY9" fmla="*/ 478536 h 638175"/>
                  <a:gd name="connsiteX10" fmla="*/ 641604 w 638175"/>
                  <a:gd name="connsiteY10" fmla="*/ 478536 h 638175"/>
                  <a:gd name="connsiteX11" fmla="*/ 641604 w 638175"/>
                  <a:gd name="connsiteY11" fmla="*/ 627317 h 638175"/>
                  <a:gd name="connsiteX12" fmla="*/ 464249 w 638175"/>
                  <a:gd name="connsiteY12" fmla="*/ 627317 h 638175"/>
                  <a:gd name="connsiteX13" fmla="*/ 382143 w 638175"/>
                  <a:gd name="connsiteY13" fmla="*/ 563023 h 638175"/>
                  <a:gd name="connsiteX14" fmla="*/ 382143 w 638175"/>
                  <a:gd name="connsiteY14" fmla="*/ 559403 h 638175"/>
                  <a:gd name="connsiteX15" fmla="*/ 384524 w 638175"/>
                  <a:gd name="connsiteY15" fmla="*/ 540353 h 638175"/>
                  <a:gd name="connsiteX16" fmla="*/ 382143 w 638175"/>
                  <a:gd name="connsiteY16" fmla="*/ 540353 h 638175"/>
                  <a:gd name="connsiteX17" fmla="*/ 201168 w 638175"/>
                  <a:gd name="connsiteY17" fmla="*/ 641509 h 638175"/>
                  <a:gd name="connsiteX18" fmla="*/ 0 w 638175"/>
                  <a:gd name="connsiteY18" fmla="*/ 452247 h 638175"/>
                  <a:gd name="connsiteX19" fmla="*/ 327470 w 638175"/>
                  <a:gd name="connsiteY19" fmla="*/ 246412 h 638175"/>
                  <a:gd name="connsiteX20" fmla="*/ 262033 w 638175"/>
                  <a:gd name="connsiteY20" fmla="*/ 492823 h 638175"/>
                  <a:gd name="connsiteX21" fmla="*/ 366808 w 638175"/>
                  <a:gd name="connsiteY21" fmla="*/ 376142 h 638175"/>
                  <a:gd name="connsiteX22" fmla="*/ 366808 w 638175"/>
                  <a:gd name="connsiteY22" fmla="*/ 361855 h 638175"/>
                  <a:gd name="connsiteX23" fmla="*/ 347758 w 638175"/>
                  <a:gd name="connsiteY23" fmla="*/ 361855 h 638175"/>
                  <a:gd name="connsiteX24" fmla="*/ 207264 w 638175"/>
                  <a:gd name="connsiteY24" fmla="*/ 438055 h 638175"/>
                  <a:gd name="connsiteX25" fmla="*/ 262033 w 638175"/>
                  <a:gd name="connsiteY25" fmla="*/ 492823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175" h="638175">
                    <a:moveTo>
                      <a:pt x="327470" y="246412"/>
                    </a:moveTo>
                    <a:lnTo>
                      <a:pt x="364331" y="246412"/>
                    </a:lnTo>
                    <a:lnTo>
                      <a:pt x="364331" y="228505"/>
                    </a:lnTo>
                    <a:cubicBezTo>
                      <a:pt x="364331" y="178498"/>
                      <a:pt x="323850" y="160687"/>
                      <a:pt x="277463" y="160687"/>
                    </a:cubicBezTo>
                    <a:cubicBezTo>
                      <a:pt x="194120" y="160687"/>
                      <a:pt x="108395" y="218980"/>
                      <a:pt x="108395" y="218980"/>
                    </a:cubicBezTo>
                    <a:lnTo>
                      <a:pt x="36957" y="79724"/>
                    </a:lnTo>
                    <a:cubicBezTo>
                      <a:pt x="36957" y="79724"/>
                      <a:pt x="141732" y="0"/>
                      <a:pt x="296418" y="0"/>
                    </a:cubicBezTo>
                    <a:cubicBezTo>
                      <a:pt x="475012" y="0"/>
                      <a:pt x="570167" y="89249"/>
                      <a:pt x="570167" y="249936"/>
                    </a:cubicBezTo>
                    <a:lnTo>
                      <a:pt x="570167" y="452342"/>
                    </a:lnTo>
                    <a:cubicBezTo>
                      <a:pt x="570167" y="469011"/>
                      <a:pt x="579692" y="478536"/>
                      <a:pt x="596360" y="478536"/>
                    </a:cubicBezTo>
                    <a:lnTo>
                      <a:pt x="641604" y="478536"/>
                    </a:lnTo>
                    <a:lnTo>
                      <a:pt x="641604" y="627317"/>
                    </a:lnTo>
                    <a:lnTo>
                      <a:pt x="464249" y="627317"/>
                    </a:lnTo>
                    <a:cubicBezTo>
                      <a:pt x="404717" y="627317"/>
                      <a:pt x="382143" y="592836"/>
                      <a:pt x="382143" y="563023"/>
                    </a:cubicBezTo>
                    <a:lnTo>
                      <a:pt x="382143" y="559403"/>
                    </a:lnTo>
                    <a:cubicBezTo>
                      <a:pt x="382143" y="548640"/>
                      <a:pt x="384524" y="540353"/>
                      <a:pt x="384524" y="540353"/>
                    </a:cubicBezTo>
                    <a:lnTo>
                      <a:pt x="382143" y="540353"/>
                    </a:lnTo>
                    <a:cubicBezTo>
                      <a:pt x="382143" y="540353"/>
                      <a:pt x="332137" y="641509"/>
                      <a:pt x="201168" y="641509"/>
                    </a:cubicBezTo>
                    <a:cubicBezTo>
                      <a:pt x="94012" y="641509"/>
                      <a:pt x="0" y="576072"/>
                      <a:pt x="0" y="452247"/>
                    </a:cubicBezTo>
                    <a:cubicBezTo>
                      <a:pt x="191" y="272605"/>
                      <a:pt x="232315" y="246412"/>
                      <a:pt x="327470" y="246412"/>
                    </a:cubicBezTo>
                    <a:close/>
                    <a:moveTo>
                      <a:pt x="262033" y="492823"/>
                    </a:moveTo>
                    <a:cubicBezTo>
                      <a:pt x="314420" y="492823"/>
                      <a:pt x="366808" y="429768"/>
                      <a:pt x="366808" y="376142"/>
                    </a:cubicBezTo>
                    <a:lnTo>
                      <a:pt x="366808" y="361855"/>
                    </a:lnTo>
                    <a:lnTo>
                      <a:pt x="347758" y="361855"/>
                    </a:lnTo>
                    <a:cubicBezTo>
                      <a:pt x="279940" y="361855"/>
                      <a:pt x="207264" y="383286"/>
                      <a:pt x="207264" y="438055"/>
                    </a:cubicBezTo>
                    <a:cubicBezTo>
                      <a:pt x="207264" y="470154"/>
                      <a:pt x="228695" y="492823"/>
                      <a:pt x="262033" y="4928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FE2BDDE7-FDCD-45F8-8C3F-E103FF0B1410}"/>
                  </a:ext>
                </a:extLst>
              </p:cNvPr>
              <p:cNvSpPr/>
              <p:nvPr/>
            </p:nvSpPr>
            <p:spPr>
              <a:xfrm>
                <a:off x="4017137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466978E-A12B-49C8-92CE-C7853EF8CAAC}"/>
                  </a:ext>
                </a:extLst>
              </p:cNvPr>
              <p:cNvSpPr/>
              <p:nvPr/>
            </p:nvSpPr>
            <p:spPr>
              <a:xfrm>
                <a:off x="4674266" y="3806729"/>
                <a:ext cx="561975" cy="609600"/>
              </a:xfrm>
              <a:custGeom>
                <a:avLst/>
                <a:gdLst>
                  <a:gd name="connsiteX0" fmla="*/ 268986 w 561975"/>
                  <a:gd name="connsiteY0" fmla="*/ 183261 h 609600"/>
                  <a:gd name="connsiteX1" fmla="*/ 307086 w 561975"/>
                  <a:gd name="connsiteY1" fmla="*/ 148780 h 609600"/>
                  <a:gd name="connsiteX2" fmla="*/ 307086 w 561975"/>
                  <a:gd name="connsiteY2" fmla="*/ 146399 h 609600"/>
                  <a:gd name="connsiteX3" fmla="*/ 252317 w 561975"/>
                  <a:gd name="connsiteY3" fmla="*/ 148780 h 609600"/>
                  <a:gd name="connsiteX4" fmla="*/ 172593 w 561975"/>
                  <a:gd name="connsiteY4" fmla="*/ 148780 h 609600"/>
                  <a:gd name="connsiteX5" fmla="*/ 172593 w 561975"/>
                  <a:gd name="connsiteY5" fmla="*/ 222599 h 609600"/>
                  <a:gd name="connsiteX6" fmla="*/ 0 w 561975"/>
                  <a:gd name="connsiteY6" fmla="*/ 222599 h 609600"/>
                  <a:gd name="connsiteX7" fmla="*/ 0 w 561975"/>
                  <a:gd name="connsiteY7" fmla="*/ 0 h 609600"/>
                  <a:gd name="connsiteX8" fmla="*/ 547592 w 561975"/>
                  <a:gd name="connsiteY8" fmla="*/ 0 h 609600"/>
                  <a:gd name="connsiteX9" fmla="*/ 547592 w 561975"/>
                  <a:gd name="connsiteY9" fmla="*/ 127349 h 609600"/>
                  <a:gd name="connsiteX10" fmla="*/ 283369 w 561975"/>
                  <a:gd name="connsiteY10" fmla="*/ 429673 h 609600"/>
                  <a:gd name="connsiteX11" fmla="*/ 245269 w 561975"/>
                  <a:gd name="connsiteY11" fmla="*/ 464153 h 609600"/>
                  <a:gd name="connsiteX12" fmla="*/ 245269 w 561975"/>
                  <a:gd name="connsiteY12" fmla="*/ 466534 h 609600"/>
                  <a:gd name="connsiteX13" fmla="*/ 300038 w 561975"/>
                  <a:gd name="connsiteY13" fmla="*/ 464153 h 609600"/>
                  <a:gd name="connsiteX14" fmla="*/ 392906 w 561975"/>
                  <a:gd name="connsiteY14" fmla="*/ 464153 h 609600"/>
                  <a:gd name="connsiteX15" fmla="*/ 392906 w 561975"/>
                  <a:gd name="connsiteY15" fmla="*/ 390334 h 609600"/>
                  <a:gd name="connsiteX16" fmla="*/ 565499 w 561975"/>
                  <a:gd name="connsiteY16" fmla="*/ 390334 h 609600"/>
                  <a:gd name="connsiteX17" fmla="*/ 565499 w 561975"/>
                  <a:gd name="connsiteY17" fmla="*/ 612934 h 609600"/>
                  <a:gd name="connsiteX18" fmla="*/ 95 w 561975"/>
                  <a:gd name="connsiteY18" fmla="*/ 612934 h 609600"/>
                  <a:gd name="connsiteX19" fmla="*/ 95 w 561975"/>
                  <a:gd name="connsiteY19" fmla="*/ 486823 h 609600"/>
                  <a:gd name="connsiteX20" fmla="*/ 268986 w 561975"/>
                  <a:gd name="connsiteY20" fmla="*/ 18326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975" h="609600">
                    <a:moveTo>
                      <a:pt x="268986" y="183261"/>
                    </a:moveTo>
                    <a:cubicBezTo>
                      <a:pt x="288036" y="161830"/>
                      <a:pt x="307086" y="148780"/>
                      <a:pt x="307086" y="148780"/>
                    </a:cubicBezTo>
                    <a:lnTo>
                      <a:pt x="307086" y="146399"/>
                    </a:lnTo>
                    <a:cubicBezTo>
                      <a:pt x="307086" y="146399"/>
                      <a:pt x="276130" y="148780"/>
                      <a:pt x="252317" y="148780"/>
                    </a:cubicBezTo>
                    <a:lnTo>
                      <a:pt x="172593" y="148780"/>
                    </a:lnTo>
                    <a:lnTo>
                      <a:pt x="172593" y="222599"/>
                    </a:lnTo>
                    <a:lnTo>
                      <a:pt x="0" y="222599"/>
                    </a:lnTo>
                    <a:lnTo>
                      <a:pt x="0" y="0"/>
                    </a:lnTo>
                    <a:lnTo>
                      <a:pt x="547592" y="0"/>
                    </a:lnTo>
                    <a:lnTo>
                      <a:pt x="547592" y="127349"/>
                    </a:lnTo>
                    <a:lnTo>
                      <a:pt x="283369" y="429673"/>
                    </a:lnTo>
                    <a:cubicBezTo>
                      <a:pt x="264319" y="451104"/>
                      <a:pt x="245269" y="464153"/>
                      <a:pt x="245269" y="464153"/>
                    </a:cubicBezTo>
                    <a:lnTo>
                      <a:pt x="245269" y="466534"/>
                    </a:lnTo>
                    <a:cubicBezTo>
                      <a:pt x="245269" y="466534"/>
                      <a:pt x="276225" y="464153"/>
                      <a:pt x="300038" y="464153"/>
                    </a:cubicBezTo>
                    <a:lnTo>
                      <a:pt x="392906" y="464153"/>
                    </a:lnTo>
                    <a:lnTo>
                      <a:pt x="392906" y="390334"/>
                    </a:lnTo>
                    <a:lnTo>
                      <a:pt x="565499" y="390334"/>
                    </a:lnTo>
                    <a:lnTo>
                      <a:pt x="565499" y="612934"/>
                    </a:lnTo>
                    <a:lnTo>
                      <a:pt x="95" y="612934"/>
                    </a:lnTo>
                    <a:lnTo>
                      <a:pt x="95" y="486823"/>
                    </a:lnTo>
                    <a:lnTo>
                      <a:pt x="268986" y="18326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2" name="Graphic 32">
              <a:extLst>
                <a:ext uri="{FF2B5EF4-FFF2-40B4-BE49-F238E27FC236}">
                  <a16:creationId xmlns:a16="http://schemas.microsoft.com/office/drawing/2014/main" id="{635B5EBA-0A23-4808-BB5B-DC23E4330EA6}"/>
                </a:ext>
              </a:extLst>
            </p:cNvPr>
            <p:cNvGrpSpPr/>
            <p:nvPr/>
          </p:nvGrpSpPr>
          <p:grpSpPr>
            <a:xfrm>
              <a:off x="685358" y="1093312"/>
              <a:ext cx="473188" cy="92841"/>
              <a:chOff x="2648299" y="4585017"/>
              <a:chExt cx="3009900" cy="590550"/>
            </a:xfrm>
            <a:solidFill>
              <a:srgbClr val="D4D69B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017673A-28AD-4ED0-BC72-FD4F050534A1}"/>
                  </a:ext>
                </a:extLst>
              </p:cNvPr>
              <p:cNvSpPr/>
              <p:nvPr/>
            </p:nvSpPr>
            <p:spPr>
              <a:xfrm>
                <a:off x="2648299" y="4585017"/>
                <a:ext cx="400050" cy="581025"/>
              </a:xfrm>
              <a:custGeom>
                <a:avLst/>
                <a:gdLst>
                  <a:gd name="connsiteX0" fmla="*/ 0 w 400050"/>
                  <a:gd name="connsiteY0" fmla="*/ 523304 h 581025"/>
                  <a:gd name="connsiteX1" fmla="*/ 73343 w 400050"/>
                  <a:gd name="connsiteY1" fmla="*/ 523304 h 581025"/>
                  <a:gd name="connsiteX2" fmla="*/ 73343 w 400050"/>
                  <a:gd name="connsiteY2" fmla="*/ 64199 h 581025"/>
                  <a:gd name="connsiteX3" fmla="*/ 0 w 400050"/>
                  <a:gd name="connsiteY3" fmla="*/ 64199 h 581025"/>
                  <a:gd name="connsiteX4" fmla="*/ 0 w 400050"/>
                  <a:gd name="connsiteY4" fmla="*/ 0 h 581025"/>
                  <a:gd name="connsiteX5" fmla="*/ 407480 w 400050"/>
                  <a:gd name="connsiteY5" fmla="*/ 0 h 581025"/>
                  <a:gd name="connsiteX6" fmla="*/ 407480 w 400050"/>
                  <a:gd name="connsiteY6" fmla="*/ 139160 h 581025"/>
                  <a:gd name="connsiteX7" fmla="*/ 334994 w 400050"/>
                  <a:gd name="connsiteY7" fmla="*/ 139160 h 581025"/>
                  <a:gd name="connsiteX8" fmla="*/ 334994 w 400050"/>
                  <a:gd name="connsiteY8" fmla="*/ 71723 h 581025"/>
                  <a:gd name="connsiteX9" fmla="*/ 156686 w 400050"/>
                  <a:gd name="connsiteY9" fmla="*/ 71723 h 581025"/>
                  <a:gd name="connsiteX10" fmla="*/ 156686 w 400050"/>
                  <a:gd name="connsiteY10" fmla="*/ 266700 h 581025"/>
                  <a:gd name="connsiteX11" fmla="*/ 359950 w 400050"/>
                  <a:gd name="connsiteY11" fmla="*/ 266700 h 581025"/>
                  <a:gd name="connsiteX12" fmla="*/ 359950 w 400050"/>
                  <a:gd name="connsiteY12" fmla="*/ 334994 h 581025"/>
                  <a:gd name="connsiteX13" fmla="*/ 156686 w 400050"/>
                  <a:gd name="connsiteY13" fmla="*/ 334994 h 581025"/>
                  <a:gd name="connsiteX14" fmla="*/ 156686 w 400050"/>
                  <a:gd name="connsiteY14" fmla="*/ 523304 h 581025"/>
                  <a:gd name="connsiteX15" fmla="*/ 236696 w 400050"/>
                  <a:gd name="connsiteY15" fmla="*/ 523304 h 581025"/>
                  <a:gd name="connsiteX16" fmla="*/ 236696 w 400050"/>
                  <a:gd name="connsiteY16" fmla="*/ 588264 h 581025"/>
                  <a:gd name="connsiteX17" fmla="*/ 0 w 400050"/>
                  <a:gd name="connsiteY17" fmla="*/ 588264 h 581025"/>
                  <a:gd name="connsiteX18" fmla="*/ 0 w 400050"/>
                  <a:gd name="connsiteY18" fmla="*/ 52330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0050" h="581025">
                    <a:moveTo>
                      <a:pt x="0" y="523304"/>
                    </a:moveTo>
                    <a:lnTo>
                      <a:pt x="73343" y="523304"/>
                    </a:lnTo>
                    <a:lnTo>
                      <a:pt x="73343" y="64199"/>
                    </a:lnTo>
                    <a:lnTo>
                      <a:pt x="0" y="64199"/>
                    </a:lnTo>
                    <a:lnTo>
                      <a:pt x="0" y="0"/>
                    </a:lnTo>
                    <a:lnTo>
                      <a:pt x="407480" y="0"/>
                    </a:lnTo>
                    <a:lnTo>
                      <a:pt x="407480" y="139160"/>
                    </a:lnTo>
                    <a:lnTo>
                      <a:pt x="334994" y="139160"/>
                    </a:lnTo>
                    <a:lnTo>
                      <a:pt x="334994" y="71723"/>
                    </a:lnTo>
                    <a:lnTo>
                      <a:pt x="156686" y="71723"/>
                    </a:lnTo>
                    <a:lnTo>
                      <a:pt x="156686" y="266700"/>
                    </a:lnTo>
                    <a:lnTo>
                      <a:pt x="359950" y="266700"/>
                    </a:lnTo>
                    <a:lnTo>
                      <a:pt x="359950" y="334994"/>
                    </a:lnTo>
                    <a:lnTo>
                      <a:pt x="156686" y="334994"/>
                    </a:lnTo>
                    <a:lnTo>
                      <a:pt x="156686" y="523304"/>
                    </a:lnTo>
                    <a:lnTo>
                      <a:pt x="236696" y="523304"/>
                    </a:lnTo>
                    <a:lnTo>
                      <a:pt x="236696" y="588264"/>
                    </a:lnTo>
                    <a:lnTo>
                      <a:pt x="0" y="588264"/>
                    </a:lnTo>
                    <a:lnTo>
                      <a:pt x="0" y="5233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60E8751-A8B7-4129-8109-3AA1F3F5418E}"/>
                  </a:ext>
                </a:extLst>
              </p:cNvPr>
              <p:cNvSpPr/>
              <p:nvPr/>
            </p:nvSpPr>
            <p:spPr>
              <a:xfrm>
                <a:off x="3103403" y="4741703"/>
                <a:ext cx="390525" cy="438150"/>
              </a:xfrm>
              <a:custGeom>
                <a:avLst/>
                <a:gdLst>
                  <a:gd name="connsiteX0" fmla="*/ 210693 w 390525"/>
                  <a:gd name="connsiteY0" fmla="*/ 0 h 438150"/>
                  <a:gd name="connsiteX1" fmla="*/ 393192 w 390525"/>
                  <a:gd name="connsiteY1" fmla="*/ 197453 h 438150"/>
                  <a:gd name="connsiteX2" fmla="*/ 390716 w 390525"/>
                  <a:gd name="connsiteY2" fmla="*/ 228314 h 438150"/>
                  <a:gd name="connsiteX3" fmla="*/ 82391 w 390525"/>
                  <a:gd name="connsiteY3" fmla="*/ 228314 h 438150"/>
                  <a:gd name="connsiteX4" fmla="*/ 228219 w 390525"/>
                  <a:gd name="connsiteY4" fmla="*/ 371666 h 438150"/>
                  <a:gd name="connsiteX5" fmla="*/ 354044 w 390525"/>
                  <a:gd name="connsiteY5" fmla="*/ 324136 h 438150"/>
                  <a:gd name="connsiteX6" fmla="*/ 387382 w 390525"/>
                  <a:gd name="connsiteY6" fmla="*/ 383286 h 438150"/>
                  <a:gd name="connsiteX7" fmla="*/ 223266 w 390525"/>
                  <a:gd name="connsiteY7" fmla="*/ 441579 h 438150"/>
                  <a:gd name="connsiteX8" fmla="*/ 0 w 390525"/>
                  <a:gd name="connsiteY8" fmla="*/ 220789 h 438150"/>
                  <a:gd name="connsiteX9" fmla="*/ 210693 w 390525"/>
                  <a:gd name="connsiteY9" fmla="*/ 0 h 438150"/>
                  <a:gd name="connsiteX10" fmla="*/ 309848 w 390525"/>
                  <a:gd name="connsiteY10" fmla="*/ 176689 h 438150"/>
                  <a:gd name="connsiteX11" fmla="*/ 209074 w 390525"/>
                  <a:gd name="connsiteY11" fmla="*/ 64199 h 438150"/>
                  <a:gd name="connsiteX12" fmla="*/ 85725 w 390525"/>
                  <a:gd name="connsiteY12" fmla="*/ 176689 h 438150"/>
                  <a:gd name="connsiteX13" fmla="*/ 309848 w 390525"/>
                  <a:gd name="connsiteY13" fmla="*/ 176689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525" h="438150">
                    <a:moveTo>
                      <a:pt x="210693" y="0"/>
                    </a:moveTo>
                    <a:cubicBezTo>
                      <a:pt x="330708" y="0"/>
                      <a:pt x="393192" y="88297"/>
                      <a:pt x="393192" y="197453"/>
                    </a:cubicBezTo>
                    <a:cubicBezTo>
                      <a:pt x="393192" y="208312"/>
                      <a:pt x="390716" y="228314"/>
                      <a:pt x="390716" y="228314"/>
                    </a:cubicBezTo>
                    <a:lnTo>
                      <a:pt x="82391" y="228314"/>
                    </a:lnTo>
                    <a:cubicBezTo>
                      <a:pt x="87344" y="321659"/>
                      <a:pt x="153257" y="371666"/>
                      <a:pt x="228219" y="371666"/>
                    </a:cubicBezTo>
                    <a:cubicBezTo>
                      <a:pt x="301562" y="371666"/>
                      <a:pt x="354044" y="324136"/>
                      <a:pt x="354044" y="324136"/>
                    </a:cubicBezTo>
                    <a:lnTo>
                      <a:pt x="387382" y="383286"/>
                    </a:lnTo>
                    <a:cubicBezTo>
                      <a:pt x="387382" y="383286"/>
                      <a:pt x="324041" y="441579"/>
                      <a:pt x="223266" y="441579"/>
                    </a:cubicBezTo>
                    <a:cubicBezTo>
                      <a:pt x="90773" y="441579"/>
                      <a:pt x="0" y="345758"/>
                      <a:pt x="0" y="220789"/>
                    </a:cubicBezTo>
                    <a:cubicBezTo>
                      <a:pt x="-95" y="86678"/>
                      <a:pt x="90678" y="0"/>
                      <a:pt x="210693" y="0"/>
                    </a:cubicBezTo>
                    <a:close/>
                    <a:moveTo>
                      <a:pt x="309848" y="176689"/>
                    </a:moveTo>
                    <a:cubicBezTo>
                      <a:pt x="307372" y="102489"/>
                      <a:pt x="262319" y="64199"/>
                      <a:pt x="209074" y="64199"/>
                    </a:cubicBezTo>
                    <a:cubicBezTo>
                      <a:pt x="147447" y="64199"/>
                      <a:pt x="97441" y="105823"/>
                      <a:pt x="85725" y="176689"/>
                    </a:cubicBezTo>
                    <a:lnTo>
                      <a:pt x="309848" y="1766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4BD300E-7BB0-449F-91C3-2000CE1C0578}"/>
                  </a:ext>
                </a:extLst>
              </p:cNvPr>
              <p:cNvSpPr/>
              <p:nvPr/>
            </p:nvSpPr>
            <p:spPr>
              <a:xfrm>
                <a:off x="3564890" y="4741703"/>
                <a:ext cx="333375" cy="438150"/>
              </a:xfrm>
              <a:custGeom>
                <a:avLst/>
                <a:gdLst>
                  <a:gd name="connsiteX0" fmla="*/ 0 w 333375"/>
                  <a:gd name="connsiteY0" fmla="*/ 295846 h 438150"/>
                  <a:gd name="connsiteX1" fmla="*/ 70866 w 333375"/>
                  <a:gd name="connsiteY1" fmla="*/ 295846 h 438150"/>
                  <a:gd name="connsiteX2" fmla="*/ 70866 w 333375"/>
                  <a:gd name="connsiteY2" fmla="*/ 323374 h 438150"/>
                  <a:gd name="connsiteX3" fmla="*/ 167545 w 333375"/>
                  <a:gd name="connsiteY3" fmla="*/ 375856 h 438150"/>
                  <a:gd name="connsiteX4" fmla="*/ 252508 w 333375"/>
                  <a:gd name="connsiteY4" fmla="*/ 321659 h 438150"/>
                  <a:gd name="connsiteX5" fmla="*/ 147542 w 333375"/>
                  <a:gd name="connsiteY5" fmla="*/ 244983 h 438150"/>
                  <a:gd name="connsiteX6" fmla="*/ 15907 w 333375"/>
                  <a:gd name="connsiteY6" fmla="*/ 116681 h 438150"/>
                  <a:gd name="connsiteX7" fmla="*/ 171736 w 333375"/>
                  <a:gd name="connsiteY7" fmla="*/ 0 h 438150"/>
                  <a:gd name="connsiteX8" fmla="*/ 317563 w 333375"/>
                  <a:gd name="connsiteY8" fmla="*/ 84963 h 438150"/>
                  <a:gd name="connsiteX9" fmla="*/ 317563 w 333375"/>
                  <a:gd name="connsiteY9" fmla="*/ 135827 h 438150"/>
                  <a:gd name="connsiteX10" fmla="*/ 246697 w 333375"/>
                  <a:gd name="connsiteY10" fmla="*/ 135827 h 438150"/>
                  <a:gd name="connsiteX11" fmla="*/ 246697 w 333375"/>
                  <a:gd name="connsiteY11" fmla="*/ 108299 h 438150"/>
                  <a:gd name="connsiteX12" fmla="*/ 172498 w 333375"/>
                  <a:gd name="connsiteY12" fmla="*/ 64961 h 438150"/>
                  <a:gd name="connsiteX13" fmla="*/ 97536 w 333375"/>
                  <a:gd name="connsiteY13" fmla="*/ 115824 h 438150"/>
                  <a:gd name="connsiteX14" fmla="*/ 194977 w 333375"/>
                  <a:gd name="connsiteY14" fmla="*/ 190024 h 438150"/>
                  <a:gd name="connsiteX15" fmla="*/ 334137 w 333375"/>
                  <a:gd name="connsiteY15" fmla="*/ 317468 h 438150"/>
                  <a:gd name="connsiteX16" fmla="*/ 164973 w 333375"/>
                  <a:gd name="connsiteY16" fmla="*/ 441579 h 438150"/>
                  <a:gd name="connsiteX17" fmla="*/ 0 w 333375"/>
                  <a:gd name="connsiteY17" fmla="*/ 340805 h 438150"/>
                  <a:gd name="connsiteX18" fmla="*/ 0 w 333375"/>
                  <a:gd name="connsiteY18" fmla="*/ 29584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5" h="438150">
                    <a:moveTo>
                      <a:pt x="0" y="295846"/>
                    </a:moveTo>
                    <a:lnTo>
                      <a:pt x="70866" y="295846"/>
                    </a:lnTo>
                    <a:lnTo>
                      <a:pt x="70866" y="323374"/>
                    </a:lnTo>
                    <a:cubicBezTo>
                      <a:pt x="70866" y="359188"/>
                      <a:pt x="120872" y="375856"/>
                      <a:pt x="167545" y="375856"/>
                    </a:cubicBezTo>
                    <a:cubicBezTo>
                      <a:pt x="215074" y="375856"/>
                      <a:pt x="252508" y="356711"/>
                      <a:pt x="252508" y="321659"/>
                    </a:cubicBezTo>
                    <a:cubicBezTo>
                      <a:pt x="252508" y="279178"/>
                      <a:pt x="205835" y="265843"/>
                      <a:pt x="147542" y="244983"/>
                    </a:cubicBezTo>
                    <a:cubicBezTo>
                      <a:pt x="85058" y="221647"/>
                      <a:pt x="15907" y="193358"/>
                      <a:pt x="15907" y="116681"/>
                    </a:cubicBezTo>
                    <a:cubicBezTo>
                      <a:pt x="15907" y="33338"/>
                      <a:pt x="98393" y="0"/>
                      <a:pt x="171736" y="0"/>
                    </a:cubicBezTo>
                    <a:cubicBezTo>
                      <a:pt x="230886" y="0"/>
                      <a:pt x="317563" y="23336"/>
                      <a:pt x="317563" y="84963"/>
                    </a:cubicBezTo>
                    <a:lnTo>
                      <a:pt x="317563" y="135827"/>
                    </a:lnTo>
                    <a:lnTo>
                      <a:pt x="246697" y="135827"/>
                    </a:lnTo>
                    <a:lnTo>
                      <a:pt x="246697" y="108299"/>
                    </a:lnTo>
                    <a:cubicBezTo>
                      <a:pt x="246697" y="82487"/>
                      <a:pt x="213360" y="64961"/>
                      <a:pt x="172498" y="64961"/>
                    </a:cubicBezTo>
                    <a:cubicBezTo>
                      <a:pt x="132493" y="64961"/>
                      <a:pt x="97536" y="81629"/>
                      <a:pt x="97536" y="115824"/>
                    </a:cubicBezTo>
                    <a:cubicBezTo>
                      <a:pt x="97536" y="155829"/>
                      <a:pt x="144209" y="172498"/>
                      <a:pt x="194977" y="190024"/>
                    </a:cubicBezTo>
                    <a:cubicBezTo>
                      <a:pt x="259937" y="211646"/>
                      <a:pt x="334137" y="239173"/>
                      <a:pt x="334137" y="317468"/>
                    </a:cubicBezTo>
                    <a:cubicBezTo>
                      <a:pt x="334137" y="397478"/>
                      <a:pt x="260794" y="441579"/>
                      <a:pt x="164973" y="441579"/>
                    </a:cubicBezTo>
                    <a:cubicBezTo>
                      <a:pt x="88297" y="441579"/>
                      <a:pt x="0" y="407384"/>
                      <a:pt x="0" y="340805"/>
                    </a:cubicBezTo>
                    <a:lnTo>
                      <a:pt x="0" y="2958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D69B4E5-C807-45F8-ACB7-1023982CB51E}"/>
                  </a:ext>
                </a:extLst>
              </p:cNvPr>
              <p:cNvSpPr/>
              <p:nvPr/>
            </p:nvSpPr>
            <p:spPr>
              <a:xfrm>
                <a:off x="3947318" y="4635880"/>
                <a:ext cx="257175" cy="533400"/>
              </a:xfrm>
              <a:custGeom>
                <a:avLst/>
                <a:gdLst>
                  <a:gd name="connsiteX0" fmla="*/ 70866 w 257175"/>
                  <a:gd name="connsiteY0" fmla="*/ 178308 h 533400"/>
                  <a:gd name="connsiteX1" fmla="*/ 0 w 257175"/>
                  <a:gd name="connsiteY1" fmla="*/ 178308 h 533400"/>
                  <a:gd name="connsiteX2" fmla="*/ 0 w 257175"/>
                  <a:gd name="connsiteY2" fmla="*/ 115824 h 533400"/>
                  <a:gd name="connsiteX3" fmla="*/ 72485 w 257175"/>
                  <a:gd name="connsiteY3" fmla="*/ 115824 h 533400"/>
                  <a:gd name="connsiteX4" fmla="*/ 72485 w 257175"/>
                  <a:gd name="connsiteY4" fmla="*/ 0 h 533400"/>
                  <a:gd name="connsiteX5" fmla="*/ 151638 w 257175"/>
                  <a:gd name="connsiteY5" fmla="*/ 0 h 533400"/>
                  <a:gd name="connsiteX6" fmla="*/ 151638 w 257175"/>
                  <a:gd name="connsiteY6" fmla="*/ 115824 h 533400"/>
                  <a:gd name="connsiteX7" fmla="*/ 252413 w 257175"/>
                  <a:gd name="connsiteY7" fmla="*/ 115824 h 533400"/>
                  <a:gd name="connsiteX8" fmla="*/ 252413 w 257175"/>
                  <a:gd name="connsiteY8" fmla="*/ 178308 h 533400"/>
                  <a:gd name="connsiteX9" fmla="*/ 151638 w 257175"/>
                  <a:gd name="connsiteY9" fmla="*/ 178308 h 533400"/>
                  <a:gd name="connsiteX10" fmla="*/ 151638 w 257175"/>
                  <a:gd name="connsiteY10" fmla="*/ 375857 h 533400"/>
                  <a:gd name="connsiteX11" fmla="*/ 241649 w 257175"/>
                  <a:gd name="connsiteY11" fmla="*/ 472535 h 533400"/>
                  <a:gd name="connsiteX12" fmla="*/ 260795 w 257175"/>
                  <a:gd name="connsiteY12" fmla="*/ 471678 h 533400"/>
                  <a:gd name="connsiteX13" fmla="*/ 260795 w 257175"/>
                  <a:gd name="connsiteY13" fmla="*/ 539210 h 533400"/>
                  <a:gd name="connsiteX14" fmla="*/ 231648 w 257175"/>
                  <a:gd name="connsiteY14" fmla="*/ 540830 h 533400"/>
                  <a:gd name="connsiteX15" fmla="*/ 70866 w 257175"/>
                  <a:gd name="connsiteY15" fmla="*/ 383381 h 533400"/>
                  <a:gd name="connsiteX16" fmla="*/ 70866 w 257175"/>
                  <a:gd name="connsiteY16" fmla="*/ 1783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7175" h="533400">
                    <a:moveTo>
                      <a:pt x="70866" y="178308"/>
                    </a:moveTo>
                    <a:lnTo>
                      <a:pt x="0" y="178308"/>
                    </a:lnTo>
                    <a:lnTo>
                      <a:pt x="0" y="115824"/>
                    </a:lnTo>
                    <a:lnTo>
                      <a:pt x="72485" y="115824"/>
                    </a:lnTo>
                    <a:lnTo>
                      <a:pt x="72485" y="0"/>
                    </a:lnTo>
                    <a:lnTo>
                      <a:pt x="151638" y="0"/>
                    </a:lnTo>
                    <a:lnTo>
                      <a:pt x="151638" y="115824"/>
                    </a:lnTo>
                    <a:lnTo>
                      <a:pt x="252413" y="115824"/>
                    </a:lnTo>
                    <a:lnTo>
                      <a:pt x="252413" y="178308"/>
                    </a:lnTo>
                    <a:lnTo>
                      <a:pt x="151638" y="178308"/>
                    </a:lnTo>
                    <a:lnTo>
                      <a:pt x="151638" y="375857"/>
                    </a:lnTo>
                    <a:cubicBezTo>
                      <a:pt x="151638" y="461677"/>
                      <a:pt x="209931" y="472535"/>
                      <a:pt x="241649" y="472535"/>
                    </a:cubicBezTo>
                    <a:cubicBezTo>
                      <a:pt x="253270" y="472535"/>
                      <a:pt x="260795" y="471678"/>
                      <a:pt x="260795" y="471678"/>
                    </a:cubicBezTo>
                    <a:lnTo>
                      <a:pt x="260795" y="539210"/>
                    </a:lnTo>
                    <a:cubicBezTo>
                      <a:pt x="260795" y="539210"/>
                      <a:pt x="249174" y="540830"/>
                      <a:pt x="231648" y="540830"/>
                    </a:cubicBezTo>
                    <a:cubicBezTo>
                      <a:pt x="178308" y="540830"/>
                      <a:pt x="70866" y="524161"/>
                      <a:pt x="70866" y="383381"/>
                    </a:cubicBezTo>
                    <a:lnTo>
                      <a:pt x="70866" y="1783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C18A7D7-73BF-40DF-B5F3-D15DDA7BC00C}"/>
                  </a:ext>
                </a:extLst>
              </p:cNvPr>
              <p:cNvSpPr/>
              <p:nvPr/>
            </p:nvSpPr>
            <p:spPr>
              <a:xfrm>
                <a:off x="4268120" y="4585112"/>
                <a:ext cx="209550" cy="581025"/>
              </a:xfrm>
              <a:custGeom>
                <a:avLst/>
                <a:gdLst>
                  <a:gd name="connsiteX0" fmla="*/ 4191 w 209550"/>
                  <a:gd name="connsiteY0" fmla="*/ 525780 h 581025"/>
                  <a:gd name="connsiteX1" fmla="*/ 70009 w 209550"/>
                  <a:gd name="connsiteY1" fmla="*/ 525780 h 581025"/>
                  <a:gd name="connsiteX2" fmla="*/ 70009 w 209550"/>
                  <a:gd name="connsiteY2" fmla="*/ 229171 h 581025"/>
                  <a:gd name="connsiteX3" fmla="*/ 0 w 209550"/>
                  <a:gd name="connsiteY3" fmla="*/ 229171 h 581025"/>
                  <a:gd name="connsiteX4" fmla="*/ 0 w 209550"/>
                  <a:gd name="connsiteY4" fmla="*/ 166687 h 581025"/>
                  <a:gd name="connsiteX5" fmla="*/ 150781 w 209550"/>
                  <a:gd name="connsiteY5" fmla="*/ 166687 h 581025"/>
                  <a:gd name="connsiteX6" fmla="*/ 150781 w 209550"/>
                  <a:gd name="connsiteY6" fmla="*/ 525780 h 581025"/>
                  <a:gd name="connsiteX7" fmla="*/ 217456 w 209550"/>
                  <a:gd name="connsiteY7" fmla="*/ 525780 h 581025"/>
                  <a:gd name="connsiteX8" fmla="*/ 217456 w 209550"/>
                  <a:gd name="connsiteY8" fmla="*/ 588264 h 581025"/>
                  <a:gd name="connsiteX9" fmla="*/ 4191 w 209550"/>
                  <a:gd name="connsiteY9" fmla="*/ 588264 h 581025"/>
                  <a:gd name="connsiteX10" fmla="*/ 4191 w 209550"/>
                  <a:gd name="connsiteY10" fmla="*/ 525780 h 581025"/>
                  <a:gd name="connsiteX11" fmla="*/ 68390 w 209550"/>
                  <a:gd name="connsiteY11" fmla="*/ 0 h 581025"/>
                  <a:gd name="connsiteX12" fmla="*/ 153353 w 209550"/>
                  <a:gd name="connsiteY12" fmla="*/ 0 h 581025"/>
                  <a:gd name="connsiteX13" fmla="*/ 153353 w 209550"/>
                  <a:gd name="connsiteY13" fmla="*/ 82486 h 581025"/>
                  <a:gd name="connsiteX14" fmla="*/ 68390 w 209550"/>
                  <a:gd name="connsiteY14" fmla="*/ 82486 h 581025"/>
                  <a:gd name="connsiteX15" fmla="*/ 68390 w 209550"/>
                  <a:gd name="connsiteY15" fmla="*/ 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550" h="581025">
                    <a:moveTo>
                      <a:pt x="4191" y="525780"/>
                    </a:moveTo>
                    <a:lnTo>
                      <a:pt x="70009" y="525780"/>
                    </a:lnTo>
                    <a:lnTo>
                      <a:pt x="70009" y="229171"/>
                    </a:lnTo>
                    <a:lnTo>
                      <a:pt x="0" y="229171"/>
                    </a:lnTo>
                    <a:lnTo>
                      <a:pt x="0" y="166687"/>
                    </a:lnTo>
                    <a:lnTo>
                      <a:pt x="150781" y="166687"/>
                    </a:lnTo>
                    <a:lnTo>
                      <a:pt x="150781" y="525780"/>
                    </a:lnTo>
                    <a:lnTo>
                      <a:pt x="217456" y="525780"/>
                    </a:lnTo>
                    <a:lnTo>
                      <a:pt x="217456" y="588264"/>
                    </a:lnTo>
                    <a:lnTo>
                      <a:pt x="4191" y="588264"/>
                    </a:lnTo>
                    <a:lnTo>
                      <a:pt x="4191" y="525780"/>
                    </a:lnTo>
                    <a:close/>
                    <a:moveTo>
                      <a:pt x="68390" y="0"/>
                    </a:moveTo>
                    <a:lnTo>
                      <a:pt x="153353" y="0"/>
                    </a:lnTo>
                    <a:lnTo>
                      <a:pt x="153353" y="82486"/>
                    </a:lnTo>
                    <a:lnTo>
                      <a:pt x="68390" y="82486"/>
                    </a:lnTo>
                    <a:lnTo>
                      <a:pt x="683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EFEA3C98-5715-483B-8B52-BEE9D7BD9EE1}"/>
                  </a:ext>
                </a:extLst>
              </p:cNvPr>
              <p:cNvSpPr/>
              <p:nvPr/>
            </p:nvSpPr>
            <p:spPr>
              <a:xfrm>
                <a:off x="4513008" y="4751705"/>
                <a:ext cx="466725" cy="419100"/>
              </a:xfrm>
              <a:custGeom>
                <a:avLst/>
                <a:gdLst>
                  <a:gd name="connsiteX0" fmla="*/ 191 w 466725"/>
                  <a:gd name="connsiteY0" fmla="*/ 0 h 419100"/>
                  <a:gd name="connsiteX1" fmla="*/ 189357 w 466725"/>
                  <a:gd name="connsiteY1" fmla="*/ 0 h 419100"/>
                  <a:gd name="connsiteX2" fmla="*/ 189357 w 466725"/>
                  <a:gd name="connsiteY2" fmla="*/ 62484 h 419100"/>
                  <a:gd name="connsiteX3" fmla="*/ 135160 w 466725"/>
                  <a:gd name="connsiteY3" fmla="*/ 62484 h 419100"/>
                  <a:gd name="connsiteX4" fmla="*/ 224314 w 466725"/>
                  <a:gd name="connsiteY4" fmla="*/ 308324 h 419100"/>
                  <a:gd name="connsiteX5" fmla="*/ 233458 w 466725"/>
                  <a:gd name="connsiteY5" fmla="*/ 347472 h 419100"/>
                  <a:gd name="connsiteX6" fmla="*/ 235934 w 466725"/>
                  <a:gd name="connsiteY6" fmla="*/ 347472 h 419100"/>
                  <a:gd name="connsiteX7" fmla="*/ 245078 w 466725"/>
                  <a:gd name="connsiteY7" fmla="*/ 308324 h 419100"/>
                  <a:gd name="connsiteX8" fmla="*/ 335090 w 466725"/>
                  <a:gd name="connsiteY8" fmla="*/ 62484 h 419100"/>
                  <a:gd name="connsiteX9" fmla="*/ 280892 w 466725"/>
                  <a:gd name="connsiteY9" fmla="*/ 62484 h 419100"/>
                  <a:gd name="connsiteX10" fmla="*/ 280892 w 466725"/>
                  <a:gd name="connsiteY10" fmla="*/ 0 h 419100"/>
                  <a:gd name="connsiteX11" fmla="*/ 469201 w 466725"/>
                  <a:gd name="connsiteY11" fmla="*/ 0 h 419100"/>
                  <a:gd name="connsiteX12" fmla="*/ 469201 w 466725"/>
                  <a:gd name="connsiteY12" fmla="*/ 62484 h 419100"/>
                  <a:gd name="connsiteX13" fmla="*/ 416719 w 466725"/>
                  <a:gd name="connsiteY13" fmla="*/ 62484 h 419100"/>
                  <a:gd name="connsiteX14" fmla="*/ 280035 w 466725"/>
                  <a:gd name="connsiteY14" fmla="*/ 421576 h 419100"/>
                  <a:gd name="connsiteX15" fmla="*/ 189167 w 466725"/>
                  <a:gd name="connsiteY15" fmla="*/ 421576 h 419100"/>
                  <a:gd name="connsiteX16" fmla="*/ 53340 w 466725"/>
                  <a:gd name="connsiteY16" fmla="*/ 62484 h 419100"/>
                  <a:gd name="connsiteX17" fmla="*/ 0 w 466725"/>
                  <a:gd name="connsiteY17" fmla="*/ 62484 h 419100"/>
                  <a:gd name="connsiteX18" fmla="*/ 0 w 466725"/>
                  <a:gd name="connsiteY18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419100">
                    <a:moveTo>
                      <a:pt x="191" y="0"/>
                    </a:moveTo>
                    <a:lnTo>
                      <a:pt x="189357" y="0"/>
                    </a:lnTo>
                    <a:lnTo>
                      <a:pt x="189357" y="62484"/>
                    </a:lnTo>
                    <a:lnTo>
                      <a:pt x="135160" y="62484"/>
                    </a:lnTo>
                    <a:lnTo>
                      <a:pt x="224314" y="308324"/>
                    </a:lnTo>
                    <a:cubicBezTo>
                      <a:pt x="230981" y="326612"/>
                      <a:pt x="233458" y="347472"/>
                      <a:pt x="233458" y="347472"/>
                    </a:cubicBezTo>
                    <a:lnTo>
                      <a:pt x="235934" y="347472"/>
                    </a:lnTo>
                    <a:cubicBezTo>
                      <a:pt x="235934" y="347472"/>
                      <a:pt x="238411" y="326612"/>
                      <a:pt x="245078" y="308324"/>
                    </a:cubicBezTo>
                    <a:lnTo>
                      <a:pt x="335090" y="62484"/>
                    </a:lnTo>
                    <a:lnTo>
                      <a:pt x="280892" y="62484"/>
                    </a:lnTo>
                    <a:lnTo>
                      <a:pt x="280892" y="0"/>
                    </a:lnTo>
                    <a:lnTo>
                      <a:pt x="469201" y="0"/>
                    </a:lnTo>
                    <a:lnTo>
                      <a:pt x="469201" y="62484"/>
                    </a:lnTo>
                    <a:lnTo>
                      <a:pt x="416719" y="62484"/>
                    </a:lnTo>
                    <a:lnTo>
                      <a:pt x="280035" y="421576"/>
                    </a:lnTo>
                    <a:lnTo>
                      <a:pt x="189167" y="421576"/>
                    </a:lnTo>
                    <a:lnTo>
                      <a:pt x="53340" y="62484"/>
                    </a:lnTo>
                    <a:lnTo>
                      <a:pt x="0" y="624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74C94CB3-0741-464A-AAE7-D36CF3130D6C}"/>
                  </a:ext>
                </a:extLst>
              </p:cNvPr>
              <p:cNvSpPr/>
              <p:nvPr/>
            </p:nvSpPr>
            <p:spPr>
              <a:xfrm>
                <a:off x="5017261" y="4741703"/>
                <a:ext cx="409575" cy="438150"/>
              </a:xfrm>
              <a:custGeom>
                <a:avLst/>
                <a:gdLst>
                  <a:gd name="connsiteX0" fmla="*/ 245841 w 409575"/>
                  <a:gd name="connsiteY0" fmla="*/ 172498 h 438150"/>
                  <a:gd name="connsiteX1" fmla="*/ 272510 w 409575"/>
                  <a:gd name="connsiteY1" fmla="*/ 172498 h 438150"/>
                  <a:gd name="connsiteX2" fmla="*/ 272510 w 409575"/>
                  <a:gd name="connsiteY2" fmla="*/ 156686 h 438150"/>
                  <a:gd name="connsiteX3" fmla="*/ 182499 w 409575"/>
                  <a:gd name="connsiteY3" fmla="*/ 66675 h 438150"/>
                  <a:gd name="connsiteX4" fmla="*/ 61722 w 409575"/>
                  <a:gd name="connsiteY4" fmla="*/ 107537 h 438150"/>
                  <a:gd name="connsiteX5" fmla="*/ 29242 w 409575"/>
                  <a:gd name="connsiteY5" fmla="*/ 50006 h 438150"/>
                  <a:gd name="connsiteX6" fmla="*/ 189262 w 409575"/>
                  <a:gd name="connsiteY6" fmla="*/ 0 h 438150"/>
                  <a:gd name="connsiteX7" fmla="*/ 353378 w 409575"/>
                  <a:gd name="connsiteY7" fmla="*/ 162496 h 438150"/>
                  <a:gd name="connsiteX8" fmla="*/ 353378 w 409575"/>
                  <a:gd name="connsiteY8" fmla="*/ 350806 h 438150"/>
                  <a:gd name="connsiteX9" fmla="*/ 371666 w 409575"/>
                  <a:gd name="connsiteY9" fmla="*/ 369094 h 438150"/>
                  <a:gd name="connsiteX10" fmla="*/ 414147 w 409575"/>
                  <a:gd name="connsiteY10" fmla="*/ 369094 h 438150"/>
                  <a:gd name="connsiteX11" fmla="*/ 414147 w 409575"/>
                  <a:gd name="connsiteY11" fmla="*/ 431578 h 438150"/>
                  <a:gd name="connsiteX12" fmla="*/ 329946 w 409575"/>
                  <a:gd name="connsiteY12" fmla="*/ 431578 h 438150"/>
                  <a:gd name="connsiteX13" fmla="*/ 277463 w 409575"/>
                  <a:gd name="connsiteY13" fmla="*/ 385763 h 438150"/>
                  <a:gd name="connsiteX14" fmla="*/ 277463 w 409575"/>
                  <a:gd name="connsiteY14" fmla="*/ 379952 h 438150"/>
                  <a:gd name="connsiteX15" fmla="*/ 280797 w 409575"/>
                  <a:gd name="connsiteY15" fmla="*/ 352425 h 438150"/>
                  <a:gd name="connsiteX16" fmla="*/ 279178 w 409575"/>
                  <a:gd name="connsiteY16" fmla="*/ 352425 h 438150"/>
                  <a:gd name="connsiteX17" fmla="*/ 140018 w 409575"/>
                  <a:gd name="connsiteY17" fmla="*/ 441579 h 438150"/>
                  <a:gd name="connsiteX18" fmla="*/ 0 w 409575"/>
                  <a:gd name="connsiteY18" fmla="*/ 314135 h 438150"/>
                  <a:gd name="connsiteX19" fmla="*/ 245841 w 409575"/>
                  <a:gd name="connsiteY19" fmla="*/ 172498 h 438150"/>
                  <a:gd name="connsiteX20" fmla="*/ 157544 w 409575"/>
                  <a:gd name="connsiteY20" fmla="*/ 379190 h 438150"/>
                  <a:gd name="connsiteX21" fmla="*/ 273368 w 409575"/>
                  <a:gd name="connsiteY21" fmla="*/ 242506 h 438150"/>
                  <a:gd name="connsiteX22" fmla="*/ 273368 w 409575"/>
                  <a:gd name="connsiteY22" fmla="*/ 224980 h 438150"/>
                  <a:gd name="connsiteX23" fmla="*/ 252508 w 409575"/>
                  <a:gd name="connsiteY23" fmla="*/ 224980 h 438150"/>
                  <a:gd name="connsiteX24" fmla="*/ 81725 w 409575"/>
                  <a:gd name="connsiteY24" fmla="*/ 307467 h 438150"/>
                  <a:gd name="connsiteX25" fmla="*/ 157544 w 409575"/>
                  <a:gd name="connsiteY25" fmla="*/ 37919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9575" h="438150">
                    <a:moveTo>
                      <a:pt x="245841" y="172498"/>
                    </a:moveTo>
                    <a:lnTo>
                      <a:pt x="272510" y="172498"/>
                    </a:lnTo>
                    <a:lnTo>
                      <a:pt x="272510" y="156686"/>
                    </a:lnTo>
                    <a:cubicBezTo>
                      <a:pt x="272510" y="90011"/>
                      <a:pt x="234220" y="66675"/>
                      <a:pt x="182499" y="66675"/>
                    </a:cubicBezTo>
                    <a:cubicBezTo>
                      <a:pt x="115824" y="66675"/>
                      <a:pt x="61722" y="107537"/>
                      <a:pt x="61722" y="107537"/>
                    </a:cubicBezTo>
                    <a:lnTo>
                      <a:pt x="29242" y="50006"/>
                    </a:lnTo>
                    <a:cubicBezTo>
                      <a:pt x="29242" y="50006"/>
                      <a:pt x="90869" y="0"/>
                      <a:pt x="189262" y="0"/>
                    </a:cubicBezTo>
                    <a:cubicBezTo>
                      <a:pt x="296704" y="0"/>
                      <a:pt x="353378" y="55817"/>
                      <a:pt x="353378" y="162496"/>
                    </a:cubicBezTo>
                    <a:lnTo>
                      <a:pt x="353378" y="350806"/>
                    </a:lnTo>
                    <a:cubicBezTo>
                      <a:pt x="353378" y="363284"/>
                      <a:pt x="360045" y="369094"/>
                      <a:pt x="371666" y="369094"/>
                    </a:cubicBezTo>
                    <a:lnTo>
                      <a:pt x="414147" y="369094"/>
                    </a:lnTo>
                    <a:lnTo>
                      <a:pt x="414147" y="431578"/>
                    </a:lnTo>
                    <a:lnTo>
                      <a:pt x="329946" y="431578"/>
                    </a:lnTo>
                    <a:cubicBezTo>
                      <a:pt x="292418" y="431578"/>
                      <a:pt x="277463" y="413290"/>
                      <a:pt x="277463" y="385763"/>
                    </a:cubicBezTo>
                    <a:lnTo>
                      <a:pt x="277463" y="379952"/>
                    </a:lnTo>
                    <a:cubicBezTo>
                      <a:pt x="277463" y="363284"/>
                      <a:pt x="280797" y="352425"/>
                      <a:pt x="280797" y="352425"/>
                    </a:cubicBezTo>
                    <a:lnTo>
                      <a:pt x="279178" y="352425"/>
                    </a:lnTo>
                    <a:cubicBezTo>
                      <a:pt x="279178" y="352425"/>
                      <a:pt x="242507" y="441579"/>
                      <a:pt x="140018" y="441579"/>
                    </a:cubicBezTo>
                    <a:cubicBezTo>
                      <a:pt x="70009" y="441579"/>
                      <a:pt x="0" y="400717"/>
                      <a:pt x="0" y="314135"/>
                    </a:cubicBezTo>
                    <a:cubicBezTo>
                      <a:pt x="0" y="181642"/>
                      <a:pt x="175832" y="172498"/>
                      <a:pt x="245841" y="172498"/>
                    </a:cubicBezTo>
                    <a:close/>
                    <a:moveTo>
                      <a:pt x="157544" y="379190"/>
                    </a:moveTo>
                    <a:cubicBezTo>
                      <a:pt x="229172" y="379190"/>
                      <a:pt x="273368" y="305848"/>
                      <a:pt x="273368" y="242506"/>
                    </a:cubicBezTo>
                    <a:lnTo>
                      <a:pt x="273368" y="224980"/>
                    </a:lnTo>
                    <a:lnTo>
                      <a:pt x="252508" y="224980"/>
                    </a:lnTo>
                    <a:cubicBezTo>
                      <a:pt x="214217" y="224980"/>
                      <a:pt x="81725" y="226600"/>
                      <a:pt x="81725" y="307467"/>
                    </a:cubicBezTo>
                    <a:cubicBezTo>
                      <a:pt x="81725" y="344996"/>
                      <a:pt x="109157" y="379190"/>
                      <a:pt x="157544" y="379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931CEED-B159-4611-866A-7F880A370B52}"/>
                  </a:ext>
                </a:extLst>
              </p:cNvPr>
              <p:cNvSpPr/>
              <p:nvPr/>
            </p:nvSpPr>
            <p:spPr>
              <a:xfrm>
                <a:off x="5448077" y="4585112"/>
                <a:ext cx="209550" cy="590550"/>
              </a:xfrm>
              <a:custGeom>
                <a:avLst/>
                <a:gdLst>
                  <a:gd name="connsiteX0" fmla="*/ 70009 w 209550"/>
                  <a:gd name="connsiteY0" fmla="*/ 62484 h 590550"/>
                  <a:gd name="connsiteX1" fmla="*/ 0 w 209550"/>
                  <a:gd name="connsiteY1" fmla="*/ 62484 h 590550"/>
                  <a:gd name="connsiteX2" fmla="*/ 0 w 209550"/>
                  <a:gd name="connsiteY2" fmla="*/ 0 h 590550"/>
                  <a:gd name="connsiteX3" fmla="*/ 150781 w 209550"/>
                  <a:gd name="connsiteY3" fmla="*/ 0 h 590550"/>
                  <a:gd name="connsiteX4" fmla="*/ 150781 w 209550"/>
                  <a:gd name="connsiteY4" fmla="*/ 463296 h 590550"/>
                  <a:gd name="connsiteX5" fmla="*/ 195739 w 209550"/>
                  <a:gd name="connsiteY5" fmla="*/ 523303 h 590550"/>
                  <a:gd name="connsiteX6" fmla="*/ 218218 w 209550"/>
                  <a:gd name="connsiteY6" fmla="*/ 522446 h 590550"/>
                  <a:gd name="connsiteX7" fmla="*/ 217361 w 209550"/>
                  <a:gd name="connsiteY7" fmla="*/ 589121 h 590550"/>
                  <a:gd name="connsiteX8" fmla="*/ 181546 w 209550"/>
                  <a:gd name="connsiteY8" fmla="*/ 590741 h 590550"/>
                  <a:gd name="connsiteX9" fmla="*/ 69913 w 209550"/>
                  <a:gd name="connsiteY9" fmla="*/ 468249 h 590550"/>
                  <a:gd name="connsiteX10" fmla="*/ 69913 w 209550"/>
                  <a:gd name="connsiteY10" fmla="*/ 6248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50" h="590550">
                    <a:moveTo>
                      <a:pt x="70009" y="62484"/>
                    </a:moveTo>
                    <a:lnTo>
                      <a:pt x="0" y="62484"/>
                    </a:lnTo>
                    <a:lnTo>
                      <a:pt x="0" y="0"/>
                    </a:lnTo>
                    <a:lnTo>
                      <a:pt x="150781" y="0"/>
                    </a:lnTo>
                    <a:lnTo>
                      <a:pt x="150781" y="463296"/>
                    </a:lnTo>
                    <a:cubicBezTo>
                      <a:pt x="150781" y="499110"/>
                      <a:pt x="159163" y="523303"/>
                      <a:pt x="195739" y="523303"/>
                    </a:cubicBezTo>
                    <a:cubicBezTo>
                      <a:pt x="209074" y="523303"/>
                      <a:pt x="218218" y="522446"/>
                      <a:pt x="218218" y="522446"/>
                    </a:cubicBezTo>
                    <a:lnTo>
                      <a:pt x="217361" y="589121"/>
                    </a:lnTo>
                    <a:cubicBezTo>
                      <a:pt x="217361" y="589121"/>
                      <a:pt x="200692" y="590741"/>
                      <a:pt x="181546" y="590741"/>
                    </a:cubicBezTo>
                    <a:cubicBezTo>
                      <a:pt x="121539" y="590741"/>
                      <a:pt x="69913" y="566547"/>
                      <a:pt x="69913" y="468249"/>
                    </a:cubicBezTo>
                    <a:lnTo>
                      <a:pt x="69913" y="624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20" name="Title 1">
            <a:extLst>
              <a:ext uri="{FF2B5EF4-FFF2-40B4-BE49-F238E27FC236}">
                <a16:creationId xmlns:a16="http://schemas.microsoft.com/office/drawing/2014/main" id="{018ABCA0-A923-4931-BE60-42A08518FD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4587" y="3081818"/>
            <a:ext cx="8025635" cy="772924"/>
          </a:xfrm>
          <a:prstGeom prst="rect">
            <a:avLst/>
          </a:prstGeom>
        </p:spPr>
        <p:txBody>
          <a:bodyPr vert="horz" wrap="square" lIns="0" tIns="138196" rIns="0" bIns="0" rtlCol="0" anchor="ctr">
            <a:spAutoFit/>
          </a:bodyPr>
          <a:lstStyle>
            <a:lvl1pPr>
              <a:defRPr lang="en-GB" sz="4800" kern="0" spc="-5" dirty="0">
                <a:solidFill>
                  <a:schemeClr val="bg1"/>
                </a:solidFill>
                <a:latin typeface="MuseoSlab-500" panose="02000000000000000000" pitchFamily="50" charset="0"/>
              </a:defRPr>
            </a:lvl1pPr>
          </a:lstStyle>
          <a:p>
            <a:pPr marL="11516" marR="4607" lvl="0" algn="l" defTabSz="914400" rtl="0" eaLnBrk="1" latinLnBrk="0" hangingPunct="1">
              <a:lnSpc>
                <a:spcPct val="85000"/>
              </a:lnSpc>
              <a:spcBef>
                <a:spcPts val="1088"/>
              </a:spcBef>
            </a:pPr>
            <a:r>
              <a:rPr lang="en-US"/>
              <a:t>Click to insert quote</a:t>
            </a:r>
            <a:endParaRPr lang="en-GB"/>
          </a:p>
        </p:txBody>
      </p:sp>
      <p:sp>
        <p:nvSpPr>
          <p:cNvPr id="121" name="Text Placeholder 20">
            <a:extLst>
              <a:ext uri="{FF2B5EF4-FFF2-40B4-BE49-F238E27FC236}">
                <a16:creationId xmlns:a16="http://schemas.microsoft.com/office/drawing/2014/main" id="{ECED17FB-AEC3-4247-BB41-44AA2D138EF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587" y="4955618"/>
            <a:ext cx="3424238" cy="25454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en-GB"/>
              <a:t>Insert Name</a:t>
            </a:r>
          </a:p>
        </p:txBody>
      </p:sp>
      <p:sp>
        <p:nvSpPr>
          <p:cNvPr id="122" name="Text Placeholder 20">
            <a:extLst>
              <a:ext uri="{FF2B5EF4-FFF2-40B4-BE49-F238E27FC236}">
                <a16:creationId xmlns:a16="http://schemas.microsoft.com/office/drawing/2014/main" id="{23FA9840-B269-4E01-B40C-AFAA786B0C7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587" y="5259196"/>
            <a:ext cx="3424238" cy="2928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GB" sz="1800" kern="0" spc="-5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en-GB"/>
              <a:t>Insert Company / Project</a:t>
            </a:r>
          </a:p>
        </p:txBody>
      </p:sp>
    </p:spTree>
    <p:extLst>
      <p:ext uri="{BB962C8B-B14F-4D97-AF65-F5344CB8AC3E}">
        <p14:creationId xmlns:p14="http://schemas.microsoft.com/office/powerpoint/2010/main" val="2915772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881899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D092A6F-0B6C-4D7A-BDE7-13AD52D1B357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1795870-6E53-4B0F-9D93-881945A9F3BF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CF273A-05D4-4E84-A13B-0D4E02E5538A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A0CBC3-3DDA-44DE-9FD5-42B95456A8CF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43BA10E-E714-4B57-BC90-E0D74ED7EC57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7E98192-8DF9-4C85-A62E-4FA54D3A6A55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5538A7B-2815-45FC-BCA5-DA535B76FE65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C5F5A75-631C-4051-A309-04587011005F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4B1DAEA-FF57-40C3-AF3B-943CAC7DE3DE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6A6AFB0-B776-476C-A387-109963636726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E58F777-B5DE-4798-8B27-D008C01FB171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73E36E-B205-493A-A1D1-9EBDC01FAA31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C3E72E7-3CB0-4954-B949-E277CED0357B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A49D5FB-E367-4588-890D-F4CB288F8747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4FC6B783-0A71-4D36-9D0F-DDC5EC011AC0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F155E4F-83A9-430D-A778-EE8DB7B694B3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55AB67D-0E64-4273-93FF-EFB3B6D21A4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760F6E2-6A05-4B83-93D0-23CC9BB12678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9D45422-4514-410F-9C4A-3E967BCE2149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79200D5-DCA4-476E-8FBE-88A673E6583C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1AD4D1A-33A4-4A99-9823-DA116CE35039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0DA058E-7142-40CF-81CE-A787548A71D1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4296AA58-E9E1-47A4-BC67-11C4294F0A3F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72012CF-8A84-4413-AD09-2C617AECDE2A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B3CAA43-8C0B-485D-9872-62985CD1AACB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5370D75-451C-450F-AC65-C020C7F329C3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CFBBFC6-D335-448F-A088-36C2A587CD8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C746B46-A66D-466F-93C3-D96D1194A94F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EFF0F40-5DD9-4007-B490-403788FA7E3C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58E1473-5209-4E19-AF3D-E8353B888BB7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D46499F-B25A-41A5-984F-EE5A6503D15C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E76A5E3C-2717-4B03-B89B-FB2C5FD20D4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42EDC03-20EC-452C-8204-AC11CF901A89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3" name="object 40">
            <a:extLst>
              <a:ext uri="{FF2B5EF4-FFF2-40B4-BE49-F238E27FC236}">
                <a16:creationId xmlns:a16="http://schemas.microsoft.com/office/drawing/2014/main" id="{B4B98583-7D2B-436F-9A49-717038FC3EF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3252846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Picture Placeholder 15">
            <a:extLst>
              <a:ext uri="{FF2B5EF4-FFF2-40B4-BE49-F238E27FC236}">
                <a16:creationId xmlns:a16="http://schemas.microsoft.com/office/drawing/2014/main" id="{7F569B38-3451-4FE1-907B-C4B995C1F6F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EBB29A-BB58-4DD7-AB8A-EFE9B54D294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EF76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FD9F4016-773E-484B-8B11-A2677D68320B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chemeClr val="bg1"/>
                </a:solidFill>
                <a:cs typeface="MuseoSlab-500"/>
              </a:rPr>
              <a:t>Cheltenham Literature </a:t>
            </a:r>
            <a:r>
              <a:rPr lang="en-GB" sz="1050" spc="-14">
                <a:solidFill>
                  <a:schemeClr val="bg1"/>
                </a:solidFill>
                <a:cs typeface="MuseoSlab-500"/>
              </a:rPr>
              <a:t>Festival</a:t>
            </a:r>
            <a:endParaRPr lang="en-GB" sz="1050" b="1">
              <a:solidFill>
                <a:schemeClr val="bg1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5179851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1E18D8-205F-406A-AD3D-9AE40BDC9B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70223" y="0"/>
            <a:ext cx="6507912" cy="7559675"/>
          </a:xfrm>
          <a:custGeom>
            <a:avLst/>
            <a:gdLst>
              <a:gd name="connsiteX0" fmla="*/ 521935 w 6507912"/>
              <a:gd name="connsiteY0" fmla="*/ 0 h 7559675"/>
              <a:gd name="connsiteX1" fmla="*/ 6507912 w 6507912"/>
              <a:gd name="connsiteY1" fmla="*/ 0 h 7559675"/>
              <a:gd name="connsiteX2" fmla="*/ 6507912 w 6507912"/>
              <a:gd name="connsiteY2" fmla="*/ 7559675 h 7559675"/>
              <a:gd name="connsiteX3" fmla="*/ 0 w 6507912"/>
              <a:gd name="connsiteY3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7912" h="7559675">
                <a:moveTo>
                  <a:pt x="521935" y="0"/>
                </a:moveTo>
                <a:lnTo>
                  <a:pt x="6507912" y="0"/>
                </a:lnTo>
                <a:lnTo>
                  <a:pt x="6507912" y="7559675"/>
                </a:lnTo>
                <a:lnTo>
                  <a:pt x="0" y="75596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DBAC9A8-5CAD-4BF5-AFA1-464F8792F39A}"/>
              </a:ext>
            </a:extLst>
          </p:cNvPr>
          <p:cNvCxnSpPr>
            <a:cxnSpLocks/>
          </p:cNvCxnSpPr>
          <p:nvPr/>
        </p:nvCxnSpPr>
        <p:spPr>
          <a:xfrm>
            <a:off x="605644" y="5617026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E8828D2E-5EE1-494F-8798-083FED0865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0127" y="5206693"/>
            <a:ext cx="3057207" cy="4699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8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D1C1DBAE-A584-473B-B3D9-53CAB92171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0128" y="5699814"/>
            <a:ext cx="3046418" cy="1276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DC0C6F-F75E-4AB2-89D4-23A66AD43A88}"/>
              </a:ext>
            </a:extLst>
          </p:cNvPr>
          <p:cNvSpPr txBox="1"/>
          <p:nvPr userDrawn="1"/>
        </p:nvSpPr>
        <p:spPr>
          <a:xfrm>
            <a:off x="631046" y="2126176"/>
            <a:ext cx="1798273" cy="26161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GB" sz="1100">
                <a:solidFill>
                  <a:srgbClr val="000000"/>
                </a:solidFill>
              </a:rPr>
              <a:t>in association with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FC934D8-0258-46E4-9712-2A46BF8D5884}"/>
              </a:ext>
            </a:extLst>
          </p:cNvPr>
          <p:cNvGrpSpPr/>
          <p:nvPr userDrawn="1"/>
        </p:nvGrpSpPr>
        <p:grpSpPr>
          <a:xfrm>
            <a:off x="605644" y="1086360"/>
            <a:ext cx="2923441" cy="1012011"/>
            <a:chOff x="-2432050" y="2851567"/>
            <a:chExt cx="1451184" cy="50235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FDEC2D8-2B4A-4D43-A673-199285003EF1}"/>
                </a:ext>
              </a:extLst>
            </p:cNvPr>
            <p:cNvSpPr/>
            <p:nvPr/>
          </p:nvSpPr>
          <p:spPr>
            <a:xfrm>
              <a:off x="-2432050" y="2851567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D692087-E89A-4B8A-B82D-8F6149F97ADD}"/>
                </a:ext>
              </a:extLst>
            </p:cNvPr>
            <p:cNvSpPr/>
            <p:nvPr/>
          </p:nvSpPr>
          <p:spPr>
            <a:xfrm>
              <a:off x="-2306246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6EF6F1B-55F8-49F7-82D1-8BCC0A75E250}"/>
                </a:ext>
              </a:extLst>
            </p:cNvPr>
            <p:cNvSpPr/>
            <p:nvPr/>
          </p:nvSpPr>
          <p:spPr>
            <a:xfrm>
              <a:off x="-2159478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EA1727F-9921-42CD-8D87-DFF7865FCCA8}"/>
                </a:ext>
              </a:extLst>
            </p:cNvPr>
            <p:cNvSpPr/>
            <p:nvPr/>
          </p:nvSpPr>
          <p:spPr>
            <a:xfrm>
              <a:off x="-2045910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2D65C83-96EA-420A-923B-3FA6878E757B}"/>
                </a:ext>
              </a:extLst>
            </p:cNvPr>
            <p:cNvSpPr/>
            <p:nvPr/>
          </p:nvSpPr>
          <p:spPr>
            <a:xfrm>
              <a:off x="-1958371" y="2853672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FA15896-67C1-4FB4-89F0-8870A2F6C966}"/>
                </a:ext>
              </a:extLst>
            </p:cNvPr>
            <p:cNvSpPr/>
            <p:nvPr/>
          </p:nvSpPr>
          <p:spPr>
            <a:xfrm>
              <a:off x="-1839554" y="2853672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CEB9551-D0B9-4F21-BE33-25606C8DE1F9}"/>
                </a:ext>
              </a:extLst>
            </p:cNvPr>
            <p:cNvSpPr/>
            <p:nvPr/>
          </p:nvSpPr>
          <p:spPr>
            <a:xfrm>
              <a:off x="-1730528" y="2853672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6B8F34-163D-41B2-8EA1-AA17BEA54790}"/>
                </a:ext>
              </a:extLst>
            </p:cNvPr>
            <p:cNvSpPr/>
            <p:nvPr/>
          </p:nvSpPr>
          <p:spPr>
            <a:xfrm>
              <a:off x="-1585500" y="2853672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69A2875-4578-4457-99EF-EA38E053B798}"/>
                </a:ext>
              </a:extLst>
            </p:cNvPr>
            <p:cNvSpPr/>
            <p:nvPr/>
          </p:nvSpPr>
          <p:spPr>
            <a:xfrm>
              <a:off x="-1446080" y="2853672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D4AC235-F70A-4ED9-B2C3-3D7EC2550569}"/>
                </a:ext>
              </a:extLst>
            </p:cNvPr>
            <p:cNvSpPr/>
            <p:nvPr/>
          </p:nvSpPr>
          <p:spPr>
            <a:xfrm>
              <a:off x="-1316781" y="2853672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2DCC9BB-C2D1-4180-A5D8-85B2A54F322A}"/>
                </a:ext>
              </a:extLst>
            </p:cNvPr>
            <p:cNvSpPr/>
            <p:nvPr/>
          </p:nvSpPr>
          <p:spPr>
            <a:xfrm>
              <a:off x="-2424938" y="3020220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EE6F969-3FFC-466B-BF5F-914E7CE240BE}"/>
                </a:ext>
              </a:extLst>
            </p:cNvPr>
            <p:cNvSpPr/>
            <p:nvPr/>
          </p:nvSpPr>
          <p:spPr>
            <a:xfrm>
              <a:off x="-1297103" y="3020220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C560C4F-4C1F-4029-84C8-855C2A0B25FA}"/>
                </a:ext>
              </a:extLst>
            </p:cNvPr>
            <p:cNvSpPr/>
            <p:nvPr/>
          </p:nvSpPr>
          <p:spPr>
            <a:xfrm>
              <a:off x="-1157834" y="3311221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5381C55F-E1F8-42A0-B674-D964640AD4CE}"/>
                </a:ext>
              </a:extLst>
            </p:cNvPr>
            <p:cNvGrpSpPr/>
            <p:nvPr/>
          </p:nvGrpSpPr>
          <p:grpSpPr>
            <a:xfrm>
              <a:off x="-2374906" y="3051942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936E31E-D1C7-45D2-96CF-C49FFE1EF55C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88FBCB2-49F8-4D1C-BEF4-E2094E9FE6E2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B296D71-2A69-4C74-8223-62F531AC2EFB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6511607-E9E2-497A-ABC3-B8D0F46ABE48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F0F01B7-A698-4576-B799-4D5BBAF374F4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B1C323B-4A05-4B1B-8D72-0491CF16717D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12EE3B0-BC3E-48C8-B564-E52E4F58B31B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D55614DB-13C0-4295-B082-24EEA7DFC020}"/>
                </a:ext>
              </a:extLst>
            </p:cNvPr>
            <p:cNvGrpSpPr/>
            <p:nvPr/>
          </p:nvGrpSpPr>
          <p:grpSpPr>
            <a:xfrm>
              <a:off x="-2375459" y="3214115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9D80B00-CBE8-4098-AA04-86DBC369B728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E0B41EC-F91C-49E7-8A81-37CD95AD54F3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EDD5F9F-3CC7-4542-8541-BEA377E8A702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D3DCEFF-D64A-46A5-A7AE-34409EABD8B4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0B1C92B-BA1F-4E39-BC8A-DFC8D8B1B6B9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E87BA9-C760-4A6D-904B-B6256F39B8F0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5F8B7888-140C-4D72-8A6B-9AB5A3078995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8FE433E-0B7E-4490-8954-B71648AA4B1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F03E3479-0AE8-4215-9F42-B2A28C9D87B6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D9781127-54CC-4E9E-9AEA-CE533FD0018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23856181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556750FB-1DC9-46EC-A090-84B5C4D10E2C}"/>
              </a:ext>
            </a:extLst>
          </p:cNvPr>
          <p:cNvSpPr>
            <a:spLocks noGrp="1"/>
          </p:cNvSpPr>
          <p:nvPr>
            <p:ph type="media" sz="quarter" idx="11" hasCustomPrompt="1"/>
          </p:nvPr>
        </p:nvSpPr>
        <p:spPr>
          <a:xfrm>
            <a:off x="0" y="0"/>
            <a:ext cx="10691813" cy="75596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7200">
                <a:solidFill>
                  <a:srgbClr val="FFFF00"/>
                </a:solidFill>
              </a:defRPr>
            </a:lvl1pPr>
          </a:lstStyle>
          <a:p>
            <a:r>
              <a:rPr lang="en-GB"/>
              <a:t>CLICK HERE TO</a:t>
            </a:r>
            <a:br>
              <a:rPr lang="en-GB"/>
            </a:br>
            <a:r>
              <a:rPr lang="en-GB"/>
              <a:t>LOAD VIDEO</a:t>
            </a:r>
          </a:p>
        </p:txBody>
      </p:sp>
    </p:spTree>
    <p:extLst>
      <p:ext uri="{BB962C8B-B14F-4D97-AF65-F5344CB8AC3E}">
        <p14:creationId xmlns:p14="http://schemas.microsoft.com/office/powerpoint/2010/main" val="110744723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87AACCA-35A2-45D6-B28E-E07EC6B56A26}"/>
              </a:ext>
            </a:extLst>
          </p:cNvPr>
          <p:cNvSpPr/>
          <p:nvPr userDrawn="1"/>
        </p:nvSpPr>
        <p:spPr>
          <a:xfrm>
            <a:off x="-1" y="-1"/>
            <a:ext cx="10691813" cy="64008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A395DD97-93D4-43C3-8D99-23EA789FFDB4}"/>
              </a:ext>
            </a:extLst>
          </p:cNvPr>
          <p:cNvSpPr txBox="1">
            <a:spLocks/>
          </p:cNvSpPr>
          <p:nvPr userDrawn="1"/>
        </p:nvSpPr>
        <p:spPr>
          <a:xfrm>
            <a:off x="605645" y="5241167"/>
            <a:ext cx="3135672" cy="60592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5D7B869-61C6-4ED6-8B18-3FE65BAB7A8B}"/>
              </a:ext>
            </a:extLst>
          </p:cNvPr>
          <p:cNvCxnSpPr>
            <a:cxnSpLocks/>
          </p:cNvCxnSpPr>
          <p:nvPr userDrawn="1"/>
        </p:nvCxnSpPr>
        <p:spPr>
          <a:xfrm>
            <a:off x="678216" y="5774523"/>
            <a:ext cx="382060" cy="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7D8DB75-B59E-4FCC-A9FB-A0DF9AF3EBD1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63700" y="5917961"/>
            <a:ext cx="4488872" cy="120673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Picture Placeholder 17">
            <a:extLst>
              <a:ext uri="{FF2B5EF4-FFF2-40B4-BE49-F238E27FC236}">
                <a16:creationId xmlns:a16="http://schemas.microsoft.com/office/drawing/2014/main" id="{566E9454-A978-4F9B-B4D5-E5138A9D7F1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525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3" name="Picture Placeholder 17">
            <a:extLst>
              <a:ext uri="{FF2B5EF4-FFF2-40B4-BE49-F238E27FC236}">
                <a16:creationId xmlns:a16="http://schemas.microsoft.com/office/drawing/2014/main" id="{434626D2-8878-4A33-AB18-DC71DFA2EDB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987107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4" name="Picture Placeholder 17">
            <a:extLst>
              <a:ext uri="{FF2B5EF4-FFF2-40B4-BE49-F238E27FC236}">
                <a16:creationId xmlns:a16="http://schemas.microsoft.com/office/drawing/2014/main" id="{60AB9F8C-6C4A-49A1-96AC-37F42CA2FA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50689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FDE4347D-445E-4102-A878-05366300FC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4271" y="1505600"/>
            <a:ext cx="236820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7610E6A-D060-49B4-A235-C7C67572D5F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35CA097-F7B8-46DE-9011-988218D6E823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7" name="object 40">
            <a:extLst>
              <a:ext uri="{FF2B5EF4-FFF2-40B4-BE49-F238E27FC236}">
                <a16:creationId xmlns:a16="http://schemas.microsoft.com/office/drawing/2014/main" id="{3B1BC87A-00EE-4787-AA6E-4A11A1B33B63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0229477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35F9859-7946-4143-BD36-A7F87D9163B6}"/>
              </a:ext>
            </a:extLst>
          </p:cNvPr>
          <p:cNvSpPr/>
          <p:nvPr userDrawn="1"/>
        </p:nvSpPr>
        <p:spPr>
          <a:xfrm>
            <a:off x="-1" y="-1"/>
            <a:ext cx="10691813" cy="56896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0FB9AC04-106F-4208-9B04-28FB878F7503}"/>
              </a:ext>
            </a:extLst>
          </p:cNvPr>
          <p:cNvSpPr txBox="1">
            <a:spLocks/>
          </p:cNvSpPr>
          <p:nvPr userDrawn="1"/>
        </p:nvSpPr>
        <p:spPr>
          <a:xfrm>
            <a:off x="822415" y="4599002"/>
            <a:ext cx="3648855" cy="605928"/>
          </a:xfrm>
          <a:prstGeom prst="rect">
            <a:avLst/>
          </a:prstGeom>
        </p:spPr>
        <p:txBody>
          <a:bodyPr vert="horz" lIns="0" tIns="0" rIns="0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/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614527B-A775-4B4A-8C4E-3AA183EB92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699" y="5224996"/>
            <a:ext cx="3950571" cy="1480604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Picture Placeholder 9">
            <a:extLst>
              <a:ext uri="{FF2B5EF4-FFF2-40B4-BE49-F238E27FC236}">
                <a16:creationId xmlns:a16="http://schemas.microsoft.com/office/drawing/2014/main" id="{403E1B1E-C082-4F26-8EFA-DB556DD47B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590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3" name="Picture Placeholder 9">
            <a:extLst>
              <a:ext uri="{FF2B5EF4-FFF2-40B4-BE49-F238E27FC236}">
                <a16:creationId xmlns:a16="http://schemas.microsoft.com/office/drawing/2014/main" id="{11E4B480-083A-4A5E-8956-D9BBE7ABCE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1216" y="0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4" name="Picture Placeholder 9">
            <a:extLst>
              <a:ext uri="{FF2B5EF4-FFF2-40B4-BE49-F238E27FC236}">
                <a16:creationId xmlns:a16="http://schemas.microsoft.com/office/drawing/2014/main" id="{6EEAE7B0-7CD6-4765-AABB-B76440215E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45906" y="3779838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id="{42505DB0-AA74-45DD-8C10-77F8EDB0EC3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31216" y="3779837"/>
            <a:ext cx="2284993" cy="37798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AA58C2F-2251-4982-8767-1D2DDCD6539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bject 40">
            <a:extLst>
              <a:ext uri="{FF2B5EF4-FFF2-40B4-BE49-F238E27FC236}">
                <a16:creationId xmlns:a16="http://schemas.microsoft.com/office/drawing/2014/main" id="{EF8EFAA7-FF36-44C4-B0F6-4412B9DA4D67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247272678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EE07368-FB4C-47A4-A42A-E7B6712BB566}"/>
              </a:ext>
            </a:extLst>
          </p:cNvPr>
          <p:cNvSpPr/>
          <p:nvPr userDrawn="1"/>
        </p:nvSpPr>
        <p:spPr>
          <a:xfrm>
            <a:off x="-1" y="-1"/>
            <a:ext cx="10691813" cy="5041901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0BA20CF-47E0-44BC-8685-2D019B2D2AC1}"/>
              </a:ext>
            </a:extLst>
          </p:cNvPr>
          <p:cNvSpPr txBox="1">
            <a:spLocks/>
          </p:cNvSpPr>
          <p:nvPr userDrawn="1"/>
        </p:nvSpPr>
        <p:spPr>
          <a:xfrm>
            <a:off x="623525" y="1498895"/>
            <a:ext cx="3135670" cy="394238"/>
          </a:xfrm>
          <a:prstGeom prst="rect">
            <a:avLst/>
          </a:prstGeom>
        </p:spPr>
        <p:txBody>
          <a:bodyPr vert="horz" lIns="0" tIns="0" rIns="99392" bIns="49697" rtlCol="0" anchor="t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r>
              <a:rPr lang="en-GB" sz="3600">
                <a:solidFill>
                  <a:srgbClr val="A53895"/>
                </a:solidFill>
                <a:latin typeface="Museo Slab 700" panose="02000000000000000000" pitchFamily="50" charset="0"/>
              </a:rPr>
              <a:t>Our team.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43D0456-664C-4929-A57D-B0F1CA7842DD}"/>
              </a:ext>
            </a:extLst>
          </p:cNvPr>
          <p:cNvCxnSpPr>
            <a:cxnSpLocks/>
          </p:cNvCxnSpPr>
          <p:nvPr/>
        </p:nvCxnSpPr>
        <p:spPr>
          <a:xfrm>
            <a:off x="5345906" y="5931361"/>
            <a:ext cx="0" cy="967530"/>
          </a:xfrm>
          <a:prstGeom prst="line">
            <a:avLst/>
          </a:prstGeom>
          <a:ln w="25400">
            <a:solidFill>
              <a:srgbClr val="A5389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38">
            <a:extLst>
              <a:ext uri="{FF2B5EF4-FFF2-40B4-BE49-F238E27FC236}">
                <a16:creationId xmlns:a16="http://schemas.microsoft.com/office/drawing/2014/main" id="{DF715B25-3BD2-47C2-8F47-03A4054D6AB2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6918" y="5842078"/>
            <a:ext cx="4416650" cy="1265238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endParaRPr lang="en-GB"/>
          </a:p>
        </p:txBody>
      </p:sp>
      <p:sp>
        <p:nvSpPr>
          <p:cNvPr id="46" name="Picture Placeholder 41">
            <a:extLst>
              <a:ext uri="{FF2B5EF4-FFF2-40B4-BE49-F238E27FC236}">
                <a16:creationId xmlns:a16="http://schemas.microsoft.com/office/drawing/2014/main" id="{32049AD5-8517-40F0-822E-3D92B08FB8D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6267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7" name="Picture Placeholder 41">
            <a:extLst>
              <a:ext uri="{FF2B5EF4-FFF2-40B4-BE49-F238E27FC236}">
                <a16:creationId xmlns:a16="http://schemas.microsoft.com/office/drawing/2014/main" id="{9379CFC8-19D9-4549-B9E5-0A407369C2C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9525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8" name="Picture Placeholder 41">
            <a:extLst>
              <a:ext uri="{FF2B5EF4-FFF2-40B4-BE49-F238E27FC236}">
                <a16:creationId xmlns:a16="http://schemas.microsoft.com/office/drawing/2014/main" id="{B5DA6061-04E0-4F85-85A4-8C4D68C6384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63788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9" name="Picture Placeholder 41">
            <a:extLst>
              <a:ext uri="{FF2B5EF4-FFF2-40B4-BE49-F238E27FC236}">
                <a16:creationId xmlns:a16="http://schemas.microsoft.com/office/drawing/2014/main" id="{632D5705-DFDE-4E1E-9F27-378D36236F2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717803" y="2143450"/>
            <a:ext cx="2357741" cy="32727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E7748B3-171A-4100-954B-9260841D4CDB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A7D0A9A-9F93-4810-9692-70CC08373823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9582CF0-F150-4E87-AA7B-25941B35E4C7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CBE9B59-8814-4206-BE5B-56947FBA0CD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FB20CEF-AC1F-43ED-A1B2-86C449D22049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E6A51D-EC2B-4563-B37D-AD64A65F60DB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836CD97-A306-427A-9396-7546749AC968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0F80A3F-BC26-41E6-96F9-D2C1B9D56F9A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B02499E-0AC8-4BB7-8F07-4B6369E16C77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0B86D3E-DEC4-4BC0-BBAD-A0F7CBC3C42D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964EA38-9938-4C00-AC83-60832E6810FC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F83EC2A-209F-418F-B683-FAB928F07829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340D429-993F-4CD2-9F9A-CDC81593D6BD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E0325E4-D49E-4E21-88C3-A625DF7B6E5F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5" name="Graphic 3">
              <a:extLst>
                <a:ext uri="{FF2B5EF4-FFF2-40B4-BE49-F238E27FC236}">
                  <a16:creationId xmlns:a16="http://schemas.microsoft.com/office/drawing/2014/main" id="{30182A09-C644-46FA-8D3C-D12616B65B79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8708843-A778-4339-8497-4889E60434F7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53678E4D-889D-4424-9188-CA118BB29DF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769B38C-AF62-40C7-A4AB-F6344D60844F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BCCDE3C2-0978-4D40-9973-70D1523185FC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B0B3E9F-82FC-4400-9253-4F8DBE98939B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04D2C47-2502-4A2B-BA70-2DDED505362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C420153-2C24-4101-A7B6-51EB84A3697E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6" name="Graphic 3">
              <a:extLst>
                <a:ext uri="{FF2B5EF4-FFF2-40B4-BE49-F238E27FC236}">
                  <a16:creationId xmlns:a16="http://schemas.microsoft.com/office/drawing/2014/main" id="{793E7303-F973-436E-9CC3-830A247989A4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93870782-BC72-4402-BA05-E25E3267841D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97B3240-C794-44D6-8D17-920B674AFB94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88305EB-14F6-4C40-B4F5-2A88DFAF3A9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D2C2B83-FBE4-49C3-82D6-39702C09946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946F15E-C60F-4E71-A2E9-5764B121C975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1DE450A-8805-4F05-AF08-1B1C51A7DECE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DDDA924-0CBB-48CD-A9BB-6BE7F8833FA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1DFE3B0-6CBB-415C-BA00-A07AE474D984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525409B-E087-4BB2-AE69-BD2F2068D2D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5108F74-5CE9-477C-A853-E641B9D61827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0" name="object 40">
            <a:extLst>
              <a:ext uri="{FF2B5EF4-FFF2-40B4-BE49-F238E27FC236}">
                <a16:creationId xmlns:a16="http://schemas.microsoft.com/office/drawing/2014/main" id="{E02964B1-187F-4F14-AE01-141931E1EB22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62542964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64F4E438-10A5-4ED6-AE78-152E14A5ABB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0"/>
            <a:ext cx="10378135" cy="755967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5EEC451-8600-4A83-B672-33D26D12AA9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317" y="2381853"/>
            <a:ext cx="6357938" cy="1225302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4800" b="0" i="0" kern="1200" cap="none" spc="0" baseline="0" dirty="0" smtClean="0">
                <a:solidFill>
                  <a:schemeClr val="bg1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styles.</a:t>
            </a:r>
          </a:p>
          <a:p>
            <a:pPr lvl="1"/>
            <a:endParaRPr lang="en-GB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67AE82A-82CC-4486-B1D1-100FA80E02B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80317" y="3952519"/>
            <a:ext cx="5633398" cy="2286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C3EE13-7560-4633-A2BE-23781D53CD98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6D27813-15A3-4A5B-8389-D522A3FD5FF4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" name="object 40">
            <a:extLst>
              <a:ext uri="{FF2B5EF4-FFF2-40B4-BE49-F238E27FC236}">
                <a16:creationId xmlns:a16="http://schemas.microsoft.com/office/drawing/2014/main" id="{AF2D32B2-802F-4EB9-B12D-BF2B8FA02639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06599065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53895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D4AF249-C8EC-4BFD-B5AE-32505016DB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A124DF3-5F76-4F4B-A7D8-74D3EA4B959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56D32E-0055-4643-924E-46DF835EA2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B41B95-C25D-4EC9-B15E-FB7B260FA00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C6131D-1FC3-472C-9C1B-4845A753D85B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8F88E74-ABBA-46E8-BAD2-34F687552328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1DA829A-B033-4773-BCE0-78D12B077D9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8DD057-AECB-4B78-872C-5C4094A044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AEDB04D-682D-4D9D-AD92-DCA08CCECEA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C99141-FE50-482A-8E0E-D7AF552C4666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8DF56F2-70BE-472B-99A9-6DCC875AD131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CE3E7E-6230-4BBC-85F4-582F18284EEB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77F073A-3E8F-4020-81FD-6BDB7BF0B31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9A4BC1F-FBCB-45E6-A2C4-BB214B6700DA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">
              <a:extLst>
                <a:ext uri="{FF2B5EF4-FFF2-40B4-BE49-F238E27FC236}">
                  <a16:creationId xmlns:a16="http://schemas.microsoft.com/office/drawing/2014/main" id="{34E10D10-AE8F-47FE-90CF-6F05800D1312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3356177-FBDA-4ED4-9866-08A11452995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E648E8A-DF08-4A98-9F5E-62F10654483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9B527C-E8E7-4039-9F1D-08C020BF81F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A85FF70-6772-4554-9E93-AFCEACED8E1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772B4F8-EA14-443F-9600-DD8B75C16D7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7D9855C-A199-4BAD-8D75-B698A604533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6C669D8-5CE0-4A83-B39E-34A70A879E90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EF9FE0F9-5510-4B17-991B-24956EFFDC3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D58D7C-0397-40D9-B01A-FDBF6863AED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47126FB-0818-4B65-BBAE-7375794263A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D10C6E-EC0C-45FA-8E3B-1556E7097EC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8C4CB4B-113B-432E-B9A8-DB1633C271D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9E46FC4-C80B-4739-B40B-6F54D398E72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8138B95-9F4E-4BA8-83D1-DE69D709396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9056833-67C9-46E1-BCE7-F53C7D4F2A8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C244738-6FA2-499F-BB78-AC1055471401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7237DD71-F7EB-4C9F-A385-3C6021C24E7A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16F6127F-3839-4170-891D-E1E39C40A5B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80" name="object 40">
            <a:extLst>
              <a:ext uri="{FF2B5EF4-FFF2-40B4-BE49-F238E27FC236}">
                <a16:creationId xmlns:a16="http://schemas.microsoft.com/office/drawing/2014/main" id="{653F7723-7E1F-44A6-85FF-62E7385A8F9C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30074992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A5D9E28-2581-4207-81D2-B1112D334671}"/>
              </a:ext>
            </a:extLst>
          </p:cNvPr>
          <p:cNvSpPr/>
          <p:nvPr userDrawn="1"/>
        </p:nvSpPr>
        <p:spPr>
          <a:xfrm rot="5400000">
            <a:off x="3804442" y="672308"/>
            <a:ext cx="7559675" cy="6215060"/>
          </a:xfrm>
          <a:custGeom>
            <a:avLst/>
            <a:gdLst>
              <a:gd name="connsiteX0" fmla="*/ 0 w 10691813"/>
              <a:gd name="connsiteY0" fmla="*/ 0 h 6243468"/>
              <a:gd name="connsiteX1" fmla="*/ 10691813 w 10691813"/>
              <a:gd name="connsiteY1" fmla="*/ 0 h 6243468"/>
              <a:gd name="connsiteX2" fmla="*/ 10691813 w 10691813"/>
              <a:gd name="connsiteY2" fmla="*/ 6243468 h 6243468"/>
              <a:gd name="connsiteX3" fmla="*/ 0 w 10691813"/>
              <a:gd name="connsiteY3" fmla="*/ 3292767 h 624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6243468">
                <a:moveTo>
                  <a:pt x="0" y="0"/>
                </a:moveTo>
                <a:lnTo>
                  <a:pt x="10691813" y="0"/>
                </a:lnTo>
                <a:lnTo>
                  <a:pt x="10691813" y="6243468"/>
                </a:lnTo>
                <a:lnTo>
                  <a:pt x="0" y="3292767"/>
                </a:lnTo>
                <a:close/>
              </a:path>
            </a:pathLst>
          </a:cu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FA00234-1080-4A68-8980-870303E408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18455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1" name="Picture Placeholder 39">
            <a:extLst>
              <a:ext uri="{FF2B5EF4-FFF2-40B4-BE49-F238E27FC236}">
                <a16:creationId xmlns:a16="http://schemas.microsoft.com/office/drawing/2014/main" id="{DB4CC0A4-3BE3-4B23-9DBF-4F6577268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11608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42" name="Picture Placeholder 39">
            <a:extLst>
              <a:ext uri="{FF2B5EF4-FFF2-40B4-BE49-F238E27FC236}">
                <a16:creationId xmlns:a16="http://schemas.microsoft.com/office/drawing/2014/main" id="{5E497723-31A0-4441-A274-1E65FEB9F1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201062" y="1910953"/>
            <a:ext cx="1590367" cy="37377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/>
          </a:p>
        </p:txBody>
      </p:sp>
      <p:sp>
        <p:nvSpPr>
          <p:cNvPr id="35" name="Text Placeholder 33">
            <a:extLst>
              <a:ext uri="{FF2B5EF4-FFF2-40B4-BE49-F238E27FC236}">
                <a16:creationId xmlns:a16="http://schemas.microsoft.com/office/drawing/2014/main" id="{A3CD21F3-4AED-426B-BED2-1CD6BB5487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87294" y="2114757"/>
            <a:ext cx="1585757" cy="1766888"/>
          </a:xfrm>
          <a:prstGeom prst="rect">
            <a:avLst/>
          </a:prstGeom>
        </p:spPr>
        <p:txBody>
          <a:bodyPr lIns="0" tIns="0" rIns="0" bIns="0"/>
          <a:lstStyle>
            <a:lvl1pPr marL="0" indent="0" algn="r">
              <a:lnSpc>
                <a:spcPts val="5000"/>
              </a:lnSpc>
              <a:buFont typeface="Arial" panose="020B0604020202020204" pitchFamily="34" charset="0"/>
              <a:buNone/>
              <a:defRPr lang="en-US" sz="4800" b="0" i="0" kern="1200" cap="none" spc="0" baseline="0" dirty="0" smtClean="0">
                <a:solidFill>
                  <a:srgbClr val="A53895"/>
                </a:solidFill>
                <a:latin typeface="Museo Slab 7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14322D12-F5DB-4239-8249-2D78F29C6F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94061" y="4135456"/>
            <a:ext cx="3778992" cy="1513265"/>
          </a:xfrm>
          <a:prstGeom prst="rect">
            <a:avLst/>
          </a:prstGeom>
        </p:spPr>
        <p:txBody>
          <a:bodyPr rIns="0"/>
          <a:lstStyle>
            <a:lvl1pPr marL="0" indent="0" algn="r">
              <a:buNone/>
              <a:defRPr lang="en-US" sz="1400" kern="1200" dirty="0" smtClean="0">
                <a:solidFill>
                  <a:schemeClr val="tx1"/>
                </a:solidFill>
                <a:latin typeface="Museo Slab 300" panose="02000000000000000000" pitchFamily="50" charset="0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03328FAC-7F28-4C95-86A8-886D381441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16200000">
            <a:off x="4247818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5" name="Text Placeholder 43">
            <a:extLst>
              <a:ext uri="{FF2B5EF4-FFF2-40B4-BE49-F238E27FC236}">
                <a16:creationId xmlns:a16="http://schemas.microsoft.com/office/drawing/2014/main" id="{F1B2AA14-40AF-4A32-A6C3-44BFCAF7D6F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16200000">
            <a:off x="5837273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sp>
        <p:nvSpPr>
          <p:cNvPr id="46" name="Text Placeholder 43">
            <a:extLst>
              <a:ext uri="{FF2B5EF4-FFF2-40B4-BE49-F238E27FC236}">
                <a16:creationId xmlns:a16="http://schemas.microsoft.com/office/drawing/2014/main" id="{E9802065-8B3C-400D-8362-F96C7B7CD5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6200000">
            <a:off x="7426727" y="3576845"/>
            <a:ext cx="3139036" cy="635000"/>
          </a:xfrm>
          <a:prstGeom prst="rect">
            <a:avLst/>
          </a:prstGeom>
        </p:spPr>
        <p:txBody>
          <a:bodyPr lIns="0" anchor="ctr"/>
          <a:lstStyle>
            <a:lvl1pPr marL="0" indent="0">
              <a:buNone/>
              <a:defRPr lang="en-US" sz="3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</a:t>
            </a:r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D4AF249-C8EC-4BFD-B5AE-32505016DB58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A124DF3-5F76-4F4B-A7D8-74D3EA4B959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56D32E-0055-4643-924E-46DF835EA286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B41B95-C25D-4EC9-B15E-FB7B260FA002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C6131D-1FC3-472C-9C1B-4845A753D85B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8F88E74-ABBA-46E8-BAD2-34F687552328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1DA829A-B033-4773-BCE0-78D12B077D92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8DD057-AECB-4B78-872C-5C4094A044AC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AEDB04D-682D-4D9D-AD92-DCA08CCECEA5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C99141-FE50-482A-8E0E-D7AF552C4666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8DF56F2-70BE-472B-99A9-6DCC875AD131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CE3E7E-6230-4BBC-85F4-582F18284EEB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77F073A-3E8F-4020-81FD-6BDB7BF0B31B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9A4BC1F-FBCB-45E6-A2C4-BB214B6700DA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60" name="Graphic 3">
              <a:extLst>
                <a:ext uri="{FF2B5EF4-FFF2-40B4-BE49-F238E27FC236}">
                  <a16:creationId xmlns:a16="http://schemas.microsoft.com/office/drawing/2014/main" id="{34E10D10-AE8F-47FE-90CF-6F05800D1312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3356177-FBDA-4ED4-9866-08A114529956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E648E8A-DF08-4A98-9F5E-62F10654483B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9B527C-E8E7-4039-9F1D-08C020BF81F6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A85FF70-6772-4554-9E93-AFCEACED8E1E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772B4F8-EA14-443F-9600-DD8B75C16D76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7D9855C-A199-4BAD-8D75-B698A6045335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6C669D8-5CE0-4A83-B39E-34A70A879E90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EF9FE0F9-5510-4B17-991B-24956EFFDC36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D58D7C-0397-40D9-B01A-FDBF6863AED7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47126FB-0818-4B65-BBAE-7375794263A8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5D10C6E-EC0C-45FA-8E3B-1556E7097EC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8C4CB4B-113B-432E-B9A8-DB1633C271D5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9E46FC4-C80B-4739-B40B-6F54D398E72A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8138B95-9F4E-4BA8-83D1-DE69D7093963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9056833-67C9-46E1-BCE7-F53C7D4F2A8E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C244738-6FA2-499F-BB78-AC1055471401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0D09B712-EF83-4ACE-A294-991903402F1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object 40">
            <a:extLst>
              <a:ext uri="{FF2B5EF4-FFF2-40B4-BE49-F238E27FC236}">
                <a16:creationId xmlns:a16="http://schemas.microsoft.com/office/drawing/2014/main" id="{33514106-C515-4A3C-B4D7-6C90A0720BFE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/>
            <a:r>
              <a:rPr lang="en-GB" sz="1050" spc="-9">
                <a:solidFill>
                  <a:srgbClr val="A53895"/>
                </a:solidFill>
                <a:cs typeface="MuseoSlab-500"/>
              </a:rPr>
              <a:t>Cheltenham </a:t>
            </a:r>
            <a:r>
              <a:rPr lang="en-GB" sz="1050" spc="-14">
                <a:solidFill>
                  <a:srgbClr val="A53895"/>
                </a:solidFill>
                <a:cs typeface="MuseoSlab-500"/>
              </a:rPr>
              <a:t>Festivals |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2019 </a:t>
            </a:r>
            <a:r>
              <a:rPr lang="en-GB" sz="1050" b="1">
                <a:solidFill>
                  <a:srgbClr val="A53895"/>
                </a:solidFill>
                <a:cs typeface="MuseoSlab-500"/>
              </a:rPr>
              <a:t>–</a:t>
            </a:r>
            <a:r>
              <a:rPr lang="en-GB" sz="1050" b="1" spc="-127">
                <a:solidFill>
                  <a:srgbClr val="A53895"/>
                </a:solidFill>
                <a:cs typeface="MuseoSlab-500"/>
              </a:rPr>
              <a:t> </a:t>
            </a:r>
            <a:r>
              <a:rPr lang="en-GB" sz="1050" b="1" spc="-9">
                <a:solidFill>
                  <a:srgbClr val="A53895"/>
                </a:solidFill>
                <a:cs typeface="MuseoSlab-500"/>
              </a:rPr>
              <a:t>2021</a:t>
            </a:r>
            <a:endParaRPr lang="en-GB" sz="1050" b="1">
              <a:solidFill>
                <a:srgbClr val="A53895"/>
              </a:solidFill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55788161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A243467D-863E-4B0E-B792-30F8E910B951}"/>
              </a:ext>
            </a:extLst>
          </p:cNvPr>
          <p:cNvSpPr/>
          <p:nvPr userDrawn="1"/>
        </p:nvSpPr>
        <p:spPr>
          <a:xfrm flipH="1">
            <a:off x="0" y="1245608"/>
            <a:ext cx="10686110" cy="6328010"/>
          </a:xfrm>
          <a:custGeom>
            <a:avLst/>
            <a:gdLst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418400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0 w 10080002"/>
              <a:gd name="connsiteY0" fmla="*/ 8978392 h 8978392"/>
              <a:gd name="connsiteX1" fmla="*/ 10080002 w 10080002"/>
              <a:gd name="connsiteY1" fmla="*/ 8978392 h 8978392"/>
              <a:gd name="connsiteX2" fmla="*/ 10080002 w 10080002"/>
              <a:gd name="connsiteY2" fmla="*/ 1114392 h 8978392"/>
              <a:gd name="connsiteX3" fmla="*/ 11082 w 10080002"/>
              <a:gd name="connsiteY3" fmla="*/ 0 h 8978392"/>
              <a:gd name="connsiteX4" fmla="*/ 0 w 10080002"/>
              <a:gd name="connsiteY4" fmla="*/ 8978392 h 8978392"/>
              <a:gd name="connsiteX0" fmla="*/ 9848 w 10089850"/>
              <a:gd name="connsiteY0" fmla="*/ 8994655 h 8994655"/>
              <a:gd name="connsiteX1" fmla="*/ 10089850 w 10089850"/>
              <a:gd name="connsiteY1" fmla="*/ 8994655 h 8994655"/>
              <a:gd name="connsiteX2" fmla="*/ 10089850 w 10089850"/>
              <a:gd name="connsiteY2" fmla="*/ 1130655 h 8994655"/>
              <a:gd name="connsiteX3" fmla="*/ 0 w 10089850"/>
              <a:gd name="connsiteY3" fmla="*/ 0 h 8994655"/>
              <a:gd name="connsiteX4" fmla="*/ 9848 w 10089850"/>
              <a:gd name="connsiteY4" fmla="*/ 8994655 h 8994655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8994655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8995637"/>
              <a:gd name="connsiteX1" fmla="*/ 7731200 w 10089850"/>
              <a:gd name="connsiteY1" fmla="*/ 8995637 h 8995637"/>
              <a:gd name="connsiteX2" fmla="*/ 10089850 w 10089850"/>
              <a:gd name="connsiteY2" fmla="*/ 7201220 h 8995637"/>
              <a:gd name="connsiteX3" fmla="*/ 10089850 w 10089850"/>
              <a:gd name="connsiteY3" fmla="*/ 1130655 h 8995637"/>
              <a:gd name="connsiteX4" fmla="*/ 0 w 10089850"/>
              <a:gd name="connsiteY4" fmla="*/ 0 h 8995637"/>
              <a:gd name="connsiteX5" fmla="*/ 9848 w 10089850"/>
              <a:gd name="connsiteY5" fmla="*/ 8994655 h 8995637"/>
              <a:gd name="connsiteX0" fmla="*/ 9848 w 10089850"/>
              <a:gd name="connsiteY0" fmla="*/ 8994655 h 9014515"/>
              <a:gd name="connsiteX1" fmla="*/ 6780233 w 10089850"/>
              <a:gd name="connsiteY1" fmla="*/ 9014515 h 9014515"/>
              <a:gd name="connsiteX2" fmla="*/ 10089850 w 10089850"/>
              <a:gd name="connsiteY2" fmla="*/ 7201220 h 9014515"/>
              <a:gd name="connsiteX3" fmla="*/ 10089850 w 10089850"/>
              <a:gd name="connsiteY3" fmla="*/ 1130655 h 9014515"/>
              <a:gd name="connsiteX4" fmla="*/ 0 w 10089850"/>
              <a:gd name="connsiteY4" fmla="*/ 0 h 9014515"/>
              <a:gd name="connsiteX5" fmla="*/ 9848 w 10089850"/>
              <a:gd name="connsiteY5" fmla="*/ 8994655 h 901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9850" h="9014515">
                <a:moveTo>
                  <a:pt x="9848" y="8994655"/>
                </a:moveTo>
                <a:lnTo>
                  <a:pt x="6780233" y="9014515"/>
                </a:lnTo>
                <a:lnTo>
                  <a:pt x="10089850" y="7201220"/>
                </a:lnTo>
                <a:lnTo>
                  <a:pt x="10089850" y="1130655"/>
                </a:lnTo>
                <a:lnTo>
                  <a:pt x="0" y="0"/>
                </a:lnTo>
                <a:cubicBezTo>
                  <a:pt x="3283" y="2998218"/>
                  <a:pt x="6565" y="5996437"/>
                  <a:pt x="9848" y="8994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32" b="0" i="0" u="none" strike="noStrike" kern="1200" cap="none" spc="0" normalizeH="0" baseline="0" noProof="0">
              <a:ln>
                <a:noFill/>
              </a:ln>
              <a:solidFill>
                <a:srgbClr val="4D5157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4D32ACA6-4F34-4642-B6C6-97B3FC887000}"/>
              </a:ext>
            </a:extLst>
          </p:cNvPr>
          <p:cNvSpPr txBox="1">
            <a:spLocks/>
          </p:cNvSpPr>
          <p:nvPr userDrawn="1"/>
        </p:nvSpPr>
        <p:spPr>
          <a:xfrm>
            <a:off x="1656242" y="2896281"/>
            <a:ext cx="1961605" cy="1767113"/>
          </a:xfrm>
          <a:prstGeom prst="rect">
            <a:avLst/>
          </a:prstGeom>
        </p:spPr>
        <p:txBody>
          <a:bodyPr vert="horz" lIns="0" tIns="0" rIns="0" bIns="49697" rtlCol="0" anchor="ctr" anchorCtr="0">
            <a:noAutofit/>
          </a:bodyPr>
          <a:lstStyle>
            <a:lvl1pPr marL="0" algn="l" defTabSz="129727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4563" b="0" i="0" kern="1200" cap="none" spc="0" baseline="0" dirty="0">
                <a:solidFill>
                  <a:schemeClr val="accent1"/>
                </a:solidFill>
                <a:latin typeface="Museo Slab 500" panose="02000000000000000000" pitchFamily="50" charset="0"/>
                <a:ea typeface="Museo Slab 500" panose="02000000000000000000" pitchFamily="50" charset="0"/>
                <a:cs typeface="Museo Slab 500" panose="02000000000000000000" pitchFamily="50" charset="0"/>
              </a:defRPr>
            </a:lvl1pPr>
          </a:lstStyle>
          <a:p>
            <a:pPr algn="r">
              <a:lnSpc>
                <a:spcPts val="4700"/>
              </a:lnSpc>
              <a:spcAft>
                <a:spcPts val="600"/>
              </a:spcAft>
            </a:pPr>
            <a:r>
              <a:rPr lang="en-GB" sz="4800">
                <a:solidFill>
                  <a:schemeClr val="tx1"/>
                </a:solidFill>
                <a:latin typeface="Museo Slab 700" panose="02000000000000000000" pitchFamily="50" charset="0"/>
              </a:rPr>
              <a:t>Your vision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DF0A2E1-AA85-483A-AC67-F9E68C019DEF}"/>
              </a:ext>
            </a:extLst>
          </p:cNvPr>
          <p:cNvCxnSpPr>
            <a:cxnSpLocks/>
          </p:cNvCxnSpPr>
          <p:nvPr userDrawn="1"/>
        </p:nvCxnSpPr>
        <p:spPr>
          <a:xfrm>
            <a:off x="3987850" y="3058040"/>
            <a:ext cx="0" cy="1443594"/>
          </a:xfrm>
          <a:prstGeom prst="line">
            <a:avLst/>
          </a:prstGeom>
          <a:ln w="25400">
            <a:solidFill>
              <a:srgbClr val="A538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E74D1386-F92D-4F97-BF48-163B59EC01B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82183" y="3102768"/>
            <a:ext cx="5115814" cy="1354138"/>
          </a:xfrm>
          <a:prstGeom prst="rect">
            <a:avLst/>
          </a:prstGeom>
        </p:spPr>
        <p:txBody>
          <a:bodyPr anchor="ctr"/>
          <a:lstStyle>
            <a:lvl1pPr marL="177800" marR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  <a:p>
            <a:pPr marL="177800" marR="0" lvl="0" indent="-1778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Click to edit Master text styles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673BFF8-8976-4AD6-B9FD-8B4E1C4B0F70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BF0A78-9A6E-4C3C-B14B-94E22D9A0C64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64E31C4-7B6B-4A6E-BAB2-9630B4D2B70F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A4D6AC8-7398-4E10-9648-7A76684098BA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233FF8A-A6A9-4857-98E2-414B67DB8E55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841D727-E772-4CFA-AA8A-D82CEEB40C70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669DDFD-8773-4BEA-88E7-5CE0AE5706D7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373D6CA-4520-464A-87A0-C3D61052AAA1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EFFC38F-9C0F-4743-97AC-15EB4DB6B43B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A4A56B9-5C75-445F-933E-B4BFC8A1442C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A90D630-D461-4668-88E4-E1C34F004C5E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tx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570699A-C248-4FB3-8172-F4AF72152886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F73045C-7C7B-4058-9F97-17AA531FC27A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18FFCA3-BD49-4260-96E3-BF9661B3DFBF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1" name="Graphic 3">
              <a:extLst>
                <a:ext uri="{FF2B5EF4-FFF2-40B4-BE49-F238E27FC236}">
                  <a16:creationId xmlns:a16="http://schemas.microsoft.com/office/drawing/2014/main" id="{1D5826DE-DA35-4E9E-B8C6-9854473EA04A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928EB12-3BE5-4900-960E-5DA3C85ECE6E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B0261B5-C1DD-4484-9FE6-0CB98C564EC3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C16631-4D32-42E5-AD0F-8C79FEB567D0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F577595-A85A-465C-9B32-CA248C0C7855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27D1148-DCBA-4C1B-9A4A-8CB3FFCB440D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915D322-142E-4C12-B6BE-6E72BC5310FE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119B34D-CDC9-4E9E-BC50-C061EE3EB139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6E964EC9-D7DA-41B3-97B6-A805CA5C7D49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F3BD749-78D5-483F-9A42-CD0E065EB199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11662DA-870B-48AF-B19F-849126DF6C19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256871F-FA1C-4B42-A389-A8F7A7E8FF25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C382618-6087-419A-90D2-491F29DC4CE9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F0C174A-827B-4A73-85A1-634A11740FDD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FF21AFF-B03B-4F2A-988C-1D65DA10A915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A4A1E22-EC0C-4A12-AF35-12439D3FA962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E0FBAAD-E2D2-4FA8-87BF-FA7C8D849699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5C408D0-6E18-445A-B571-C42AF8C351CE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E8287F9-2030-44EC-8B89-CD8B349CB621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0" name="object 40">
            <a:extLst>
              <a:ext uri="{FF2B5EF4-FFF2-40B4-BE49-F238E27FC236}">
                <a16:creationId xmlns:a16="http://schemas.microsoft.com/office/drawing/2014/main" id="{8284C01D-15AF-463C-90B6-63451144E3B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163135309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3ADC0BC-3A02-4930-A040-4EF03B50C60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10377488" cy="2354663"/>
          </a:xfrm>
          <a:custGeom>
            <a:avLst/>
            <a:gdLst/>
            <a:ahLst/>
            <a:cxnLst/>
            <a:rect l="l" t="t" r="r" b="b"/>
            <a:pathLst>
              <a:path w="10377488" h="2354663">
                <a:moveTo>
                  <a:pt x="9751252" y="1223729"/>
                </a:moveTo>
                <a:lnTo>
                  <a:pt x="9751252" y="1301682"/>
                </a:lnTo>
                <a:lnTo>
                  <a:pt x="9828595" y="1301682"/>
                </a:lnTo>
                <a:lnTo>
                  <a:pt x="9828595" y="1223729"/>
                </a:lnTo>
                <a:close/>
                <a:moveTo>
                  <a:pt x="7214745" y="1049917"/>
                </a:moveTo>
                <a:cubicBezTo>
                  <a:pt x="7237985" y="1050286"/>
                  <a:pt x="7256613" y="1059154"/>
                  <a:pt x="7270627" y="1076521"/>
                </a:cubicBezTo>
                <a:cubicBezTo>
                  <a:pt x="7284642" y="1093889"/>
                  <a:pt x="7291834" y="1117545"/>
                  <a:pt x="7292202" y="1147491"/>
                </a:cubicBezTo>
                <a:cubicBezTo>
                  <a:pt x="7291592" y="1178453"/>
                  <a:pt x="7283816" y="1202212"/>
                  <a:pt x="7268874" y="1218766"/>
                </a:cubicBezTo>
                <a:cubicBezTo>
                  <a:pt x="7253932" y="1235321"/>
                  <a:pt x="7235482" y="1243681"/>
                  <a:pt x="7213525" y="1243846"/>
                </a:cubicBezTo>
                <a:cubicBezTo>
                  <a:pt x="7187643" y="1242868"/>
                  <a:pt x="7168355" y="1232933"/>
                  <a:pt x="7155661" y="1214040"/>
                </a:cubicBezTo>
                <a:cubicBezTo>
                  <a:pt x="7142968" y="1195148"/>
                  <a:pt x="7136641" y="1173168"/>
                  <a:pt x="7136679" y="1148101"/>
                </a:cubicBezTo>
                <a:cubicBezTo>
                  <a:pt x="7137416" y="1113861"/>
                  <a:pt x="7145395" y="1088883"/>
                  <a:pt x="7160617" y="1073167"/>
                </a:cubicBezTo>
                <a:cubicBezTo>
                  <a:pt x="7175839" y="1057451"/>
                  <a:pt x="7193881" y="1049701"/>
                  <a:pt x="7214745" y="1049917"/>
                </a:cubicBezTo>
                <a:close/>
                <a:moveTo>
                  <a:pt x="6823991" y="1049308"/>
                </a:moveTo>
                <a:cubicBezTo>
                  <a:pt x="6849707" y="1049765"/>
                  <a:pt x="6871306" y="1058760"/>
                  <a:pt x="6888788" y="1076293"/>
                </a:cubicBezTo>
                <a:cubicBezTo>
                  <a:pt x="6906270" y="1093826"/>
                  <a:pt x="6915367" y="1117152"/>
                  <a:pt x="6916079" y="1146272"/>
                </a:cubicBezTo>
                <a:cubicBezTo>
                  <a:pt x="6915367" y="1175658"/>
                  <a:pt x="6906270" y="1199061"/>
                  <a:pt x="6888788" y="1216480"/>
                </a:cubicBezTo>
                <a:cubicBezTo>
                  <a:pt x="6871306" y="1233898"/>
                  <a:pt x="6849707" y="1242817"/>
                  <a:pt x="6823991" y="1243237"/>
                </a:cubicBezTo>
                <a:cubicBezTo>
                  <a:pt x="6797984" y="1242817"/>
                  <a:pt x="6776207" y="1233898"/>
                  <a:pt x="6758661" y="1216480"/>
                </a:cubicBezTo>
                <a:cubicBezTo>
                  <a:pt x="6741115" y="1199061"/>
                  <a:pt x="6731992" y="1175658"/>
                  <a:pt x="6731294" y="1146272"/>
                </a:cubicBezTo>
                <a:cubicBezTo>
                  <a:pt x="6731992" y="1117152"/>
                  <a:pt x="6741115" y="1093826"/>
                  <a:pt x="6758661" y="1076293"/>
                </a:cubicBezTo>
                <a:cubicBezTo>
                  <a:pt x="6776207" y="1058760"/>
                  <a:pt x="6797984" y="1049765"/>
                  <a:pt x="6823991" y="1049308"/>
                </a:cubicBezTo>
                <a:close/>
                <a:moveTo>
                  <a:pt x="5604791" y="1049308"/>
                </a:moveTo>
                <a:cubicBezTo>
                  <a:pt x="5630507" y="1049765"/>
                  <a:pt x="5652105" y="1058760"/>
                  <a:pt x="5669588" y="1076293"/>
                </a:cubicBezTo>
                <a:cubicBezTo>
                  <a:pt x="5687070" y="1093826"/>
                  <a:pt x="5696167" y="1117152"/>
                  <a:pt x="5696879" y="1146272"/>
                </a:cubicBezTo>
                <a:cubicBezTo>
                  <a:pt x="5696167" y="1175658"/>
                  <a:pt x="5687070" y="1199061"/>
                  <a:pt x="5669588" y="1216480"/>
                </a:cubicBezTo>
                <a:cubicBezTo>
                  <a:pt x="5652105" y="1233898"/>
                  <a:pt x="5630507" y="1242817"/>
                  <a:pt x="5604791" y="1243237"/>
                </a:cubicBezTo>
                <a:cubicBezTo>
                  <a:pt x="5578784" y="1242817"/>
                  <a:pt x="5557007" y="1233898"/>
                  <a:pt x="5539461" y="1216480"/>
                </a:cubicBezTo>
                <a:cubicBezTo>
                  <a:pt x="5521915" y="1199061"/>
                  <a:pt x="5512793" y="1175658"/>
                  <a:pt x="5512094" y="1146272"/>
                </a:cubicBezTo>
                <a:cubicBezTo>
                  <a:pt x="5512793" y="1117152"/>
                  <a:pt x="5521915" y="1093826"/>
                  <a:pt x="5539461" y="1076293"/>
                </a:cubicBezTo>
                <a:cubicBezTo>
                  <a:pt x="5557007" y="1058760"/>
                  <a:pt x="5578784" y="1049765"/>
                  <a:pt x="5604791" y="1049308"/>
                </a:cubicBezTo>
                <a:close/>
                <a:moveTo>
                  <a:pt x="9238240" y="1043212"/>
                </a:moveTo>
                <a:cubicBezTo>
                  <a:pt x="9255090" y="1043390"/>
                  <a:pt x="9269118" y="1049442"/>
                  <a:pt x="9280325" y="1061367"/>
                </a:cubicBezTo>
                <a:cubicBezTo>
                  <a:pt x="9291533" y="1073293"/>
                  <a:pt x="9297632" y="1090025"/>
                  <a:pt x="9298624" y="1111563"/>
                </a:cubicBezTo>
                <a:lnTo>
                  <a:pt x="9163218" y="1111563"/>
                </a:lnTo>
                <a:cubicBezTo>
                  <a:pt x="9167068" y="1090826"/>
                  <a:pt x="9175530" y="1074323"/>
                  <a:pt x="9188606" y="1062054"/>
                </a:cubicBezTo>
                <a:cubicBezTo>
                  <a:pt x="9201682" y="1049785"/>
                  <a:pt x="9218226" y="1043504"/>
                  <a:pt x="9238240" y="1043212"/>
                </a:cubicBezTo>
                <a:close/>
                <a:moveTo>
                  <a:pt x="7761865" y="1043212"/>
                </a:moveTo>
                <a:cubicBezTo>
                  <a:pt x="7778714" y="1043390"/>
                  <a:pt x="7792743" y="1049442"/>
                  <a:pt x="7803951" y="1061367"/>
                </a:cubicBezTo>
                <a:cubicBezTo>
                  <a:pt x="7815158" y="1073293"/>
                  <a:pt x="7821258" y="1090025"/>
                  <a:pt x="7822249" y="1111563"/>
                </a:cubicBezTo>
                <a:lnTo>
                  <a:pt x="7686843" y="1111563"/>
                </a:lnTo>
                <a:cubicBezTo>
                  <a:pt x="7690693" y="1090826"/>
                  <a:pt x="7699156" y="1074323"/>
                  <a:pt x="7712232" y="1062054"/>
                </a:cubicBezTo>
                <a:cubicBezTo>
                  <a:pt x="7725307" y="1049785"/>
                  <a:pt x="7741852" y="1043504"/>
                  <a:pt x="7761865" y="1043212"/>
                </a:cubicBezTo>
                <a:close/>
                <a:moveTo>
                  <a:pt x="8705026" y="990862"/>
                </a:moveTo>
                <a:lnTo>
                  <a:pt x="8705026" y="1048698"/>
                </a:lnTo>
                <a:lnTo>
                  <a:pt x="8742802" y="1048698"/>
                </a:lnTo>
                <a:lnTo>
                  <a:pt x="8837243" y="1301682"/>
                </a:lnTo>
                <a:lnTo>
                  <a:pt x="8926302" y="1301682"/>
                </a:lnTo>
                <a:lnTo>
                  <a:pt x="9021352" y="1048698"/>
                </a:lnTo>
                <a:lnTo>
                  <a:pt x="9058518" y="1048698"/>
                </a:lnTo>
                <a:lnTo>
                  <a:pt x="9058518" y="990862"/>
                </a:lnTo>
                <a:lnTo>
                  <a:pt x="8909242" y="990862"/>
                </a:lnTo>
                <a:lnTo>
                  <a:pt x="8909242" y="1048698"/>
                </a:lnTo>
                <a:lnTo>
                  <a:pt x="8944581" y="1048698"/>
                </a:lnTo>
                <a:lnTo>
                  <a:pt x="8890318" y="1202379"/>
                </a:lnTo>
                <a:cubicBezTo>
                  <a:pt x="8887610" y="1210739"/>
                  <a:pt x="8885702" y="1218413"/>
                  <a:pt x="8884595" y="1225401"/>
                </a:cubicBezTo>
                <a:cubicBezTo>
                  <a:pt x="8883489" y="1232389"/>
                  <a:pt x="8882955" y="1236099"/>
                  <a:pt x="8882993" y="1236531"/>
                </a:cubicBezTo>
                <a:lnTo>
                  <a:pt x="8881161" y="1236531"/>
                </a:lnTo>
                <a:cubicBezTo>
                  <a:pt x="8881212" y="1236099"/>
                  <a:pt x="8880653" y="1232389"/>
                  <a:pt x="8879482" y="1225401"/>
                </a:cubicBezTo>
                <a:cubicBezTo>
                  <a:pt x="8878312" y="1218413"/>
                  <a:pt x="8876227" y="1210739"/>
                  <a:pt x="8873226" y="1202379"/>
                </a:cubicBezTo>
                <a:lnTo>
                  <a:pt x="8819573" y="1048698"/>
                </a:lnTo>
                <a:lnTo>
                  <a:pt x="8854302" y="1048698"/>
                </a:lnTo>
                <a:lnTo>
                  <a:pt x="8854302" y="990862"/>
                </a:lnTo>
                <a:close/>
                <a:moveTo>
                  <a:pt x="8523898" y="990862"/>
                </a:moveTo>
                <a:lnTo>
                  <a:pt x="8523898" y="1048698"/>
                </a:lnTo>
                <a:lnTo>
                  <a:pt x="8572056" y="1048698"/>
                </a:lnTo>
                <a:lnTo>
                  <a:pt x="8572056" y="1243846"/>
                </a:lnTo>
                <a:lnTo>
                  <a:pt x="8526946" y="1243846"/>
                </a:lnTo>
                <a:lnTo>
                  <a:pt x="8526946" y="1301682"/>
                </a:lnTo>
                <a:lnTo>
                  <a:pt x="8693901" y="1301682"/>
                </a:lnTo>
                <a:lnTo>
                  <a:pt x="8693901" y="1243846"/>
                </a:lnTo>
                <a:lnTo>
                  <a:pt x="8649400" y="1243846"/>
                </a:lnTo>
                <a:lnTo>
                  <a:pt x="8649400" y="990862"/>
                </a:lnTo>
                <a:close/>
                <a:moveTo>
                  <a:pt x="7411684" y="990862"/>
                </a:moveTo>
                <a:lnTo>
                  <a:pt x="7411684" y="1048698"/>
                </a:lnTo>
                <a:lnTo>
                  <a:pt x="7459842" y="1048698"/>
                </a:lnTo>
                <a:lnTo>
                  <a:pt x="7459842" y="1306011"/>
                </a:lnTo>
                <a:cubicBezTo>
                  <a:pt x="7459481" y="1323257"/>
                  <a:pt x="7455733" y="1336190"/>
                  <a:pt x="7448599" y="1344809"/>
                </a:cubicBezTo>
                <a:cubicBezTo>
                  <a:pt x="7441464" y="1353428"/>
                  <a:pt x="7433110" y="1359134"/>
                  <a:pt x="7423537" y="1361927"/>
                </a:cubicBezTo>
                <a:cubicBezTo>
                  <a:pt x="7413964" y="1364720"/>
                  <a:pt x="7405339" y="1366000"/>
                  <a:pt x="7397663" y="1365766"/>
                </a:cubicBezTo>
                <a:cubicBezTo>
                  <a:pt x="7393637" y="1365715"/>
                  <a:pt x="7390411" y="1365512"/>
                  <a:pt x="7387986" y="1365156"/>
                </a:cubicBezTo>
                <a:cubicBezTo>
                  <a:pt x="7385560" y="1364801"/>
                  <a:pt x="7384316" y="1364598"/>
                  <a:pt x="7384252" y="1364547"/>
                </a:cubicBezTo>
                <a:lnTo>
                  <a:pt x="7384252" y="1426040"/>
                </a:lnTo>
                <a:cubicBezTo>
                  <a:pt x="7384341" y="1426118"/>
                  <a:pt x="7386449" y="1426423"/>
                  <a:pt x="7390576" y="1426956"/>
                </a:cubicBezTo>
                <a:cubicBezTo>
                  <a:pt x="7394704" y="1427489"/>
                  <a:pt x="7400317" y="1427793"/>
                  <a:pt x="7407416" y="1427869"/>
                </a:cubicBezTo>
                <a:cubicBezTo>
                  <a:pt x="7422453" y="1428332"/>
                  <a:pt x="7439989" y="1425783"/>
                  <a:pt x="7460026" y="1420222"/>
                </a:cubicBezTo>
                <a:cubicBezTo>
                  <a:pt x="7480063" y="1414660"/>
                  <a:pt x="7497729" y="1403310"/>
                  <a:pt x="7513024" y="1386172"/>
                </a:cubicBezTo>
                <a:cubicBezTo>
                  <a:pt x="7528320" y="1369033"/>
                  <a:pt x="7536373" y="1343329"/>
                  <a:pt x="7537185" y="1309060"/>
                </a:cubicBezTo>
                <a:lnTo>
                  <a:pt x="7537185" y="990862"/>
                </a:lnTo>
                <a:close/>
                <a:moveTo>
                  <a:pt x="5807217" y="990862"/>
                </a:moveTo>
                <a:lnTo>
                  <a:pt x="5807217" y="1048698"/>
                </a:lnTo>
                <a:lnTo>
                  <a:pt x="5855375" y="1048698"/>
                </a:lnTo>
                <a:lnTo>
                  <a:pt x="5855375" y="1190790"/>
                </a:lnTo>
                <a:cubicBezTo>
                  <a:pt x="5855729" y="1232778"/>
                  <a:pt x="5864917" y="1263069"/>
                  <a:pt x="5882937" y="1281662"/>
                </a:cubicBezTo>
                <a:cubicBezTo>
                  <a:pt x="5900957" y="1300255"/>
                  <a:pt x="5925683" y="1309367"/>
                  <a:pt x="5957116" y="1308997"/>
                </a:cubicBezTo>
                <a:cubicBezTo>
                  <a:pt x="5983027" y="1308347"/>
                  <a:pt x="6004126" y="1303220"/>
                  <a:pt x="6020414" y="1293616"/>
                </a:cubicBezTo>
                <a:cubicBezTo>
                  <a:pt x="6036702" y="1284012"/>
                  <a:pt x="6048855" y="1273833"/>
                  <a:pt x="6056874" y="1263079"/>
                </a:cubicBezTo>
                <a:cubicBezTo>
                  <a:pt x="6064893" y="1252325"/>
                  <a:pt x="6069455" y="1244898"/>
                  <a:pt x="6070561" y="1240797"/>
                </a:cubicBezTo>
                <a:lnTo>
                  <a:pt x="6071779" y="1240797"/>
                </a:lnTo>
                <a:cubicBezTo>
                  <a:pt x="6071753" y="1240911"/>
                  <a:pt x="6071652" y="1242358"/>
                  <a:pt x="6071474" y="1245137"/>
                </a:cubicBezTo>
                <a:cubicBezTo>
                  <a:pt x="6071297" y="1247917"/>
                  <a:pt x="6071195" y="1251342"/>
                  <a:pt x="6071170" y="1255414"/>
                </a:cubicBezTo>
                <a:lnTo>
                  <a:pt x="6071170" y="1266981"/>
                </a:lnTo>
                <a:cubicBezTo>
                  <a:pt x="6071132" y="1278015"/>
                  <a:pt x="6074405" y="1286538"/>
                  <a:pt x="6080990" y="1292550"/>
                </a:cubicBezTo>
                <a:cubicBezTo>
                  <a:pt x="6087574" y="1298562"/>
                  <a:pt x="6097699" y="1301606"/>
                  <a:pt x="6111363" y="1301682"/>
                </a:cubicBezTo>
                <a:lnTo>
                  <a:pt x="6188140" y="1301682"/>
                </a:lnTo>
                <a:lnTo>
                  <a:pt x="6188140" y="1244456"/>
                </a:lnTo>
                <a:lnTo>
                  <a:pt x="6158270" y="1244456"/>
                </a:lnTo>
                <a:cubicBezTo>
                  <a:pt x="6153977" y="1244430"/>
                  <a:pt x="6150675" y="1243262"/>
                  <a:pt x="6148364" y="1240949"/>
                </a:cubicBezTo>
                <a:cubicBezTo>
                  <a:pt x="6146053" y="1238637"/>
                  <a:pt x="6144884" y="1235334"/>
                  <a:pt x="6144859" y="1231039"/>
                </a:cubicBezTo>
                <a:lnTo>
                  <a:pt x="6144859" y="990862"/>
                </a:lnTo>
                <a:lnTo>
                  <a:pt x="6019940" y="990862"/>
                </a:lnTo>
                <a:lnTo>
                  <a:pt x="6019940" y="1048698"/>
                </a:lnTo>
                <a:lnTo>
                  <a:pt x="6067516" y="1048698"/>
                </a:lnTo>
                <a:lnTo>
                  <a:pt x="6067516" y="1129196"/>
                </a:lnTo>
                <a:cubicBezTo>
                  <a:pt x="6067448" y="1148229"/>
                  <a:pt x="6063992" y="1166133"/>
                  <a:pt x="6057147" y="1182908"/>
                </a:cubicBezTo>
                <a:cubicBezTo>
                  <a:pt x="6050301" y="1199683"/>
                  <a:pt x="6040475" y="1213340"/>
                  <a:pt x="6027666" y="1223881"/>
                </a:cubicBezTo>
                <a:cubicBezTo>
                  <a:pt x="6014857" y="1234421"/>
                  <a:pt x="5999473" y="1239857"/>
                  <a:pt x="5981514" y="1240189"/>
                </a:cubicBezTo>
                <a:cubicBezTo>
                  <a:pt x="5962402" y="1239896"/>
                  <a:pt x="5949390" y="1234077"/>
                  <a:pt x="5942477" y="1222732"/>
                </a:cubicBezTo>
                <a:cubicBezTo>
                  <a:pt x="5935564" y="1211386"/>
                  <a:pt x="5932311" y="1196267"/>
                  <a:pt x="5932718" y="1177375"/>
                </a:cubicBezTo>
                <a:lnTo>
                  <a:pt x="5932718" y="990862"/>
                </a:lnTo>
                <a:close/>
                <a:moveTo>
                  <a:pt x="6449582" y="986595"/>
                </a:moveTo>
                <a:cubicBezTo>
                  <a:pt x="6425541" y="987140"/>
                  <a:pt x="6404891" y="994880"/>
                  <a:pt x="6387632" y="1009813"/>
                </a:cubicBezTo>
                <a:cubicBezTo>
                  <a:pt x="6370373" y="1024747"/>
                  <a:pt x="6358105" y="1043601"/>
                  <a:pt x="6350830" y="1066377"/>
                </a:cubicBezTo>
                <a:lnTo>
                  <a:pt x="6349612" y="1066377"/>
                </a:lnTo>
                <a:cubicBezTo>
                  <a:pt x="6349663" y="1066290"/>
                  <a:pt x="6349865" y="1064488"/>
                  <a:pt x="6350221" y="1060970"/>
                </a:cubicBezTo>
                <a:cubicBezTo>
                  <a:pt x="6350576" y="1057451"/>
                  <a:pt x="6350779" y="1052752"/>
                  <a:pt x="6350830" y="1046872"/>
                </a:cubicBezTo>
                <a:lnTo>
                  <a:pt x="6350830" y="1028608"/>
                </a:lnTo>
                <a:cubicBezTo>
                  <a:pt x="6350817" y="1015582"/>
                  <a:pt x="6347341" y="1006019"/>
                  <a:pt x="6340401" y="999918"/>
                </a:cubicBezTo>
                <a:cubicBezTo>
                  <a:pt x="6333461" y="993817"/>
                  <a:pt x="6323133" y="990799"/>
                  <a:pt x="6309418" y="990862"/>
                </a:cubicBezTo>
                <a:lnTo>
                  <a:pt x="6228374" y="990862"/>
                </a:lnTo>
                <a:lnTo>
                  <a:pt x="6228374" y="1048698"/>
                </a:lnTo>
                <a:lnTo>
                  <a:pt x="6263121" y="1048698"/>
                </a:lnTo>
                <a:cubicBezTo>
                  <a:pt x="6267414" y="1048723"/>
                  <a:pt x="6270716" y="1049892"/>
                  <a:pt x="6273027" y="1052204"/>
                </a:cubicBezTo>
                <a:cubicBezTo>
                  <a:pt x="6275339" y="1054516"/>
                  <a:pt x="6276507" y="1057819"/>
                  <a:pt x="6276532" y="1062113"/>
                </a:cubicBezTo>
                <a:lnTo>
                  <a:pt x="6276532" y="1243846"/>
                </a:lnTo>
                <a:lnTo>
                  <a:pt x="6231422" y="1243846"/>
                </a:lnTo>
                <a:lnTo>
                  <a:pt x="6231422" y="1301682"/>
                </a:lnTo>
                <a:lnTo>
                  <a:pt x="6398376" y="1301682"/>
                </a:lnTo>
                <a:lnTo>
                  <a:pt x="6398376" y="1243846"/>
                </a:lnTo>
                <a:lnTo>
                  <a:pt x="6353875" y="1243846"/>
                </a:lnTo>
                <a:lnTo>
                  <a:pt x="6353875" y="1176154"/>
                </a:lnTo>
                <a:cubicBezTo>
                  <a:pt x="6353834" y="1156321"/>
                  <a:pt x="6357032" y="1137844"/>
                  <a:pt x="6363471" y="1120723"/>
                </a:cubicBezTo>
                <a:cubicBezTo>
                  <a:pt x="6369909" y="1103602"/>
                  <a:pt x="6379836" y="1089733"/>
                  <a:pt x="6393251" y="1079117"/>
                </a:cubicBezTo>
                <a:cubicBezTo>
                  <a:pt x="6406666" y="1068501"/>
                  <a:pt x="6423818" y="1063035"/>
                  <a:pt x="6444706" y="1062719"/>
                </a:cubicBezTo>
                <a:cubicBezTo>
                  <a:pt x="6450294" y="1062770"/>
                  <a:pt x="6454815" y="1062973"/>
                  <a:pt x="6458270" y="1063328"/>
                </a:cubicBezTo>
                <a:cubicBezTo>
                  <a:pt x="6461724" y="1063683"/>
                  <a:pt x="6463502" y="1063887"/>
                  <a:pt x="6463603" y="1063937"/>
                </a:cubicBezTo>
                <a:lnTo>
                  <a:pt x="6463603" y="987814"/>
                </a:lnTo>
                <a:cubicBezTo>
                  <a:pt x="6463476" y="987763"/>
                  <a:pt x="6462054" y="987560"/>
                  <a:pt x="6459336" y="987204"/>
                </a:cubicBezTo>
                <a:cubicBezTo>
                  <a:pt x="6456618" y="986849"/>
                  <a:pt x="6453367" y="986646"/>
                  <a:pt x="6449582" y="986595"/>
                </a:cubicBezTo>
                <a:close/>
                <a:moveTo>
                  <a:pt x="9558580" y="983547"/>
                </a:moveTo>
                <a:cubicBezTo>
                  <a:pt x="9539212" y="983426"/>
                  <a:pt x="9520224" y="986238"/>
                  <a:pt x="9501614" y="991982"/>
                </a:cubicBezTo>
                <a:cubicBezTo>
                  <a:pt x="9483006" y="997726"/>
                  <a:pt x="9467548" y="1007126"/>
                  <a:pt x="9455241" y="1020181"/>
                </a:cubicBezTo>
                <a:cubicBezTo>
                  <a:pt x="9442935" y="1033237"/>
                  <a:pt x="9436550" y="1050671"/>
                  <a:pt x="9436089" y="1072484"/>
                </a:cubicBezTo>
                <a:cubicBezTo>
                  <a:pt x="9436454" y="1092002"/>
                  <a:pt x="9441544" y="1107918"/>
                  <a:pt x="9451360" y="1120231"/>
                </a:cubicBezTo>
                <a:cubicBezTo>
                  <a:pt x="9461177" y="1132544"/>
                  <a:pt x="9473533" y="1142452"/>
                  <a:pt x="9488428" y="1149954"/>
                </a:cubicBezTo>
                <a:cubicBezTo>
                  <a:pt x="9503324" y="1157457"/>
                  <a:pt x="9518574" y="1163751"/>
                  <a:pt x="9534176" y="1168836"/>
                </a:cubicBezTo>
                <a:cubicBezTo>
                  <a:pt x="9555277" y="1175875"/>
                  <a:pt x="9572260" y="1182532"/>
                  <a:pt x="9585122" y="1188808"/>
                </a:cubicBezTo>
                <a:cubicBezTo>
                  <a:pt x="9597984" y="1195084"/>
                  <a:pt x="9604592" y="1204485"/>
                  <a:pt x="9604948" y="1217012"/>
                </a:cubicBezTo>
                <a:cubicBezTo>
                  <a:pt x="9604681" y="1227405"/>
                  <a:pt x="9599725" y="1235281"/>
                  <a:pt x="9590080" y="1240643"/>
                </a:cubicBezTo>
                <a:cubicBezTo>
                  <a:pt x="9580434" y="1246004"/>
                  <a:pt x="9567700" y="1248698"/>
                  <a:pt x="9551878" y="1248723"/>
                </a:cubicBezTo>
                <a:cubicBezTo>
                  <a:pt x="9535192" y="1248710"/>
                  <a:pt x="9520983" y="1245991"/>
                  <a:pt x="9509253" y="1240567"/>
                </a:cubicBezTo>
                <a:cubicBezTo>
                  <a:pt x="9497524" y="1235142"/>
                  <a:pt x="9491398" y="1227087"/>
                  <a:pt x="9490877" y="1216402"/>
                </a:cubicBezTo>
                <a:lnTo>
                  <a:pt x="9490877" y="1198108"/>
                </a:lnTo>
                <a:lnTo>
                  <a:pt x="9425116" y="1198108"/>
                </a:lnTo>
                <a:lnTo>
                  <a:pt x="9425116" y="1234087"/>
                </a:lnTo>
                <a:cubicBezTo>
                  <a:pt x="9425623" y="1250928"/>
                  <a:pt x="9432323" y="1264892"/>
                  <a:pt x="9445215" y="1275978"/>
                </a:cubicBezTo>
                <a:cubicBezTo>
                  <a:pt x="9458108" y="1287064"/>
                  <a:pt x="9474152" y="1295342"/>
                  <a:pt x="9493348" y="1300811"/>
                </a:cubicBezTo>
                <a:cubicBezTo>
                  <a:pt x="9512544" y="1306280"/>
                  <a:pt x="9531850" y="1309009"/>
                  <a:pt x="9551268" y="1308997"/>
                </a:cubicBezTo>
                <a:cubicBezTo>
                  <a:pt x="9587939" y="1308986"/>
                  <a:pt x="9618694" y="1301094"/>
                  <a:pt x="9643532" y="1285322"/>
                </a:cubicBezTo>
                <a:cubicBezTo>
                  <a:pt x="9668371" y="1269550"/>
                  <a:pt x="9681291" y="1245967"/>
                  <a:pt x="9682292" y="1214573"/>
                </a:cubicBezTo>
                <a:cubicBezTo>
                  <a:pt x="9681892" y="1194475"/>
                  <a:pt x="9676464" y="1178296"/>
                  <a:pt x="9666004" y="1166035"/>
                </a:cubicBezTo>
                <a:cubicBezTo>
                  <a:pt x="9655544" y="1153775"/>
                  <a:pt x="9642443" y="1144056"/>
                  <a:pt x="9626700" y="1136877"/>
                </a:cubicBezTo>
                <a:cubicBezTo>
                  <a:pt x="9610958" y="1129698"/>
                  <a:pt x="9594962" y="1123683"/>
                  <a:pt x="9578714" y="1118831"/>
                </a:cubicBezTo>
                <a:cubicBezTo>
                  <a:pt x="9560779" y="1113965"/>
                  <a:pt x="9545552" y="1108146"/>
                  <a:pt x="9533032" y="1101374"/>
                </a:cubicBezTo>
                <a:cubicBezTo>
                  <a:pt x="9520512" y="1094603"/>
                  <a:pt x="9513978" y="1084973"/>
                  <a:pt x="9513432" y="1072484"/>
                </a:cubicBezTo>
                <a:cubicBezTo>
                  <a:pt x="9513788" y="1062778"/>
                  <a:pt x="9518262" y="1055663"/>
                  <a:pt x="9526854" y="1051140"/>
                </a:cubicBezTo>
                <a:cubicBezTo>
                  <a:pt x="9535447" y="1046616"/>
                  <a:pt x="9546022" y="1044380"/>
                  <a:pt x="9558580" y="1044431"/>
                </a:cubicBezTo>
                <a:cubicBezTo>
                  <a:pt x="9572498" y="1044507"/>
                  <a:pt x="9583556" y="1046794"/>
                  <a:pt x="9591755" y="1051292"/>
                </a:cubicBezTo>
                <a:cubicBezTo>
                  <a:pt x="9599954" y="1055790"/>
                  <a:pt x="9604148" y="1062041"/>
                  <a:pt x="9604338" y="1070045"/>
                </a:cubicBezTo>
                <a:lnTo>
                  <a:pt x="9604338" y="1087730"/>
                </a:lnTo>
                <a:lnTo>
                  <a:pt x="9670709" y="1087730"/>
                </a:lnTo>
                <a:lnTo>
                  <a:pt x="9670709" y="1048091"/>
                </a:lnTo>
                <a:cubicBezTo>
                  <a:pt x="9670160" y="1032533"/>
                  <a:pt x="9663814" y="1020009"/>
                  <a:pt x="9651671" y="1010518"/>
                </a:cubicBezTo>
                <a:cubicBezTo>
                  <a:pt x="9639528" y="1001028"/>
                  <a:pt x="9624876" y="994142"/>
                  <a:pt x="9607716" y="989861"/>
                </a:cubicBezTo>
                <a:cubicBezTo>
                  <a:pt x="9590556" y="985580"/>
                  <a:pt x="9574178" y="983476"/>
                  <a:pt x="9558580" y="983547"/>
                </a:cubicBezTo>
                <a:close/>
                <a:moveTo>
                  <a:pt x="9240070" y="983547"/>
                </a:moveTo>
                <a:cubicBezTo>
                  <a:pt x="9192674" y="984344"/>
                  <a:pt x="9154704" y="999497"/>
                  <a:pt x="9126156" y="1029006"/>
                </a:cubicBezTo>
                <a:cubicBezTo>
                  <a:pt x="9097609" y="1058514"/>
                  <a:pt x="9082962" y="1097597"/>
                  <a:pt x="9082216" y="1146252"/>
                </a:cubicBezTo>
                <a:cubicBezTo>
                  <a:pt x="9082370" y="1176104"/>
                  <a:pt x="9089168" y="1203271"/>
                  <a:pt x="9102612" y="1227753"/>
                </a:cubicBezTo>
                <a:cubicBezTo>
                  <a:pt x="9116056" y="1252235"/>
                  <a:pt x="9135224" y="1271803"/>
                  <a:pt x="9160119" y="1286458"/>
                </a:cubicBezTo>
                <a:cubicBezTo>
                  <a:pt x="9185014" y="1301113"/>
                  <a:pt x="9214714" y="1308626"/>
                  <a:pt x="9249219" y="1308997"/>
                </a:cubicBezTo>
                <a:cubicBezTo>
                  <a:pt x="9275333" y="1308463"/>
                  <a:pt x="9297742" y="1304728"/>
                  <a:pt x="9316444" y="1297789"/>
                </a:cubicBezTo>
                <a:cubicBezTo>
                  <a:pt x="9335146" y="1290851"/>
                  <a:pt x="9349513" y="1283913"/>
                  <a:pt x="9359546" y="1276974"/>
                </a:cubicBezTo>
                <a:cubicBezTo>
                  <a:pt x="9369578" y="1270036"/>
                  <a:pt x="9374646" y="1266300"/>
                  <a:pt x="9374750" y="1265766"/>
                </a:cubicBezTo>
                <a:lnTo>
                  <a:pt x="9344909" y="1210899"/>
                </a:lnTo>
                <a:cubicBezTo>
                  <a:pt x="9344733" y="1211305"/>
                  <a:pt x="9340687" y="1214153"/>
                  <a:pt x="9332772" y="1219441"/>
                </a:cubicBezTo>
                <a:cubicBezTo>
                  <a:pt x="9324856" y="1224728"/>
                  <a:pt x="9314128" y="1230016"/>
                  <a:pt x="9300589" y="1235304"/>
                </a:cubicBezTo>
                <a:cubicBezTo>
                  <a:pt x="9287050" y="1240592"/>
                  <a:pt x="9271756" y="1243439"/>
                  <a:pt x="9254708" y="1243846"/>
                </a:cubicBezTo>
                <a:cubicBezTo>
                  <a:pt x="9230578" y="1243821"/>
                  <a:pt x="9209763" y="1236550"/>
                  <a:pt x="9192266" y="1222034"/>
                </a:cubicBezTo>
                <a:cubicBezTo>
                  <a:pt x="9174769" y="1207518"/>
                  <a:pt x="9164476" y="1185909"/>
                  <a:pt x="9161388" y="1157207"/>
                </a:cubicBezTo>
                <a:lnTo>
                  <a:pt x="9376578" y="1157207"/>
                </a:lnTo>
                <a:cubicBezTo>
                  <a:pt x="9376654" y="1156687"/>
                  <a:pt x="9376959" y="1153467"/>
                  <a:pt x="9377492" y="1147545"/>
                </a:cubicBezTo>
                <a:cubicBezTo>
                  <a:pt x="9378025" y="1141624"/>
                  <a:pt x="9378330" y="1136122"/>
                  <a:pt x="9378405" y="1131038"/>
                </a:cubicBezTo>
                <a:cubicBezTo>
                  <a:pt x="9378242" y="1088871"/>
                  <a:pt x="9366388" y="1053998"/>
                  <a:pt x="9342843" y="1026417"/>
                </a:cubicBezTo>
                <a:cubicBezTo>
                  <a:pt x="9319297" y="998837"/>
                  <a:pt x="9285040" y="984547"/>
                  <a:pt x="9240070" y="983547"/>
                </a:cubicBezTo>
                <a:close/>
                <a:moveTo>
                  <a:pt x="8115131" y="983547"/>
                </a:moveTo>
                <a:cubicBezTo>
                  <a:pt x="8066284" y="984559"/>
                  <a:pt x="8026483" y="1000194"/>
                  <a:pt x="7995727" y="1030453"/>
                </a:cubicBezTo>
                <a:cubicBezTo>
                  <a:pt x="7964971" y="1060712"/>
                  <a:pt x="7949106" y="1099521"/>
                  <a:pt x="7948132" y="1146881"/>
                </a:cubicBezTo>
                <a:cubicBezTo>
                  <a:pt x="7948564" y="1180559"/>
                  <a:pt x="7956633" y="1209475"/>
                  <a:pt x="7972340" y="1233631"/>
                </a:cubicBezTo>
                <a:cubicBezTo>
                  <a:pt x="7988047" y="1257786"/>
                  <a:pt x="8008803" y="1276351"/>
                  <a:pt x="8034608" y="1289327"/>
                </a:cubicBezTo>
                <a:cubicBezTo>
                  <a:pt x="8060413" y="1302302"/>
                  <a:pt x="8088676" y="1308859"/>
                  <a:pt x="8119400" y="1308997"/>
                </a:cubicBezTo>
                <a:cubicBezTo>
                  <a:pt x="8149306" y="1308249"/>
                  <a:pt x="8175466" y="1302743"/>
                  <a:pt x="8197879" y="1292481"/>
                </a:cubicBezTo>
                <a:cubicBezTo>
                  <a:pt x="8220292" y="1282219"/>
                  <a:pt x="8236993" y="1271690"/>
                  <a:pt x="8247979" y="1260895"/>
                </a:cubicBezTo>
                <a:lnTo>
                  <a:pt x="8220572" y="1206036"/>
                </a:lnTo>
                <a:cubicBezTo>
                  <a:pt x="8211820" y="1213481"/>
                  <a:pt x="8199027" y="1221460"/>
                  <a:pt x="8182195" y="1229972"/>
                </a:cubicBezTo>
                <a:cubicBezTo>
                  <a:pt x="8165362" y="1238485"/>
                  <a:pt x="8145854" y="1243109"/>
                  <a:pt x="8123669" y="1243846"/>
                </a:cubicBezTo>
                <a:cubicBezTo>
                  <a:pt x="8096389" y="1243732"/>
                  <a:pt x="8073492" y="1235270"/>
                  <a:pt x="8054979" y="1218461"/>
                </a:cubicBezTo>
                <a:cubicBezTo>
                  <a:pt x="8036465" y="1201653"/>
                  <a:pt x="8026834" y="1177183"/>
                  <a:pt x="8026084" y="1145052"/>
                </a:cubicBezTo>
                <a:cubicBezTo>
                  <a:pt x="8026351" y="1116249"/>
                  <a:pt x="8034508" y="1093203"/>
                  <a:pt x="8050557" y="1075911"/>
                </a:cubicBezTo>
                <a:cubicBezTo>
                  <a:pt x="8066605" y="1058620"/>
                  <a:pt x="8088943" y="1049752"/>
                  <a:pt x="8117571" y="1049308"/>
                </a:cubicBezTo>
                <a:cubicBezTo>
                  <a:pt x="8131458" y="1049282"/>
                  <a:pt x="8144394" y="1051772"/>
                  <a:pt x="8156377" y="1056778"/>
                </a:cubicBezTo>
                <a:cubicBezTo>
                  <a:pt x="8168358" y="1061783"/>
                  <a:pt x="8174737" y="1069457"/>
                  <a:pt x="8175513" y="1079799"/>
                </a:cubicBezTo>
                <a:lnTo>
                  <a:pt x="8175513" y="1100533"/>
                </a:lnTo>
                <a:lnTo>
                  <a:pt x="8242492" y="1100533"/>
                </a:lnTo>
                <a:lnTo>
                  <a:pt x="8242492" y="1057844"/>
                </a:lnTo>
                <a:cubicBezTo>
                  <a:pt x="8241880" y="1039671"/>
                  <a:pt x="8234714" y="1025130"/>
                  <a:pt x="8220994" y="1014221"/>
                </a:cubicBezTo>
                <a:cubicBezTo>
                  <a:pt x="8207273" y="1003312"/>
                  <a:pt x="8190672" y="995448"/>
                  <a:pt x="8171192" y="990629"/>
                </a:cubicBezTo>
                <a:cubicBezTo>
                  <a:pt x="8151711" y="985810"/>
                  <a:pt x="8133024" y="983449"/>
                  <a:pt x="8115131" y="983547"/>
                </a:cubicBezTo>
                <a:close/>
                <a:moveTo>
                  <a:pt x="7763695" y="983547"/>
                </a:moveTo>
                <a:cubicBezTo>
                  <a:pt x="7716300" y="984344"/>
                  <a:pt x="7678329" y="999497"/>
                  <a:pt x="7649781" y="1029006"/>
                </a:cubicBezTo>
                <a:cubicBezTo>
                  <a:pt x="7621234" y="1058514"/>
                  <a:pt x="7606588" y="1097597"/>
                  <a:pt x="7605841" y="1146252"/>
                </a:cubicBezTo>
                <a:cubicBezTo>
                  <a:pt x="7605995" y="1176104"/>
                  <a:pt x="7612793" y="1203271"/>
                  <a:pt x="7626237" y="1227753"/>
                </a:cubicBezTo>
                <a:cubicBezTo>
                  <a:pt x="7639681" y="1252235"/>
                  <a:pt x="7658850" y="1271803"/>
                  <a:pt x="7683744" y="1286458"/>
                </a:cubicBezTo>
                <a:cubicBezTo>
                  <a:pt x="7708639" y="1301113"/>
                  <a:pt x="7738339" y="1308626"/>
                  <a:pt x="7772844" y="1308997"/>
                </a:cubicBezTo>
                <a:cubicBezTo>
                  <a:pt x="7798958" y="1308463"/>
                  <a:pt x="7821367" y="1304728"/>
                  <a:pt x="7840069" y="1297789"/>
                </a:cubicBezTo>
                <a:cubicBezTo>
                  <a:pt x="7858771" y="1290851"/>
                  <a:pt x="7873138" y="1283913"/>
                  <a:pt x="7883171" y="1276974"/>
                </a:cubicBezTo>
                <a:cubicBezTo>
                  <a:pt x="7893203" y="1270036"/>
                  <a:pt x="7898271" y="1266300"/>
                  <a:pt x="7898376" y="1265766"/>
                </a:cubicBezTo>
                <a:lnTo>
                  <a:pt x="7868534" y="1210899"/>
                </a:lnTo>
                <a:cubicBezTo>
                  <a:pt x="7868358" y="1211305"/>
                  <a:pt x="7864312" y="1214153"/>
                  <a:pt x="7856397" y="1219441"/>
                </a:cubicBezTo>
                <a:cubicBezTo>
                  <a:pt x="7848481" y="1224728"/>
                  <a:pt x="7837754" y="1230016"/>
                  <a:pt x="7824214" y="1235304"/>
                </a:cubicBezTo>
                <a:cubicBezTo>
                  <a:pt x="7810675" y="1240592"/>
                  <a:pt x="7795381" y="1243439"/>
                  <a:pt x="7778333" y="1243846"/>
                </a:cubicBezTo>
                <a:cubicBezTo>
                  <a:pt x="7754203" y="1243821"/>
                  <a:pt x="7733389" y="1236550"/>
                  <a:pt x="7715891" y="1222034"/>
                </a:cubicBezTo>
                <a:cubicBezTo>
                  <a:pt x="7698394" y="1207518"/>
                  <a:pt x="7688101" y="1185909"/>
                  <a:pt x="7685013" y="1157207"/>
                </a:cubicBezTo>
                <a:lnTo>
                  <a:pt x="7900203" y="1157207"/>
                </a:lnTo>
                <a:cubicBezTo>
                  <a:pt x="7900279" y="1156687"/>
                  <a:pt x="7900584" y="1153467"/>
                  <a:pt x="7901117" y="1147545"/>
                </a:cubicBezTo>
                <a:cubicBezTo>
                  <a:pt x="7901650" y="1141624"/>
                  <a:pt x="7901955" y="1136122"/>
                  <a:pt x="7902030" y="1131038"/>
                </a:cubicBezTo>
                <a:cubicBezTo>
                  <a:pt x="7901868" y="1088871"/>
                  <a:pt x="7890014" y="1053998"/>
                  <a:pt x="7866468" y="1026417"/>
                </a:cubicBezTo>
                <a:cubicBezTo>
                  <a:pt x="7842922" y="998837"/>
                  <a:pt x="7808665" y="984547"/>
                  <a:pt x="7763695" y="983547"/>
                </a:cubicBezTo>
                <a:close/>
                <a:moveTo>
                  <a:pt x="6823381" y="983547"/>
                </a:moveTo>
                <a:cubicBezTo>
                  <a:pt x="6791517" y="983794"/>
                  <a:pt x="6762766" y="990810"/>
                  <a:pt x="6737128" y="1004594"/>
                </a:cubicBezTo>
                <a:cubicBezTo>
                  <a:pt x="6711490" y="1018378"/>
                  <a:pt x="6691104" y="1037447"/>
                  <a:pt x="6675969" y="1061801"/>
                </a:cubicBezTo>
                <a:cubicBezTo>
                  <a:pt x="6660834" y="1086156"/>
                  <a:pt x="6653088" y="1114313"/>
                  <a:pt x="6652732" y="1146272"/>
                </a:cubicBezTo>
                <a:cubicBezTo>
                  <a:pt x="6653084" y="1178423"/>
                  <a:pt x="6660837" y="1206670"/>
                  <a:pt x="6675991" y="1231013"/>
                </a:cubicBezTo>
                <a:cubicBezTo>
                  <a:pt x="6691145" y="1255357"/>
                  <a:pt x="6711584" y="1274381"/>
                  <a:pt x="6737309" y="1288086"/>
                </a:cubicBezTo>
                <a:cubicBezTo>
                  <a:pt x="6763033" y="1301791"/>
                  <a:pt x="6791927" y="1308761"/>
                  <a:pt x="6823991" y="1308997"/>
                </a:cubicBezTo>
                <a:cubicBezTo>
                  <a:pt x="6855855" y="1308761"/>
                  <a:pt x="6884606" y="1301791"/>
                  <a:pt x="6910244" y="1288086"/>
                </a:cubicBezTo>
                <a:cubicBezTo>
                  <a:pt x="6935882" y="1274381"/>
                  <a:pt x="6956269" y="1255357"/>
                  <a:pt x="6971404" y="1231013"/>
                </a:cubicBezTo>
                <a:cubicBezTo>
                  <a:pt x="6986539" y="1206670"/>
                  <a:pt x="6994285" y="1178423"/>
                  <a:pt x="6994641" y="1146272"/>
                </a:cubicBezTo>
                <a:cubicBezTo>
                  <a:pt x="6994289" y="1114313"/>
                  <a:pt x="6986535" y="1086156"/>
                  <a:pt x="6971381" y="1061801"/>
                </a:cubicBezTo>
                <a:cubicBezTo>
                  <a:pt x="6956227" y="1037447"/>
                  <a:pt x="6935788" y="1018378"/>
                  <a:pt x="6910064" y="1004594"/>
                </a:cubicBezTo>
                <a:cubicBezTo>
                  <a:pt x="6884339" y="990810"/>
                  <a:pt x="6855445" y="983794"/>
                  <a:pt x="6823381" y="983547"/>
                </a:cubicBezTo>
                <a:close/>
                <a:moveTo>
                  <a:pt x="5604181" y="983547"/>
                </a:moveTo>
                <a:cubicBezTo>
                  <a:pt x="5572317" y="983794"/>
                  <a:pt x="5543566" y="990810"/>
                  <a:pt x="5517928" y="1004594"/>
                </a:cubicBezTo>
                <a:cubicBezTo>
                  <a:pt x="5492290" y="1018378"/>
                  <a:pt x="5471904" y="1037447"/>
                  <a:pt x="5456769" y="1061801"/>
                </a:cubicBezTo>
                <a:cubicBezTo>
                  <a:pt x="5441634" y="1086156"/>
                  <a:pt x="5433888" y="1114313"/>
                  <a:pt x="5433532" y="1146272"/>
                </a:cubicBezTo>
                <a:cubicBezTo>
                  <a:pt x="5433884" y="1178423"/>
                  <a:pt x="5441637" y="1206670"/>
                  <a:pt x="5456791" y="1231013"/>
                </a:cubicBezTo>
                <a:cubicBezTo>
                  <a:pt x="5471945" y="1255357"/>
                  <a:pt x="5492384" y="1274381"/>
                  <a:pt x="5518109" y="1288086"/>
                </a:cubicBezTo>
                <a:cubicBezTo>
                  <a:pt x="5543833" y="1301791"/>
                  <a:pt x="5572727" y="1308761"/>
                  <a:pt x="5604791" y="1308997"/>
                </a:cubicBezTo>
                <a:cubicBezTo>
                  <a:pt x="5636655" y="1308761"/>
                  <a:pt x="5665406" y="1301791"/>
                  <a:pt x="5691044" y="1288086"/>
                </a:cubicBezTo>
                <a:cubicBezTo>
                  <a:pt x="5716682" y="1274381"/>
                  <a:pt x="5737069" y="1255357"/>
                  <a:pt x="5752204" y="1231013"/>
                </a:cubicBezTo>
                <a:cubicBezTo>
                  <a:pt x="5767339" y="1206670"/>
                  <a:pt x="5775085" y="1178423"/>
                  <a:pt x="5775441" y="1146272"/>
                </a:cubicBezTo>
                <a:cubicBezTo>
                  <a:pt x="5775089" y="1114313"/>
                  <a:pt x="5767335" y="1086156"/>
                  <a:pt x="5752181" y="1061801"/>
                </a:cubicBezTo>
                <a:cubicBezTo>
                  <a:pt x="5737027" y="1037447"/>
                  <a:pt x="5716588" y="1018378"/>
                  <a:pt x="5690864" y="1004594"/>
                </a:cubicBezTo>
                <a:cubicBezTo>
                  <a:pt x="5665139" y="990810"/>
                  <a:pt x="5636245" y="983794"/>
                  <a:pt x="5604181" y="983547"/>
                </a:cubicBezTo>
                <a:close/>
                <a:moveTo>
                  <a:pt x="8332482" y="906128"/>
                </a:moveTo>
                <a:lnTo>
                  <a:pt x="8332482" y="990862"/>
                </a:lnTo>
                <a:lnTo>
                  <a:pt x="8282497" y="990862"/>
                </a:lnTo>
                <a:lnTo>
                  <a:pt x="8282497" y="1048698"/>
                </a:lnTo>
                <a:lnTo>
                  <a:pt x="8330046" y="1048698"/>
                </a:lnTo>
                <a:lnTo>
                  <a:pt x="8330046" y="1187742"/>
                </a:lnTo>
                <a:cubicBezTo>
                  <a:pt x="8330836" y="1221991"/>
                  <a:pt x="8338799" y="1247538"/>
                  <a:pt x="8353937" y="1264384"/>
                </a:cubicBezTo>
                <a:cubicBezTo>
                  <a:pt x="8369074" y="1281230"/>
                  <a:pt x="8386650" y="1292287"/>
                  <a:pt x="8406664" y="1297556"/>
                </a:cubicBezTo>
                <a:cubicBezTo>
                  <a:pt x="8426678" y="1302824"/>
                  <a:pt x="8444394" y="1305215"/>
                  <a:pt x="8459814" y="1304730"/>
                </a:cubicBezTo>
                <a:cubicBezTo>
                  <a:pt x="8466940" y="1304654"/>
                  <a:pt x="8472654" y="1304349"/>
                  <a:pt x="8476960" y="1303817"/>
                </a:cubicBezTo>
                <a:cubicBezTo>
                  <a:pt x="8481264" y="1303284"/>
                  <a:pt x="8483475" y="1302979"/>
                  <a:pt x="8483589" y="1302903"/>
                </a:cubicBezTo>
                <a:lnTo>
                  <a:pt x="8483589" y="1239579"/>
                </a:lnTo>
                <a:cubicBezTo>
                  <a:pt x="8483538" y="1239604"/>
                  <a:pt x="8482268" y="1239706"/>
                  <a:pt x="8479778" y="1239884"/>
                </a:cubicBezTo>
                <a:cubicBezTo>
                  <a:pt x="8477289" y="1240062"/>
                  <a:pt x="8473886" y="1240163"/>
                  <a:pt x="8469568" y="1240189"/>
                </a:cubicBezTo>
                <a:cubicBezTo>
                  <a:pt x="8461892" y="1240426"/>
                  <a:pt x="8453267" y="1239138"/>
                  <a:pt x="8443694" y="1236326"/>
                </a:cubicBezTo>
                <a:cubicBezTo>
                  <a:pt x="8434121" y="1233514"/>
                  <a:pt x="8425767" y="1227755"/>
                  <a:pt x="8418632" y="1219047"/>
                </a:cubicBezTo>
                <a:cubicBezTo>
                  <a:pt x="8411498" y="1210340"/>
                  <a:pt x="8407750" y="1197263"/>
                  <a:pt x="8407389" y="1179814"/>
                </a:cubicBezTo>
                <a:lnTo>
                  <a:pt x="8407389" y="1048698"/>
                </a:lnTo>
                <a:lnTo>
                  <a:pt x="8478102" y="1048698"/>
                </a:lnTo>
                <a:lnTo>
                  <a:pt x="8478102" y="990862"/>
                </a:lnTo>
                <a:lnTo>
                  <a:pt x="8407389" y="990862"/>
                </a:lnTo>
                <a:lnTo>
                  <a:pt x="8407389" y="906128"/>
                </a:lnTo>
                <a:close/>
                <a:moveTo>
                  <a:pt x="8571448" y="868942"/>
                </a:moveTo>
                <a:lnTo>
                  <a:pt x="8571448" y="937751"/>
                </a:lnTo>
                <a:lnTo>
                  <a:pt x="8649400" y="937751"/>
                </a:lnTo>
                <a:lnTo>
                  <a:pt x="8649400" y="868942"/>
                </a:lnTo>
                <a:close/>
                <a:moveTo>
                  <a:pt x="7459842" y="868942"/>
                </a:moveTo>
                <a:lnTo>
                  <a:pt x="7459842" y="937751"/>
                </a:lnTo>
                <a:lnTo>
                  <a:pt x="7537795" y="937751"/>
                </a:lnTo>
                <a:lnTo>
                  <a:pt x="7537795" y="868942"/>
                </a:lnTo>
                <a:close/>
                <a:moveTo>
                  <a:pt x="7013615" y="868942"/>
                </a:moveTo>
                <a:lnTo>
                  <a:pt x="7013615" y="926778"/>
                </a:lnTo>
                <a:lnTo>
                  <a:pt x="7061164" y="926778"/>
                </a:lnTo>
                <a:lnTo>
                  <a:pt x="7061164" y="1301682"/>
                </a:lnTo>
                <a:lnTo>
                  <a:pt x="7134243" y="1301682"/>
                </a:lnTo>
                <a:lnTo>
                  <a:pt x="7134243" y="1282815"/>
                </a:lnTo>
                <a:cubicBezTo>
                  <a:pt x="7134192" y="1276523"/>
                  <a:pt x="7133989" y="1271145"/>
                  <a:pt x="7133634" y="1266680"/>
                </a:cubicBezTo>
                <a:cubicBezTo>
                  <a:pt x="7133279" y="1262215"/>
                  <a:pt x="7133076" y="1259881"/>
                  <a:pt x="7133025" y="1259678"/>
                </a:cubicBezTo>
                <a:lnTo>
                  <a:pt x="7134243" y="1259678"/>
                </a:lnTo>
                <a:cubicBezTo>
                  <a:pt x="7134134" y="1260287"/>
                  <a:pt x="7137130" y="1264549"/>
                  <a:pt x="7143232" y="1272464"/>
                </a:cubicBezTo>
                <a:cubicBezTo>
                  <a:pt x="7149335" y="1280380"/>
                  <a:pt x="7159197" y="1288295"/>
                  <a:pt x="7172821" y="1296211"/>
                </a:cubicBezTo>
                <a:cubicBezTo>
                  <a:pt x="7186445" y="1304126"/>
                  <a:pt x="7204486" y="1308388"/>
                  <a:pt x="7226943" y="1308997"/>
                </a:cubicBezTo>
                <a:cubicBezTo>
                  <a:pt x="7268921" y="1308392"/>
                  <a:pt x="7303079" y="1293620"/>
                  <a:pt x="7329416" y="1264682"/>
                </a:cubicBezTo>
                <a:cubicBezTo>
                  <a:pt x="7355752" y="1235744"/>
                  <a:pt x="7369332" y="1196274"/>
                  <a:pt x="7370155" y="1146271"/>
                </a:cubicBezTo>
                <a:cubicBezTo>
                  <a:pt x="7369649" y="1097336"/>
                  <a:pt x="7357110" y="1058171"/>
                  <a:pt x="7332538" y="1028776"/>
                </a:cubicBezTo>
                <a:cubicBezTo>
                  <a:pt x="7307966" y="999382"/>
                  <a:pt x="7274394" y="984305"/>
                  <a:pt x="7231822" y="983547"/>
                </a:cubicBezTo>
                <a:cubicBezTo>
                  <a:pt x="7210126" y="984118"/>
                  <a:pt x="7192393" y="988117"/>
                  <a:pt x="7178625" y="995545"/>
                </a:cubicBezTo>
                <a:cubicBezTo>
                  <a:pt x="7164857" y="1002972"/>
                  <a:pt x="7154714" y="1010399"/>
                  <a:pt x="7148197" y="1017826"/>
                </a:cubicBezTo>
                <a:cubicBezTo>
                  <a:pt x="7141681" y="1025253"/>
                  <a:pt x="7138450" y="1029252"/>
                  <a:pt x="7138507" y="1029823"/>
                </a:cubicBezTo>
                <a:lnTo>
                  <a:pt x="7137288" y="1029823"/>
                </a:lnTo>
                <a:cubicBezTo>
                  <a:pt x="7137339" y="1029684"/>
                  <a:pt x="7137542" y="1027223"/>
                  <a:pt x="7137897" y="1022440"/>
                </a:cubicBezTo>
                <a:cubicBezTo>
                  <a:pt x="7138253" y="1017658"/>
                  <a:pt x="7138456" y="1011391"/>
                  <a:pt x="7138507" y="1003641"/>
                </a:cubicBezTo>
                <a:lnTo>
                  <a:pt x="7138507" y="868942"/>
                </a:lnTo>
                <a:close/>
                <a:moveTo>
                  <a:pt x="5056951" y="868942"/>
                </a:moveTo>
                <a:lnTo>
                  <a:pt x="5056951" y="929216"/>
                </a:lnTo>
                <a:lnTo>
                  <a:pt x="5096557" y="929216"/>
                </a:lnTo>
                <a:lnTo>
                  <a:pt x="5211790" y="1120677"/>
                </a:lnTo>
                <a:lnTo>
                  <a:pt x="5211790" y="1242017"/>
                </a:lnTo>
                <a:lnTo>
                  <a:pt x="5159364" y="1242017"/>
                </a:lnTo>
                <a:lnTo>
                  <a:pt x="5159364" y="1301682"/>
                </a:lnTo>
                <a:lnTo>
                  <a:pt x="5343387" y="1301682"/>
                </a:lnTo>
                <a:lnTo>
                  <a:pt x="5343387" y="1242017"/>
                </a:lnTo>
                <a:lnTo>
                  <a:pt x="5291571" y="1242017"/>
                </a:lnTo>
                <a:lnTo>
                  <a:pt x="5291571" y="1120677"/>
                </a:lnTo>
                <a:lnTo>
                  <a:pt x="5406805" y="929216"/>
                </a:lnTo>
                <a:lnTo>
                  <a:pt x="5445800" y="929216"/>
                </a:lnTo>
                <a:lnTo>
                  <a:pt x="5445800" y="868942"/>
                </a:lnTo>
                <a:lnTo>
                  <a:pt x="5286161" y="868942"/>
                </a:lnTo>
                <a:lnTo>
                  <a:pt x="5286161" y="929216"/>
                </a:lnTo>
                <a:lnTo>
                  <a:pt x="5327594" y="929216"/>
                </a:lnTo>
                <a:lnTo>
                  <a:pt x="5261750" y="1042629"/>
                </a:lnTo>
                <a:cubicBezTo>
                  <a:pt x="5258673" y="1047977"/>
                  <a:pt x="5256282" y="1052525"/>
                  <a:pt x="5254579" y="1056273"/>
                </a:cubicBezTo>
                <a:cubicBezTo>
                  <a:pt x="5252875" y="1060020"/>
                  <a:pt x="5252011" y="1061976"/>
                  <a:pt x="5251985" y="1062141"/>
                </a:cubicBezTo>
                <a:lnTo>
                  <a:pt x="5250765" y="1062141"/>
                </a:lnTo>
                <a:cubicBezTo>
                  <a:pt x="5250765" y="1061976"/>
                  <a:pt x="5250002" y="1060020"/>
                  <a:pt x="5248476" y="1056273"/>
                </a:cubicBezTo>
                <a:cubicBezTo>
                  <a:pt x="5246950" y="1052525"/>
                  <a:pt x="5244662" y="1047977"/>
                  <a:pt x="5241610" y="1042629"/>
                </a:cubicBezTo>
                <a:lnTo>
                  <a:pt x="5175767" y="929216"/>
                </a:lnTo>
                <a:lnTo>
                  <a:pt x="5217810" y="929216"/>
                </a:lnTo>
                <a:lnTo>
                  <a:pt x="5217810" y="868942"/>
                </a:lnTo>
                <a:close/>
                <a:moveTo>
                  <a:pt x="0" y="0"/>
                </a:moveTo>
                <a:lnTo>
                  <a:pt x="10377488" y="0"/>
                </a:lnTo>
                <a:lnTo>
                  <a:pt x="10377488" y="1922284"/>
                </a:lnTo>
                <a:lnTo>
                  <a:pt x="0" y="235466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GB"/>
              <a:t>Insert header image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98F6935-A47E-49F5-8BD3-9CBC3FA464C2}"/>
              </a:ext>
            </a:extLst>
          </p:cNvPr>
          <p:cNvSpPr/>
          <p:nvPr userDrawn="1"/>
        </p:nvSpPr>
        <p:spPr>
          <a:xfrm>
            <a:off x="0" y="1909187"/>
            <a:ext cx="10691813" cy="5650487"/>
          </a:xfrm>
          <a:custGeom>
            <a:avLst/>
            <a:gdLst>
              <a:gd name="connsiteX0" fmla="*/ 10691813 w 10691813"/>
              <a:gd name="connsiteY0" fmla="*/ 0 h 4735844"/>
              <a:gd name="connsiteX1" fmla="*/ 10691813 w 10691813"/>
              <a:gd name="connsiteY1" fmla="*/ 4735844 h 4735844"/>
              <a:gd name="connsiteX2" fmla="*/ 0 w 10691813"/>
              <a:gd name="connsiteY2" fmla="*/ 4735844 h 4735844"/>
              <a:gd name="connsiteX3" fmla="*/ 0 w 10691813"/>
              <a:gd name="connsiteY3" fmla="*/ 373367 h 47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1813" h="4735844">
                <a:moveTo>
                  <a:pt x="10691813" y="0"/>
                </a:moveTo>
                <a:lnTo>
                  <a:pt x="10691813" y="4735844"/>
                </a:lnTo>
                <a:lnTo>
                  <a:pt x="0" y="4735844"/>
                </a:lnTo>
                <a:lnTo>
                  <a:pt x="0" y="3733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8889C1-DDF4-4F2D-A2C3-57070375C3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8650" y="3246664"/>
            <a:ext cx="9263062" cy="3311875"/>
          </a:xfrm>
          <a:prstGeom prst="rect">
            <a:avLst/>
          </a:prstGeom>
        </p:spPr>
        <p:txBody>
          <a:bodyPr lIns="0"/>
          <a:lstStyle>
            <a:lvl1pPr marL="177800" indent="-177800">
              <a:buFont typeface="+mj-lt"/>
              <a:buAutoNum type="arabicPeriod"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E887F1F0-5EC5-419E-BB4B-A645AA1B919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650" y="2780328"/>
            <a:ext cx="9263062" cy="460801"/>
          </a:xfrm>
          <a:prstGeom prst="rect">
            <a:avLst/>
          </a:prstGeom>
        </p:spPr>
        <p:txBody>
          <a:bodyPr lIns="0"/>
          <a:lstStyle>
            <a:lvl1pPr marL="0" indent="0">
              <a:buFont typeface="+mj-lt"/>
              <a:buNone/>
              <a:defRPr lang="en-US" sz="2400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775EF3-0226-487B-89BE-12141BE92E42}"/>
              </a:ext>
            </a:extLst>
          </p:cNvPr>
          <p:cNvGrpSpPr/>
          <p:nvPr userDrawn="1"/>
        </p:nvGrpSpPr>
        <p:grpSpPr>
          <a:xfrm>
            <a:off x="628650" y="732132"/>
            <a:ext cx="1451184" cy="502358"/>
            <a:chOff x="628650" y="732132"/>
            <a:chExt cx="1451184" cy="502358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E8FB25-2351-4333-8C61-E425D6289A85}"/>
                </a:ext>
              </a:extLst>
            </p:cNvPr>
            <p:cNvSpPr/>
            <p:nvPr/>
          </p:nvSpPr>
          <p:spPr>
            <a:xfrm>
              <a:off x="628650" y="732132"/>
              <a:ext cx="110476" cy="127390"/>
            </a:xfrm>
            <a:custGeom>
              <a:avLst/>
              <a:gdLst>
                <a:gd name="connsiteX0" fmla="*/ 100165 w 175457"/>
                <a:gd name="connsiteY0" fmla="*/ 0 h 201776"/>
                <a:gd name="connsiteX1" fmla="*/ 174800 w 175457"/>
                <a:gd name="connsiteY1" fmla="*/ 38842 h 201776"/>
                <a:gd name="connsiteX2" fmla="*/ 174800 w 175457"/>
                <a:gd name="connsiteY2" fmla="*/ 62704 h 201776"/>
                <a:gd name="connsiteX3" fmla="*/ 148986 w 175457"/>
                <a:gd name="connsiteY3" fmla="*/ 62704 h 201776"/>
                <a:gd name="connsiteX4" fmla="*/ 148986 w 175457"/>
                <a:gd name="connsiteY4" fmla="*/ 47439 h 201776"/>
                <a:gd name="connsiteX5" fmla="*/ 101261 w 175457"/>
                <a:gd name="connsiteY5" fmla="*/ 23862 h 201776"/>
                <a:gd name="connsiteX6" fmla="*/ 28578 w 175457"/>
                <a:gd name="connsiteY6" fmla="*/ 99046 h 201776"/>
                <a:gd name="connsiteX7" fmla="*/ 102950 w 175457"/>
                <a:gd name="connsiteY7" fmla="*/ 178397 h 201776"/>
                <a:gd name="connsiteX8" fmla="*/ 151771 w 175457"/>
                <a:gd name="connsiteY8" fmla="*/ 155368 h 201776"/>
                <a:gd name="connsiteX9" fmla="*/ 151771 w 175457"/>
                <a:gd name="connsiteY9" fmla="*/ 140125 h 201776"/>
                <a:gd name="connsiteX10" fmla="*/ 177563 w 175457"/>
                <a:gd name="connsiteY10" fmla="*/ 140125 h 201776"/>
                <a:gd name="connsiteX11" fmla="*/ 177563 w 175457"/>
                <a:gd name="connsiteY11" fmla="*/ 163966 h 201776"/>
                <a:gd name="connsiteX12" fmla="*/ 101261 w 175457"/>
                <a:gd name="connsiteY12" fmla="*/ 202522 h 201776"/>
                <a:gd name="connsiteX13" fmla="*/ 0 w 175457"/>
                <a:gd name="connsiteY13" fmla="*/ 100165 h 201776"/>
                <a:gd name="connsiteX14" fmla="*/ 100165 w 175457"/>
                <a:gd name="connsiteY14" fmla="*/ 0 h 2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457" h="201776">
                  <a:moveTo>
                    <a:pt x="100165" y="0"/>
                  </a:moveTo>
                  <a:cubicBezTo>
                    <a:pt x="123742" y="0"/>
                    <a:pt x="174800" y="8597"/>
                    <a:pt x="174800" y="38842"/>
                  </a:cubicBezTo>
                  <a:lnTo>
                    <a:pt x="174800" y="62704"/>
                  </a:lnTo>
                  <a:lnTo>
                    <a:pt x="148986" y="62704"/>
                  </a:lnTo>
                  <a:lnTo>
                    <a:pt x="148986" y="47439"/>
                  </a:lnTo>
                  <a:cubicBezTo>
                    <a:pt x="148986" y="30245"/>
                    <a:pt x="119311" y="23862"/>
                    <a:pt x="101261" y="23862"/>
                  </a:cubicBezTo>
                  <a:cubicBezTo>
                    <a:pt x="59371" y="23862"/>
                    <a:pt x="28578" y="54655"/>
                    <a:pt x="28578" y="99046"/>
                  </a:cubicBezTo>
                  <a:cubicBezTo>
                    <a:pt x="28578" y="145389"/>
                    <a:pt x="60204" y="178397"/>
                    <a:pt x="102950" y="178397"/>
                  </a:cubicBezTo>
                  <a:cubicBezTo>
                    <a:pt x="116811" y="178397"/>
                    <a:pt x="151771" y="173396"/>
                    <a:pt x="151771" y="155368"/>
                  </a:cubicBezTo>
                  <a:lnTo>
                    <a:pt x="151771" y="140125"/>
                  </a:lnTo>
                  <a:lnTo>
                    <a:pt x="177563" y="140125"/>
                  </a:lnTo>
                  <a:lnTo>
                    <a:pt x="177563" y="163966"/>
                  </a:lnTo>
                  <a:cubicBezTo>
                    <a:pt x="177563" y="192828"/>
                    <a:pt x="128457" y="202522"/>
                    <a:pt x="101261" y="202522"/>
                  </a:cubicBezTo>
                  <a:cubicBezTo>
                    <a:pt x="42461" y="202544"/>
                    <a:pt x="0" y="157320"/>
                    <a:pt x="0" y="100165"/>
                  </a:cubicBezTo>
                  <a:cubicBezTo>
                    <a:pt x="0" y="42724"/>
                    <a:pt x="43557" y="0"/>
                    <a:pt x="100165" y="0"/>
                  </a:cubicBez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EBED5A5-420E-4B3B-8249-FA4762429451}"/>
                </a:ext>
              </a:extLst>
            </p:cNvPr>
            <p:cNvSpPr/>
            <p:nvPr/>
          </p:nvSpPr>
          <p:spPr>
            <a:xfrm>
              <a:off x="754454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411 w 203969"/>
                <a:gd name="connsiteY1" fmla="*/ 174230 h 195197"/>
                <a:gd name="connsiteX2" fmla="*/ 24411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55 w 203969"/>
                <a:gd name="connsiteY7" fmla="*/ 21362 h 195197"/>
                <a:gd name="connsiteX8" fmla="*/ 52155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9005 w 203969"/>
                <a:gd name="connsiteY11" fmla="*/ 21362 h 195197"/>
                <a:gd name="connsiteX12" fmla="*/ 129005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9005 w 203969"/>
                <a:gd name="connsiteY19" fmla="*/ 195855 h 195197"/>
                <a:gd name="connsiteX20" fmla="*/ 129005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55 w 203969"/>
                <a:gd name="connsiteY23" fmla="*/ 109310 h 195197"/>
                <a:gd name="connsiteX24" fmla="*/ 52155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55" y="21362"/>
                  </a:lnTo>
                  <a:lnTo>
                    <a:pt x="52155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9005" y="21362"/>
                  </a:lnTo>
                  <a:lnTo>
                    <a:pt x="129005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9005" y="195855"/>
                  </a:lnTo>
                  <a:lnTo>
                    <a:pt x="129005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55" y="109310"/>
                  </a:lnTo>
                  <a:lnTo>
                    <a:pt x="52155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D9787D4-B2D2-41ED-8BA1-DCC685C0BAD3}"/>
                </a:ext>
              </a:extLst>
            </p:cNvPr>
            <p:cNvSpPr/>
            <p:nvPr/>
          </p:nvSpPr>
          <p:spPr>
            <a:xfrm>
              <a:off x="901222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45 w 144752"/>
                <a:gd name="connsiteY7" fmla="*/ 45488 h 195197"/>
                <a:gd name="connsiteX8" fmla="*/ 117645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45" y="45488"/>
                  </a:lnTo>
                  <a:lnTo>
                    <a:pt x="117645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B57C625-5E7E-493B-A6D5-A233D0CF96A8}"/>
                </a:ext>
              </a:extLst>
            </p:cNvPr>
            <p:cNvSpPr/>
            <p:nvPr/>
          </p:nvSpPr>
          <p:spPr>
            <a:xfrm>
              <a:off x="1014790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2744 h 195197"/>
                <a:gd name="connsiteX3" fmla="*/ 0 w 144752"/>
                <a:gd name="connsiteY3" fmla="*/ 22744 h 195197"/>
                <a:gd name="connsiteX4" fmla="*/ 0 w 144752"/>
                <a:gd name="connsiteY4" fmla="*/ 0 h 195197"/>
                <a:gd name="connsiteX5" fmla="*/ 76851 w 144752"/>
                <a:gd name="connsiteY5" fmla="*/ 0 h 195197"/>
                <a:gd name="connsiteX6" fmla="*/ 76851 w 144752"/>
                <a:gd name="connsiteY6" fmla="*/ 22744 h 195197"/>
                <a:gd name="connsiteX7" fmla="*/ 52155 w 144752"/>
                <a:gd name="connsiteY7" fmla="*/ 22744 h 195197"/>
                <a:gd name="connsiteX8" fmla="*/ 52155 w 144752"/>
                <a:gd name="connsiteY8" fmla="*/ 173133 h 195197"/>
                <a:gd name="connsiteX9" fmla="*/ 120408 w 144752"/>
                <a:gd name="connsiteY9" fmla="*/ 173133 h 195197"/>
                <a:gd name="connsiteX10" fmla="*/ 120408 w 144752"/>
                <a:gd name="connsiteY10" fmla="*/ 141485 h 195197"/>
                <a:gd name="connsiteX11" fmla="*/ 144841 w 144752"/>
                <a:gd name="connsiteY11" fmla="*/ 141485 h 195197"/>
                <a:gd name="connsiteX12" fmla="*/ 144841 w 144752"/>
                <a:gd name="connsiteY12" fmla="*/ 195855 h 195197"/>
                <a:gd name="connsiteX13" fmla="*/ 0 w 144752"/>
                <a:gd name="connsiteY1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2744"/>
                  </a:lnTo>
                  <a:lnTo>
                    <a:pt x="0" y="22744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2744"/>
                  </a:lnTo>
                  <a:lnTo>
                    <a:pt x="52155" y="22744"/>
                  </a:lnTo>
                  <a:lnTo>
                    <a:pt x="52155" y="173133"/>
                  </a:lnTo>
                  <a:lnTo>
                    <a:pt x="120408" y="173133"/>
                  </a:lnTo>
                  <a:lnTo>
                    <a:pt x="120408" y="141485"/>
                  </a:lnTo>
                  <a:lnTo>
                    <a:pt x="144841" y="141485"/>
                  </a:lnTo>
                  <a:lnTo>
                    <a:pt x="14484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1738315-5220-4A34-84D8-6223BFA1301D}"/>
                </a:ext>
              </a:extLst>
            </p:cNvPr>
            <p:cNvSpPr/>
            <p:nvPr/>
          </p:nvSpPr>
          <p:spPr>
            <a:xfrm>
              <a:off x="1102329" y="734237"/>
              <a:ext cx="104952" cy="123235"/>
            </a:xfrm>
            <a:custGeom>
              <a:avLst/>
              <a:gdLst>
                <a:gd name="connsiteX0" fmla="*/ 45487 w 166685"/>
                <a:gd name="connsiteY0" fmla="*/ 174230 h 195197"/>
                <a:gd name="connsiteX1" fmla="*/ 70205 w 166685"/>
                <a:gd name="connsiteY1" fmla="*/ 174230 h 195197"/>
                <a:gd name="connsiteX2" fmla="*/ 70205 w 166685"/>
                <a:gd name="connsiteY2" fmla="*/ 22744 h 195197"/>
                <a:gd name="connsiteX3" fmla="*/ 24125 w 166685"/>
                <a:gd name="connsiteY3" fmla="*/ 22744 h 195197"/>
                <a:gd name="connsiteX4" fmla="*/ 24125 w 166685"/>
                <a:gd name="connsiteY4" fmla="*/ 53273 h 195197"/>
                <a:gd name="connsiteX5" fmla="*/ 0 w 166685"/>
                <a:gd name="connsiteY5" fmla="*/ 53273 h 195197"/>
                <a:gd name="connsiteX6" fmla="*/ 0 w 166685"/>
                <a:gd name="connsiteY6" fmla="*/ 0 h 195197"/>
                <a:gd name="connsiteX7" fmla="*/ 168133 w 166685"/>
                <a:gd name="connsiteY7" fmla="*/ 0 h 195197"/>
                <a:gd name="connsiteX8" fmla="*/ 168133 w 166685"/>
                <a:gd name="connsiteY8" fmla="*/ 53273 h 195197"/>
                <a:gd name="connsiteX9" fmla="*/ 143985 w 166685"/>
                <a:gd name="connsiteY9" fmla="*/ 53273 h 195197"/>
                <a:gd name="connsiteX10" fmla="*/ 143985 w 166685"/>
                <a:gd name="connsiteY10" fmla="*/ 22744 h 195197"/>
                <a:gd name="connsiteX11" fmla="*/ 97949 w 166685"/>
                <a:gd name="connsiteY11" fmla="*/ 22744 h 195197"/>
                <a:gd name="connsiteX12" fmla="*/ 97949 w 166685"/>
                <a:gd name="connsiteY12" fmla="*/ 174230 h 195197"/>
                <a:gd name="connsiteX13" fmla="*/ 122623 w 166685"/>
                <a:gd name="connsiteY13" fmla="*/ 174230 h 195197"/>
                <a:gd name="connsiteX14" fmla="*/ 122623 w 166685"/>
                <a:gd name="connsiteY14" fmla="*/ 195855 h 195197"/>
                <a:gd name="connsiteX15" fmla="*/ 45487 w 166685"/>
                <a:gd name="connsiteY15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685" h="195197">
                  <a:moveTo>
                    <a:pt x="45487" y="174230"/>
                  </a:moveTo>
                  <a:lnTo>
                    <a:pt x="70205" y="174230"/>
                  </a:lnTo>
                  <a:lnTo>
                    <a:pt x="70205" y="22744"/>
                  </a:lnTo>
                  <a:lnTo>
                    <a:pt x="24125" y="22744"/>
                  </a:lnTo>
                  <a:lnTo>
                    <a:pt x="24125" y="53273"/>
                  </a:lnTo>
                  <a:lnTo>
                    <a:pt x="0" y="53273"/>
                  </a:lnTo>
                  <a:lnTo>
                    <a:pt x="0" y="0"/>
                  </a:lnTo>
                  <a:lnTo>
                    <a:pt x="168133" y="0"/>
                  </a:lnTo>
                  <a:lnTo>
                    <a:pt x="168133" y="53273"/>
                  </a:lnTo>
                  <a:lnTo>
                    <a:pt x="143985" y="53273"/>
                  </a:lnTo>
                  <a:lnTo>
                    <a:pt x="143985" y="22744"/>
                  </a:lnTo>
                  <a:lnTo>
                    <a:pt x="97949" y="22744"/>
                  </a:lnTo>
                  <a:lnTo>
                    <a:pt x="97949" y="174230"/>
                  </a:lnTo>
                  <a:lnTo>
                    <a:pt x="122623" y="174230"/>
                  </a:lnTo>
                  <a:lnTo>
                    <a:pt x="122623" y="195855"/>
                  </a:lnTo>
                  <a:lnTo>
                    <a:pt x="45487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B7DCF34-6B7E-48D1-8F67-F30E9C8C23B0}"/>
                </a:ext>
              </a:extLst>
            </p:cNvPr>
            <p:cNvSpPr/>
            <p:nvPr/>
          </p:nvSpPr>
          <p:spPr>
            <a:xfrm>
              <a:off x="1221146" y="734237"/>
              <a:ext cx="91143" cy="123235"/>
            </a:xfrm>
            <a:custGeom>
              <a:avLst/>
              <a:gdLst>
                <a:gd name="connsiteX0" fmla="*/ 0 w 144752"/>
                <a:gd name="connsiteY0" fmla="*/ 174230 h 195197"/>
                <a:gd name="connsiteX1" fmla="*/ 24411 w 144752"/>
                <a:gd name="connsiteY1" fmla="*/ 174230 h 195197"/>
                <a:gd name="connsiteX2" fmla="*/ 24411 w 144752"/>
                <a:gd name="connsiteY2" fmla="*/ 21362 h 195197"/>
                <a:gd name="connsiteX3" fmla="*/ 0 w 144752"/>
                <a:gd name="connsiteY3" fmla="*/ 21362 h 195197"/>
                <a:gd name="connsiteX4" fmla="*/ 0 w 144752"/>
                <a:gd name="connsiteY4" fmla="*/ 0 h 195197"/>
                <a:gd name="connsiteX5" fmla="*/ 141770 w 144752"/>
                <a:gd name="connsiteY5" fmla="*/ 0 h 195197"/>
                <a:gd name="connsiteX6" fmla="*/ 141770 w 144752"/>
                <a:gd name="connsiteY6" fmla="*/ 45488 h 195197"/>
                <a:gd name="connsiteX7" fmla="*/ 117623 w 144752"/>
                <a:gd name="connsiteY7" fmla="*/ 45488 h 195197"/>
                <a:gd name="connsiteX8" fmla="*/ 117623 w 144752"/>
                <a:gd name="connsiteY8" fmla="*/ 22744 h 195197"/>
                <a:gd name="connsiteX9" fmla="*/ 52155 w 144752"/>
                <a:gd name="connsiteY9" fmla="*/ 22744 h 195197"/>
                <a:gd name="connsiteX10" fmla="*/ 52155 w 144752"/>
                <a:gd name="connsiteY10" fmla="*/ 85733 h 195197"/>
                <a:gd name="connsiteX11" fmla="*/ 121527 w 144752"/>
                <a:gd name="connsiteY11" fmla="*/ 85733 h 195197"/>
                <a:gd name="connsiteX12" fmla="*/ 121527 w 144752"/>
                <a:gd name="connsiteY12" fmla="*/ 108477 h 195197"/>
                <a:gd name="connsiteX13" fmla="*/ 52155 w 144752"/>
                <a:gd name="connsiteY13" fmla="*/ 108477 h 195197"/>
                <a:gd name="connsiteX14" fmla="*/ 52155 w 144752"/>
                <a:gd name="connsiteY14" fmla="*/ 173133 h 195197"/>
                <a:gd name="connsiteX15" fmla="*/ 122360 w 144752"/>
                <a:gd name="connsiteY15" fmla="*/ 173133 h 195197"/>
                <a:gd name="connsiteX16" fmla="*/ 122360 w 144752"/>
                <a:gd name="connsiteY16" fmla="*/ 149534 h 195197"/>
                <a:gd name="connsiteX17" fmla="*/ 146485 w 144752"/>
                <a:gd name="connsiteY17" fmla="*/ 149534 h 195197"/>
                <a:gd name="connsiteX18" fmla="*/ 146485 w 144752"/>
                <a:gd name="connsiteY18" fmla="*/ 195855 h 195197"/>
                <a:gd name="connsiteX19" fmla="*/ 0 w 144752"/>
                <a:gd name="connsiteY19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752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141770" y="0"/>
                  </a:lnTo>
                  <a:lnTo>
                    <a:pt x="141770" y="45488"/>
                  </a:lnTo>
                  <a:lnTo>
                    <a:pt x="117623" y="45488"/>
                  </a:lnTo>
                  <a:lnTo>
                    <a:pt x="117623" y="22744"/>
                  </a:lnTo>
                  <a:lnTo>
                    <a:pt x="52155" y="22744"/>
                  </a:lnTo>
                  <a:lnTo>
                    <a:pt x="52155" y="85733"/>
                  </a:lnTo>
                  <a:lnTo>
                    <a:pt x="121527" y="85733"/>
                  </a:lnTo>
                  <a:lnTo>
                    <a:pt x="121527" y="108477"/>
                  </a:lnTo>
                  <a:lnTo>
                    <a:pt x="52155" y="108477"/>
                  </a:lnTo>
                  <a:lnTo>
                    <a:pt x="52155" y="173133"/>
                  </a:lnTo>
                  <a:lnTo>
                    <a:pt x="122360" y="173133"/>
                  </a:lnTo>
                  <a:lnTo>
                    <a:pt x="122360" y="149534"/>
                  </a:lnTo>
                  <a:lnTo>
                    <a:pt x="146485" y="149534"/>
                  </a:lnTo>
                  <a:lnTo>
                    <a:pt x="146485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965CDF7-877E-4BAC-9B72-3831A0B1A76F}"/>
                </a:ext>
              </a:extLst>
            </p:cNvPr>
            <p:cNvSpPr/>
            <p:nvPr/>
          </p:nvSpPr>
          <p:spPr>
            <a:xfrm>
              <a:off x="1330172" y="734237"/>
              <a:ext cx="129809" cy="123235"/>
            </a:xfrm>
            <a:custGeom>
              <a:avLst/>
              <a:gdLst>
                <a:gd name="connsiteX0" fmla="*/ 0 w 206163"/>
                <a:gd name="connsiteY0" fmla="*/ 174230 h 195197"/>
                <a:gd name="connsiteX1" fmla="*/ 24411 w 206163"/>
                <a:gd name="connsiteY1" fmla="*/ 174230 h 195197"/>
                <a:gd name="connsiteX2" fmla="*/ 24411 w 206163"/>
                <a:gd name="connsiteY2" fmla="*/ 21362 h 195197"/>
                <a:gd name="connsiteX3" fmla="*/ 0 w 206163"/>
                <a:gd name="connsiteY3" fmla="*/ 21362 h 195197"/>
                <a:gd name="connsiteX4" fmla="*/ 0 w 206163"/>
                <a:gd name="connsiteY4" fmla="*/ 0 h 195197"/>
                <a:gd name="connsiteX5" fmla="*/ 51892 w 206163"/>
                <a:gd name="connsiteY5" fmla="*/ 0 h 195197"/>
                <a:gd name="connsiteX6" fmla="*/ 148152 w 206163"/>
                <a:gd name="connsiteY6" fmla="*/ 140388 h 195197"/>
                <a:gd name="connsiteX7" fmla="*/ 154798 w 206163"/>
                <a:gd name="connsiteY7" fmla="*/ 154557 h 195197"/>
                <a:gd name="connsiteX8" fmla="*/ 155631 w 206163"/>
                <a:gd name="connsiteY8" fmla="*/ 154557 h 195197"/>
                <a:gd name="connsiteX9" fmla="*/ 154250 w 206163"/>
                <a:gd name="connsiteY9" fmla="*/ 138743 h 195197"/>
                <a:gd name="connsiteX10" fmla="*/ 154250 w 206163"/>
                <a:gd name="connsiteY10" fmla="*/ 21362 h 195197"/>
                <a:gd name="connsiteX11" fmla="*/ 129269 w 206163"/>
                <a:gd name="connsiteY11" fmla="*/ 21362 h 195197"/>
                <a:gd name="connsiteX12" fmla="*/ 129269 w 206163"/>
                <a:gd name="connsiteY12" fmla="*/ 0 h 195197"/>
                <a:gd name="connsiteX13" fmla="*/ 206689 w 206163"/>
                <a:gd name="connsiteY13" fmla="*/ 0 h 195197"/>
                <a:gd name="connsiteX14" fmla="*/ 206689 w 206163"/>
                <a:gd name="connsiteY14" fmla="*/ 21362 h 195197"/>
                <a:gd name="connsiteX15" fmla="*/ 181994 w 206163"/>
                <a:gd name="connsiteY15" fmla="*/ 21362 h 195197"/>
                <a:gd name="connsiteX16" fmla="*/ 181994 w 206163"/>
                <a:gd name="connsiteY16" fmla="*/ 195877 h 195197"/>
                <a:gd name="connsiteX17" fmla="*/ 154798 w 206163"/>
                <a:gd name="connsiteY17" fmla="*/ 195877 h 195197"/>
                <a:gd name="connsiteX18" fmla="*/ 58537 w 206163"/>
                <a:gd name="connsiteY18" fmla="*/ 55489 h 195197"/>
                <a:gd name="connsiteX19" fmla="*/ 51892 w 206163"/>
                <a:gd name="connsiteY19" fmla="*/ 41364 h 195197"/>
                <a:gd name="connsiteX20" fmla="*/ 51058 w 206163"/>
                <a:gd name="connsiteY20" fmla="*/ 41364 h 195197"/>
                <a:gd name="connsiteX21" fmla="*/ 52177 w 206163"/>
                <a:gd name="connsiteY21" fmla="*/ 57177 h 195197"/>
                <a:gd name="connsiteX22" fmla="*/ 52177 w 206163"/>
                <a:gd name="connsiteY22" fmla="*/ 174252 h 195197"/>
                <a:gd name="connsiteX23" fmla="*/ 77421 w 206163"/>
                <a:gd name="connsiteY23" fmla="*/ 174252 h 195197"/>
                <a:gd name="connsiteX24" fmla="*/ 77421 w 206163"/>
                <a:gd name="connsiteY24" fmla="*/ 195877 h 195197"/>
                <a:gd name="connsiteX25" fmla="*/ 0 w 206163"/>
                <a:gd name="connsiteY25" fmla="*/ 1958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6163" h="195197">
                  <a:moveTo>
                    <a:pt x="0" y="174230"/>
                  </a:moveTo>
                  <a:lnTo>
                    <a:pt x="24411" y="174230"/>
                  </a:lnTo>
                  <a:lnTo>
                    <a:pt x="24411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51892" y="0"/>
                  </a:lnTo>
                  <a:lnTo>
                    <a:pt x="148152" y="140388"/>
                  </a:lnTo>
                  <a:cubicBezTo>
                    <a:pt x="151486" y="145959"/>
                    <a:pt x="154798" y="154557"/>
                    <a:pt x="154798" y="154557"/>
                  </a:cubicBezTo>
                  <a:lnTo>
                    <a:pt x="155631" y="154557"/>
                  </a:lnTo>
                  <a:cubicBezTo>
                    <a:pt x="155631" y="154557"/>
                    <a:pt x="154250" y="144841"/>
                    <a:pt x="154250" y="138743"/>
                  </a:cubicBezTo>
                  <a:lnTo>
                    <a:pt x="154250" y="21362"/>
                  </a:lnTo>
                  <a:lnTo>
                    <a:pt x="129269" y="21362"/>
                  </a:lnTo>
                  <a:lnTo>
                    <a:pt x="129269" y="0"/>
                  </a:lnTo>
                  <a:lnTo>
                    <a:pt x="206689" y="0"/>
                  </a:lnTo>
                  <a:lnTo>
                    <a:pt x="206689" y="21362"/>
                  </a:lnTo>
                  <a:lnTo>
                    <a:pt x="181994" y="21362"/>
                  </a:lnTo>
                  <a:lnTo>
                    <a:pt x="181994" y="195877"/>
                  </a:lnTo>
                  <a:lnTo>
                    <a:pt x="154798" y="195877"/>
                  </a:lnTo>
                  <a:lnTo>
                    <a:pt x="58537" y="55489"/>
                  </a:lnTo>
                  <a:cubicBezTo>
                    <a:pt x="54918" y="49962"/>
                    <a:pt x="51892" y="41364"/>
                    <a:pt x="51892" y="41364"/>
                  </a:cubicBezTo>
                  <a:lnTo>
                    <a:pt x="51058" y="41364"/>
                  </a:lnTo>
                  <a:cubicBezTo>
                    <a:pt x="51058" y="41364"/>
                    <a:pt x="52440" y="51058"/>
                    <a:pt x="52177" y="57177"/>
                  </a:cubicBezTo>
                  <a:lnTo>
                    <a:pt x="52177" y="174252"/>
                  </a:lnTo>
                  <a:lnTo>
                    <a:pt x="77421" y="174252"/>
                  </a:lnTo>
                  <a:lnTo>
                    <a:pt x="77421" y="195877"/>
                  </a:lnTo>
                  <a:lnTo>
                    <a:pt x="0" y="195877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043C3A-9A8D-4B01-B0C6-04F5173E42B8}"/>
                </a:ext>
              </a:extLst>
            </p:cNvPr>
            <p:cNvSpPr/>
            <p:nvPr/>
          </p:nvSpPr>
          <p:spPr>
            <a:xfrm>
              <a:off x="1475200" y="734237"/>
              <a:ext cx="128429" cy="123235"/>
            </a:xfrm>
            <a:custGeom>
              <a:avLst/>
              <a:gdLst>
                <a:gd name="connsiteX0" fmla="*/ 0 w 203969"/>
                <a:gd name="connsiteY0" fmla="*/ 174230 h 195197"/>
                <a:gd name="connsiteX1" fmla="*/ 24389 w 203969"/>
                <a:gd name="connsiteY1" fmla="*/ 174230 h 195197"/>
                <a:gd name="connsiteX2" fmla="*/ 24389 w 203969"/>
                <a:gd name="connsiteY2" fmla="*/ 21362 h 195197"/>
                <a:gd name="connsiteX3" fmla="*/ 0 w 203969"/>
                <a:gd name="connsiteY3" fmla="*/ 21362 h 195197"/>
                <a:gd name="connsiteX4" fmla="*/ 0 w 203969"/>
                <a:gd name="connsiteY4" fmla="*/ 0 h 195197"/>
                <a:gd name="connsiteX5" fmla="*/ 76851 w 203969"/>
                <a:gd name="connsiteY5" fmla="*/ 0 h 195197"/>
                <a:gd name="connsiteX6" fmla="*/ 76851 w 203969"/>
                <a:gd name="connsiteY6" fmla="*/ 21362 h 195197"/>
                <a:gd name="connsiteX7" fmla="*/ 52133 w 203969"/>
                <a:gd name="connsiteY7" fmla="*/ 21362 h 195197"/>
                <a:gd name="connsiteX8" fmla="*/ 52133 w 203969"/>
                <a:gd name="connsiteY8" fmla="*/ 86567 h 195197"/>
                <a:gd name="connsiteX9" fmla="*/ 153701 w 203969"/>
                <a:gd name="connsiteY9" fmla="*/ 86567 h 195197"/>
                <a:gd name="connsiteX10" fmla="*/ 153701 w 203969"/>
                <a:gd name="connsiteY10" fmla="*/ 21362 h 195197"/>
                <a:gd name="connsiteX11" fmla="*/ 128984 w 203969"/>
                <a:gd name="connsiteY11" fmla="*/ 21362 h 195197"/>
                <a:gd name="connsiteX12" fmla="*/ 128984 w 203969"/>
                <a:gd name="connsiteY12" fmla="*/ 0 h 195197"/>
                <a:gd name="connsiteX13" fmla="*/ 205856 w 203969"/>
                <a:gd name="connsiteY13" fmla="*/ 0 h 195197"/>
                <a:gd name="connsiteX14" fmla="*/ 205856 w 203969"/>
                <a:gd name="connsiteY14" fmla="*/ 21362 h 195197"/>
                <a:gd name="connsiteX15" fmla="*/ 181445 w 203969"/>
                <a:gd name="connsiteY15" fmla="*/ 21362 h 195197"/>
                <a:gd name="connsiteX16" fmla="*/ 181445 w 203969"/>
                <a:gd name="connsiteY16" fmla="*/ 174230 h 195197"/>
                <a:gd name="connsiteX17" fmla="*/ 205856 w 203969"/>
                <a:gd name="connsiteY17" fmla="*/ 174230 h 195197"/>
                <a:gd name="connsiteX18" fmla="*/ 205856 w 203969"/>
                <a:gd name="connsiteY18" fmla="*/ 195855 h 195197"/>
                <a:gd name="connsiteX19" fmla="*/ 128984 w 203969"/>
                <a:gd name="connsiteY19" fmla="*/ 195855 h 195197"/>
                <a:gd name="connsiteX20" fmla="*/ 128984 w 203969"/>
                <a:gd name="connsiteY20" fmla="*/ 174230 h 195197"/>
                <a:gd name="connsiteX21" fmla="*/ 153701 w 203969"/>
                <a:gd name="connsiteY21" fmla="*/ 174230 h 195197"/>
                <a:gd name="connsiteX22" fmla="*/ 153701 w 203969"/>
                <a:gd name="connsiteY22" fmla="*/ 109310 h 195197"/>
                <a:gd name="connsiteX23" fmla="*/ 52133 w 203969"/>
                <a:gd name="connsiteY23" fmla="*/ 109310 h 195197"/>
                <a:gd name="connsiteX24" fmla="*/ 52133 w 203969"/>
                <a:gd name="connsiteY24" fmla="*/ 174230 h 195197"/>
                <a:gd name="connsiteX25" fmla="*/ 76851 w 203969"/>
                <a:gd name="connsiteY25" fmla="*/ 174230 h 195197"/>
                <a:gd name="connsiteX26" fmla="*/ 76851 w 203969"/>
                <a:gd name="connsiteY26" fmla="*/ 195855 h 195197"/>
                <a:gd name="connsiteX27" fmla="*/ 0 w 203969"/>
                <a:gd name="connsiteY27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969" h="195197">
                  <a:moveTo>
                    <a:pt x="0" y="174230"/>
                  </a:moveTo>
                  <a:lnTo>
                    <a:pt x="24389" y="174230"/>
                  </a:lnTo>
                  <a:lnTo>
                    <a:pt x="24389" y="21362"/>
                  </a:lnTo>
                  <a:lnTo>
                    <a:pt x="0" y="21362"/>
                  </a:lnTo>
                  <a:lnTo>
                    <a:pt x="0" y="0"/>
                  </a:lnTo>
                  <a:lnTo>
                    <a:pt x="76851" y="0"/>
                  </a:lnTo>
                  <a:lnTo>
                    <a:pt x="76851" y="21362"/>
                  </a:lnTo>
                  <a:lnTo>
                    <a:pt x="52133" y="21362"/>
                  </a:lnTo>
                  <a:lnTo>
                    <a:pt x="52133" y="86567"/>
                  </a:lnTo>
                  <a:lnTo>
                    <a:pt x="153701" y="86567"/>
                  </a:lnTo>
                  <a:lnTo>
                    <a:pt x="153701" y="21362"/>
                  </a:lnTo>
                  <a:lnTo>
                    <a:pt x="128984" y="21362"/>
                  </a:lnTo>
                  <a:lnTo>
                    <a:pt x="128984" y="0"/>
                  </a:lnTo>
                  <a:lnTo>
                    <a:pt x="205856" y="0"/>
                  </a:lnTo>
                  <a:lnTo>
                    <a:pt x="205856" y="21362"/>
                  </a:lnTo>
                  <a:lnTo>
                    <a:pt x="181445" y="21362"/>
                  </a:lnTo>
                  <a:lnTo>
                    <a:pt x="181445" y="174230"/>
                  </a:lnTo>
                  <a:lnTo>
                    <a:pt x="205856" y="174230"/>
                  </a:lnTo>
                  <a:lnTo>
                    <a:pt x="205856" y="195855"/>
                  </a:lnTo>
                  <a:lnTo>
                    <a:pt x="128984" y="195855"/>
                  </a:lnTo>
                  <a:lnTo>
                    <a:pt x="128984" y="174230"/>
                  </a:lnTo>
                  <a:lnTo>
                    <a:pt x="153701" y="174230"/>
                  </a:lnTo>
                  <a:lnTo>
                    <a:pt x="153701" y="109310"/>
                  </a:lnTo>
                  <a:lnTo>
                    <a:pt x="52133" y="109310"/>
                  </a:lnTo>
                  <a:lnTo>
                    <a:pt x="52133" y="174230"/>
                  </a:lnTo>
                  <a:lnTo>
                    <a:pt x="76851" y="174230"/>
                  </a:lnTo>
                  <a:lnTo>
                    <a:pt x="76851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C9F0B48-0F7E-4045-A3EA-0C7EF06D9F10}"/>
                </a:ext>
              </a:extLst>
            </p:cNvPr>
            <p:cNvSpPr/>
            <p:nvPr/>
          </p:nvSpPr>
          <p:spPr>
            <a:xfrm>
              <a:off x="1614620" y="734237"/>
              <a:ext cx="121523" cy="123235"/>
            </a:xfrm>
            <a:custGeom>
              <a:avLst/>
              <a:gdLst>
                <a:gd name="connsiteX0" fmla="*/ 0 w 193003"/>
                <a:gd name="connsiteY0" fmla="*/ 174230 h 195197"/>
                <a:gd name="connsiteX1" fmla="*/ 18884 w 193003"/>
                <a:gd name="connsiteY1" fmla="*/ 174230 h 195197"/>
                <a:gd name="connsiteX2" fmla="*/ 81303 w 193003"/>
                <a:gd name="connsiteY2" fmla="*/ 0 h 195197"/>
                <a:gd name="connsiteX3" fmla="*/ 112666 w 193003"/>
                <a:gd name="connsiteY3" fmla="*/ 0 h 195197"/>
                <a:gd name="connsiteX4" fmla="*/ 175085 w 193003"/>
                <a:gd name="connsiteY4" fmla="*/ 174230 h 195197"/>
                <a:gd name="connsiteX5" fmla="*/ 193947 w 193003"/>
                <a:gd name="connsiteY5" fmla="*/ 174230 h 195197"/>
                <a:gd name="connsiteX6" fmla="*/ 193947 w 193003"/>
                <a:gd name="connsiteY6" fmla="*/ 195877 h 195197"/>
                <a:gd name="connsiteX7" fmla="*/ 125957 w 193003"/>
                <a:gd name="connsiteY7" fmla="*/ 195877 h 195197"/>
                <a:gd name="connsiteX8" fmla="*/ 125957 w 193003"/>
                <a:gd name="connsiteY8" fmla="*/ 174230 h 195197"/>
                <a:gd name="connsiteX9" fmla="*/ 146771 w 193003"/>
                <a:gd name="connsiteY9" fmla="*/ 174230 h 195197"/>
                <a:gd name="connsiteX10" fmla="*/ 131506 w 193003"/>
                <a:gd name="connsiteY10" fmla="*/ 130672 h 195197"/>
                <a:gd name="connsiteX11" fmla="*/ 62134 w 193003"/>
                <a:gd name="connsiteY11" fmla="*/ 130672 h 195197"/>
                <a:gd name="connsiteX12" fmla="*/ 46891 w 193003"/>
                <a:gd name="connsiteY12" fmla="*/ 174230 h 195197"/>
                <a:gd name="connsiteX13" fmla="*/ 67968 w 193003"/>
                <a:gd name="connsiteY13" fmla="*/ 174230 h 195197"/>
                <a:gd name="connsiteX14" fmla="*/ 67968 w 193003"/>
                <a:gd name="connsiteY14" fmla="*/ 195877 h 195197"/>
                <a:gd name="connsiteX15" fmla="*/ 0 w 193003"/>
                <a:gd name="connsiteY15" fmla="*/ 195877 h 195197"/>
                <a:gd name="connsiteX16" fmla="*/ 124575 w 193003"/>
                <a:gd name="connsiteY16" fmla="*/ 108477 h 195197"/>
                <a:gd name="connsiteX17" fmla="*/ 100713 w 193003"/>
                <a:gd name="connsiteY17" fmla="*/ 40487 h 195197"/>
                <a:gd name="connsiteX18" fmla="*/ 97379 w 193003"/>
                <a:gd name="connsiteY18" fmla="*/ 25507 h 195197"/>
                <a:gd name="connsiteX19" fmla="*/ 96546 w 193003"/>
                <a:gd name="connsiteY19" fmla="*/ 25507 h 195197"/>
                <a:gd name="connsiteX20" fmla="*/ 93212 w 193003"/>
                <a:gd name="connsiteY20" fmla="*/ 40487 h 195197"/>
                <a:gd name="connsiteX21" fmla="*/ 69087 w 193003"/>
                <a:gd name="connsiteY21" fmla="*/ 108477 h 195197"/>
                <a:gd name="connsiteX22" fmla="*/ 124575 w 193003"/>
                <a:gd name="connsiteY22" fmla="*/ 108477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003" h="195197">
                  <a:moveTo>
                    <a:pt x="0" y="174230"/>
                  </a:moveTo>
                  <a:lnTo>
                    <a:pt x="18884" y="174230"/>
                  </a:lnTo>
                  <a:lnTo>
                    <a:pt x="81303" y="0"/>
                  </a:lnTo>
                  <a:lnTo>
                    <a:pt x="112666" y="0"/>
                  </a:lnTo>
                  <a:lnTo>
                    <a:pt x="175085" y="174230"/>
                  </a:lnTo>
                  <a:lnTo>
                    <a:pt x="193947" y="174230"/>
                  </a:lnTo>
                  <a:lnTo>
                    <a:pt x="193947" y="195877"/>
                  </a:lnTo>
                  <a:lnTo>
                    <a:pt x="125957" y="195877"/>
                  </a:lnTo>
                  <a:lnTo>
                    <a:pt x="125957" y="174230"/>
                  </a:lnTo>
                  <a:lnTo>
                    <a:pt x="146771" y="174230"/>
                  </a:lnTo>
                  <a:lnTo>
                    <a:pt x="131506" y="130672"/>
                  </a:lnTo>
                  <a:lnTo>
                    <a:pt x="62134" y="130672"/>
                  </a:lnTo>
                  <a:lnTo>
                    <a:pt x="46891" y="174230"/>
                  </a:lnTo>
                  <a:lnTo>
                    <a:pt x="67968" y="174230"/>
                  </a:lnTo>
                  <a:lnTo>
                    <a:pt x="67968" y="195877"/>
                  </a:lnTo>
                  <a:lnTo>
                    <a:pt x="0" y="195877"/>
                  </a:lnTo>
                  <a:moveTo>
                    <a:pt x="124575" y="108477"/>
                  </a:moveTo>
                  <a:lnTo>
                    <a:pt x="100713" y="40487"/>
                  </a:lnTo>
                  <a:cubicBezTo>
                    <a:pt x="97949" y="32438"/>
                    <a:pt x="97379" y="25507"/>
                    <a:pt x="97379" y="25507"/>
                  </a:cubicBezTo>
                  <a:lnTo>
                    <a:pt x="96546" y="25507"/>
                  </a:lnTo>
                  <a:cubicBezTo>
                    <a:pt x="96546" y="25507"/>
                    <a:pt x="95712" y="32438"/>
                    <a:pt x="93212" y="40487"/>
                  </a:cubicBezTo>
                  <a:lnTo>
                    <a:pt x="69087" y="108477"/>
                  </a:lnTo>
                  <a:lnTo>
                    <a:pt x="124575" y="108477"/>
                  </a:lnTo>
                  <a:close/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B661934-9503-4154-82C9-E02413F807D4}"/>
                </a:ext>
              </a:extLst>
            </p:cNvPr>
            <p:cNvSpPr/>
            <p:nvPr/>
          </p:nvSpPr>
          <p:spPr>
            <a:xfrm>
              <a:off x="1743919" y="734237"/>
              <a:ext cx="153285" cy="123235"/>
            </a:xfrm>
            <a:custGeom>
              <a:avLst/>
              <a:gdLst>
                <a:gd name="connsiteX0" fmla="*/ 0 w 243447"/>
                <a:gd name="connsiteY0" fmla="*/ 174230 h 195197"/>
                <a:gd name="connsiteX1" fmla="*/ 24411 w 243447"/>
                <a:gd name="connsiteY1" fmla="*/ 174230 h 195197"/>
                <a:gd name="connsiteX2" fmla="*/ 36912 w 243447"/>
                <a:gd name="connsiteY2" fmla="*/ 21362 h 195197"/>
                <a:gd name="connsiteX3" fmla="*/ 11931 w 243447"/>
                <a:gd name="connsiteY3" fmla="*/ 21362 h 195197"/>
                <a:gd name="connsiteX4" fmla="*/ 11931 w 243447"/>
                <a:gd name="connsiteY4" fmla="*/ 0 h 195197"/>
                <a:gd name="connsiteX5" fmla="*/ 67420 w 243447"/>
                <a:gd name="connsiteY5" fmla="*/ 0 h 195197"/>
                <a:gd name="connsiteX6" fmla="*/ 117645 w 243447"/>
                <a:gd name="connsiteY6" fmla="*/ 119290 h 195197"/>
                <a:gd name="connsiteX7" fmla="*/ 122075 w 243447"/>
                <a:gd name="connsiteY7" fmla="*/ 133458 h 195197"/>
                <a:gd name="connsiteX8" fmla="*/ 122623 w 243447"/>
                <a:gd name="connsiteY8" fmla="*/ 133458 h 195197"/>
                <a:gd name="connsiteX9" fmla="*/ 127053 w 243447"/>
                <a:gd name="connsiteY9" fmla="*/ 119290 h 195197"/>
                <a:gd name="connsiteX10" fmla="*/ 177256 w 243447"/>
                <a:gd name="connsiteY10" fmla="*/ 0 h 195197"/>
                <a:gd name="connsiteX11" fmla="*/ 232745 w 243447"/>
                <a:gd name="connsiteY11" fmla="*/ 0 h 195197"/>
                <a:gd name="connsiteX12" fmla="*/ 232745 w 243447"/>
                <a:gd name="connsiteY12" fmla="*/ 21362 h 195197"/>
                <a:gd name="connsiteX13" fmla="*/ 207764 w 243447"/>
                <a:gd name="connsiteY13" fmla="*/ 21362 h 195197"/>
                <a:gd name="connsiteX14" fmla="*/ 220266 w 243447"/>
                <a:gd name="connsiteY14" fmla="*/ 174230 h 195197"/>
                <a:gd name="connsiteX15" fmla="*/ 244676 w 243447"/>
                <a:gd name="connsiteY15" fmla="*/ 174230 h 195197"/>
                <a:gd name="connsiteX16" fmla="*/ 244676 w 243447"/>
                <a:gd name="connsiteY16" fmla="*/ 195855 h 195197"/>
                <a:gd name="connsiteX17" fmla="*/ 169207 w 243447"/>
                <a:gd name="connsiteY17" fmla="*/ 195855 h 195197"/>
                <a:gd name="connsiteX18" fmla="*/ 169207 w 243447"/>
                <a:gd name="connsiteY18" fmla="*/ 174230 h 195197"/>
                <a:gd name="connsiteX19" fmla="*/ 192784 w 243447"/>
                <a:gd name="connsiteY19" fmla="*/ 174230 h 195197"/>
                <a:gd name="connsiteX20" fmla="*/ 183902 w 243447"/>
                <a:gd name="connsiteY20" fmla="*/ 57155 h 195197"/>
                <a:gd name="connsiteX21" fmla="*/ 184735 w 243447"/>
                <a:gd name="connsiteY21" fmla="*/ 41057 h 195197"/>
                <a:gd name="connsiteX22" fmla="*/ 183902 w 243447"/>
                <a:gd name="connsiteY22" fmla="*/ 41057 h 195197"/>
                <a:gd name="connsiteX23" fmla="*/ 179472 w 243447"/>
                <a:gd name="connsiteY23" fmla="*/ 56037 h 195197"/>
                <a:gd name="connsiteX24" fmla="*/ 134554 w 243447"/>
                <a:gd name="connsiteY24" fmla="*/ 158965 h 195197"/>
                <a:gd name="connsiteX25" fmla="*/ 110144 w 243447"/>
                <a:gd name="connsiteY25" fmla="*/ 158965 h 195197"/>
                <a:gd name="connsiteX26" fmla="*/ 65205 w 243447"/>
                <a:gd name="connsiteY26" fmla="*/ 56037 h 195197"/>
                <a:gd name="connsiteX27" fmla="*/ 60774 w 243447"/>
                <a:gd name="connsiteY27" fmla="*/ 41057 h 195197"/>
                <a:gd name="connsiteX28" fmla="*/ 59941 w 243447"/>
                <a:gd name="connsiteY28" fmla="*/ 41057 h 195197"/>
                <a:gd name="connsiteX29" fmla="*/ 60774 w 243447"/>
                <a:gd name="connsiteY29" fmla="*/ 57155 h 195197"/>
                <a:gd name="connsiteX30" fmla="*/ 51892 w 243447"/>
                <a:gd name="connsiteY30" fmla="*/ 174230 h 195197"/>
                <a:gd name="connsiteX31" fmla="*/ 75469 w 243447"/>
                <a:gd name="connsiteY31" fmla="*/ 174230 h 195197"/>
                <a:gd name="connsiteX32" fmla="*/ 75469 w 243447"/>
                <a:gd name="connsiteY32" fmla="*/ 195855 h 195197"/>
                <a:gd name="connsiteX33" fmla="*/ 0 w 243447"/>
                <a:gd name="connsiteY33" fmla="*/ 195855 h 19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447" h="195197">
                  <a:moveTo>
                    <a:pt x="0" y="174230"/>
                  </a:moveTo>
                  <a:lnTo>
                    <a:pt x="24411" y="174230"/>
                  </a:lnTo>
                  <a:lnTo>
                    <a:pt x="36912" y="21362"/>
                  </a:lnTo>
                  <a:lnTo>
                    <a:pt x="11931" y="21362"/>
                  </a:lnTo>
                  <a:lnTo>
                    <a:pt x="11931" y="0"/>
                  </a:lnTo>
                  <a:lnTo>
                    <a:pt x="67420" y="0"/>
                  </a:lnTo>
                  <a:lnTo>
                    <a:pt x="117645" y="119290"/>
                  </a:lnTo>
                  <a:cubicBezTo>
                    <a:pt x="120693" y="127361"/>
                    <a:pt x="122075" y="133458"/>
                    <a:pt x="122075" y="133458"/>
                  </a:cubicBezTo>
                  <a:lnTo>
                    <a:pt x="122623" y="133458"/>
                  </a:lnTo>
                  <a:cubicBezTo>
                    <a:pt x="122623" y="133458"/>
                    <a:pt x="124005" y="127361"/>
                    <a:pt x="127053" y="119290"/>
                  </a:cubicBezTo>
                  <a:lnTo>
                    <a:pt x="177256" y="0"/>
                  </a:lnTo>
                  <a:lnTo>
                    <a:pt x="232745" y="0"/>
                  </a:lnTo>
                  <a:lnTo>
                    <a:pt x="232745" y="21362"/>
                  </a:lnTo>
                  <a:lnTo>
                    <a:pt x="207764" y="21362"/>
                  </a:lnTo>
                  <a:lnTo>
                    <a:pt x="220266" y="174230"/>
                  </a:lnTo>
                  <a:lnTo>
                    <a:pt x="244676" y="174230"/>
                  </a:lnTo>
                  <a:lnTo>
                    <a:pt x="244676" y="195855"/>
                  </a:lnTo>
                  <a:lnTo>
                    <a:pt x="169207" y="195855"/>
                  </a:lnTo>
                  <a:lnTo>
                    <a:pt x="169207" y="174230"/>
                  </a:lnTo>
                  <a:lnTo>
                    <a:pt x="192784" y="174230"/>
                  </a:lnTo>
                  <a:lnTo>
                    <a:pt x="183902" y="57155"/>
                  </a:lnTo>
                  <a:cubicBezTo>
                    <a:pt x="183639" y="51036"/>
                    <a:pt x="184735" y="41057"/>
                    <a:pt x="184735" y="41057"/>
                  </a:cubicBezTo>
                  <a:lnTo>
                    <a:pt x="183902" y="41057"/>
                  </a:lnTo>
                  <a:cubicBezTo>
                    <a:pt x="183902" y="41057"/>
                    <a:pt x="181687" y="50488"/>
                    <a:pt x="179472" y="56037"/>
                  </a:cubicBezTo>
                  <a:lnTo>
                    <a:pt x="134554" y="158965"/>
                  </a:lnTo>
                  <a:lnTo>
                    <a:pt x="110144" y="158965"/>
                  </a:lnTo>
                  <a:lnTo>
                    <a:pt x="65205" y="56037"/>
                  </a:lnTo>
                  <a:cubicBezTo>
                    <a:pt x="62989" y="50488"/>
                    <a:pt x="60774" y="41057"/>
                    <a:pt x="60774" y="41057"/>
                  </a:cubicBezTo>
                  <a:lnTo>
                    <a:pt x="59941" y="41057"/>
                  </a:lnTo>
                  <a:cubicBezTo>
                    <a:pt x="59941" y="41057"/>
                    <a:pt x="61059" y="51058"/>
                    <a:pt x="60774" y="57155"/>
                  </a:cubicBezTo>
                  <a:lnTo>
                    <a:pt x="51892" y="174230"/>
                  </a:lnTo>
                  <a:lnTo>
                    <a:pt x="75469" y="174230"/>
                  </a:lnTo>
                  <a:lnTo>
                    <a:pt x="75469" y="195855"/>
                  </a:lnTo>
                  <a:lnTo>
                    <a:pt x="0" y="195855"/>
                  </a:lnTo>
                </a:path>
              </a:pathLst>
            </a:custGeom>
            <a:solidFill>
              <a:schemeClr val="bg1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E92F33E-38CB-40D9-98B2-B50EF7759A55}"/>
                </a:ext>
              </a:extLst>
            </p:cNvPr>
            <p:cNvSpPr/>
            <p:nvPr/>
          </p:nvSpPr>
          <p:spPr>
            <a:xfrm>
              <a:off x="635762" y="900785"/>
              <a:ext cx="1443093" cy="333705"/>
            </a:xfrm>
            <a:custGeom>
              <a:avLst/>
              <a:gdLst>
                <a:gd name="connsiteX0" fmla="*/ 1913830 w 2291919"/>
                <a:gd name="connsiteY0" fmla="*/ 267924 h 528567"/>
                <a:gd name="connsiteX1" fmla="*/ 1880317 w 2291919"/>
                <a:gd name="connsiteY1" fmla="*/ 263648 h 528567"/>
                <a:gd name="connsiteX2" fmla="*/ 1814016 w 2291919"/>
                <a:gd name="connsiteY2" fmla="*/ 281522 h 528567"/>
                <a:gd name="connsiteX3" fmla="*/ 1812678 w 2291919"/>
                <a:gd name="connsiteY3" fmla="*/ 282159 h 528567"/>
                <a:gd name="connsiteX4" fmla="*/ 1806077 w 2291919"/>
                <a:gd name="connsiteY4" fmla="*/ 283760 h 528567"/>
                <a:gd name="connsiteX5" fmla="*/ 1791228 w 2291919"/>
                <a:gd name="connsiteY5" fmla="*/ 268889 h 528567"/>
                <a:gd name="connsiteX6" fmla="*/ 1794255 w 2291919"/>
                <a:gd name="connsiteY6" fmla="*/ 259963 h 528567"/>
                <a:gd name="connsiteX7" fmla="*/ 1798883 w 2291919"/>
                <a:gd name="connsiteY7" fmla="*/ 255730 h 528567"/>
                <a:gd name="connsiteX8" fmla="*/ 2293718 w 2291919"/>
                <a:gd name="connsiteY8" fmla="*/ 44 h 528567"/>
                <a:gd name="connsiteX9" fmla="*/ 2225838 w 2291919"/>
                <a:gd name="connsiteY9" fmla="*/ 0 h 528567"/>
                <a:gd name="connsiteX10" fmla="*/ 0 w 2291919"/>
                <a:gd name="connsiteY10" fmla="*/ 0 h 528567"/>
                <a:gd name="connsiteX11" fmla="*/ 0 w 2291919"/>
                <a:gd name="connsiteY11" fmla="*/ 529620 h 528567"/>
                <a:gd name="connsiteX12" fmla="*/ 1819104 w 2291919"/>
                <a:gd name="connsiteY12" fmla="*/ 529620 h 528567"/>
                <a:gd name="connsiteX13" fmla="*/ 1819170 w 2291919"/>
                <a:gd name="connsiteY13" fmla="*/ 529752 h 528567"/>
                <a:gd name="connsiteX14" fmla="*/ 1880866 w 2291919"/>
                <a:gd name="connsiteY14" fmla="*/ 529752 h 528567"/>
                <a:gd name="connsiteX15" fmla="*/ 2013841 w 2291919"/>
                <a:gd name="connsiteY15" fmla="*/ 396776 h 528567"/>
                <a:gd name="connsiteX16" fmla="*/ 1913830 w 2291919"/>
                <a:gd name="connsiteY16" fmla="*/ 267924 h 5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919" h="528567">
                  <a:moveTo>
                    <a:pt x="1913830" y="267924"/>
                  </a:moveTo>
                  <a:cubicBezTo>
                    <a:pt x="1902908" y="265073"/>
                    <a:pt x="1891656" y="263648"/>
                    <a:pt x="1880317" y="263648"/>
                  </a:cubicBezTo>
                  <a:cubicBezTo>
                    <a:pt x="1857924" y="263648"/>
                    <a:pt x="1834369" y="269986"/>
                    <a:pt x="1814016" y="281522"/>
                  </a:cubicBezTo>
                  <a:cubicBezTo>
                    <a:pt x="1813577" y="281764"/>
                    <a:pt x="1813139" y="281983"/>
                    <a:pt x="1812678" y="282159"/>
                  </a:cubicBezTo>
                  <a:cubicBezTo>
                    <a:pt x="1810551" y="283211"/>
                    <a:pt x="1808336" y="283760"/>
                    <a:pt x="1806077" y="283760"/>
                  </a:cubicBezTo>
                  <a:cubicBezTo>
                    <a:pt x="1797896" y="283760"/>
                    <a:pt x="1791228" y="277092"/>
                    <a:pt x="1791228" y="268889"/>
                  </a:cubicBezTo>
                  <a:cubicBezTo>
                    <a:pt x="1791228" y="265687"/>
                    <a:pt x="1792281" y="262573"/>
                    <a:pt x="1794255" y="259963"/>
                  </a:cubicBezTo>
                  <a:cubicBezTo>
                    <a:pt x="1795352" y="258296"/>
                    <a:pt x="1796997" y="256761"/>
                    <a:pt x="1798883" y="255730"/>
                  </a:cubicBezTo>
                  <a:lnTo>
                    <a:pt x="2293718" y="44"/>
                  </a:lnTo>
                  <a:lnTo>
                    <a:pt x="2225838" y="0"/>
                  </a:lnTo>
                  <a:lnTo>
                    <a:pt x="0" y="0"/>
                  </a:lnTo>
                  <a:lnTo>
                    <a:pt x="0" y="529620"/>
                  </a:lnTo>
                  <a:lnTo>
                    <a:pt x="1819104" y="529620"/>
                  </a:lnTo>
                  <a:lnTo>
                    <a:pt x="1819170" y="529752"/>
                  </a:lnTo>
                  <a:lnTo>
                    <a:pt x="1880866" y="529752"/>
                  </a:lnTo>
                  <a:cubicBezTo>
                    <a:pt x="1954185" y="529752"/>
                    <a:pt x="2013841" y="470096"/>
                    <a:pt x="2013841" y="396776"/>
                  </a:cubicBezTo>
                  <a:cubicBezTo>
                    <a:pt x="2013841" y="335914"/>
                    <a:pt x="1972718" y="282926"/>
                    <a:pt x="1913830" y="267924"/>
                  </a:cubicBezTo>
                </a:path>
              </a:pathLst>
            </a:custGeom>
            <a:solidFill>
              <a:srgbClr val="A5389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25B22E1-3363-49E1-93C9-2EEFF51015C1}"/>
                </a:ext>
              </a:extLst>
            </p:cNvPr>
            <p:cNvSpPr/>
            <p:nvPr/>
          </p:nvSpPr>
          <p:spPr>
            <a:xfrm>
              <a:off x="1763597" y="900785"/>
              <a:ext cx="316237" cy="288011"/>
            </a:xfrm>
            <a:custGeom>
              <a:avLst/>
              <a:gdLst>
                <a:gd name="connsiteX0" fmla="*/ 7654 w 502248"/>
                <a:gd name="connsiteY0" fmla="*/ 255708 h 456190"/>
                <a:gd name="connsiteX1" fmla="*/ 3027 w 502248"/>
                <a:gd name="connsiteY1" fmla="*/ 259941 h 456190"/>
                <a:gd name="connsiteX2" fmla="*/ 0 w 502248"/>
                <a:gd name="connsiteY2" fmla="*/ 268889 h 456190"/>
                <a:gd name="connsiteX3" fmla="*/ 14848 w 502248"/>
                <a:gd name="connsiteY3" fmla="*/ 283738 h 456190"/>
                <a:gd name="connsiteX4" fmla="*/ 17217 w 502248"/>
                <a:gd name="connsiteY4" fmla="*/ 283518 h 456190"/>
                <a:gd name="connsiteX5" fmla="*/ 19213 w 502248"/>
                <a:gd name="connsiteY5" fmla="*/ 283036 h 456190"/>
                <a:gd name="connsiteX6" fmla="*/ 19454 w 502248"/>
                <a:gd name="connsiteY6" fmla="*/ 282970 h 456190"/>
                <a:gd name="connsiteX7" fmla="*/ 21450 w 502248"/>
                <a:gd name="connsiteY7" fmla="*/ 282159 h 456190"/>
                <a:gd name="connsiteX8" fmla="*/ 22788 w 502248"/>
                <a:gd name="connsiteY8" fmla="*/ 281501 h 456190"/>
                <a:gd name="connsiteX9" fmla="*/ 89089 w 502248"/>
                <a:gd name="connsiteY9" fmla="*/ 263648 h 456190"/>
                <a:gd name="connsiteX10" fmla="*/ 122601 w 502248"/>
                <a:gd name="connsiteY10" fmla="*/ 267924 h 456190"/>
                <a:gd name="connsiteX11" fmla="*/ 222612 w 502248"/>
                <a:gd name="connsiteY11" fmla="*/ 396776 h 456190"/>
                <a:gd name="connsiteX12" fmla="*/ 222415 w 502248"/>
                <a:gd name="connsiteY12" fmla="*/ 403948 h 456190"/>
                <a:gd name="connsiteX13" fmla="*/ 222261 w 502248"/>
                <a:gd name="connsiteY13" fmla="*/ 405966 h 456190"/>
                <a:gd name="connsiteX14" fmla="*/ 221845 w 502248"/>
                <a:gd name="connsiteY14" fmla="*/ 411076 h 456190"/>
                <a:gd name="connsiteX15" fmla="*/ 221560 w 502248"/>
                <a:gd name="connsiteY15" fmla="*/ 413248 h 456190"/>
                <a:gd name="connsiteX16" fmla="*/ 220880 w 502248"/>
                <a:gd name="connsiteY16" fmla="*/ 418160 h 456190"/>
                <a:gd name="connsiteX17" fmla="*/ 220529 w 502248"/>
                <a:gd name="connsiteY17" fmla="*/ 420156 h 456190"/>
                <a:gd name="connsiteX18" fmla="*/ 219542 w 502248"/>
                <a:gd name="connsiteY18" fmla="*/ 425179 h 456190"/>
                <a:gd name="connsiteX19" fmla="*/ 219147 w 502248"/>
                <a:gd name="connsiteY19" fmla="*/ 426911 h 456190"/>
                <a:gd name="connsiteX20" fmla="*/ 217809 w 502248"/>
                <a:gd name="connsiteY20" fmla="*/ 432153 h 456190"/>
                <a:gd name="connsiteX21" fmla="*/ 217414 w 502248"/>
                <a:gd name="connsiteY21" fmla="*/ 433535 h 456190"/>
                <a:gd name="connsiteX22" fmla="*/ 215682 w 502248"/>
                <a:gd name="connsiteY22" fmla="*/ 439062 h 456190"/>
                <a:gd name="connsiteX23" fmla="*/ 215353 w 502248"/>
                <a:gd name="connsiteY23" fmla="*/ 440049 h 456190"/>
                <a:gd name="connsiteX24" fmla="*/ 213160 w 502248"/>
                <a:gd name="connsiteY24" fmla="*/ 445927 h 456190"/>
                <a:gd name="connsiteX25" fmla="*/ 212940 w 502248"/>
                <a:gd name="connsiteY25" fmla="*/ 446453 h 456190"/>
                <a:gd name="connsiteX26" fmla="*/ 207501 w 502248"/>
                <a:gd name="connsiteY26" fmla="*/ 458297 h 456190"/>
                <a:gd name="connsiteX27" fmla="*/ 207654 w 502248"/>
                <a:gd name="connsiteY27" fmla="*/ 457967 h 456190"/>
                <a:gd name="connsiteX28" fmla="*/ 207501 w 502248"/>
                <a:gd name="connsiteY28" fmla="*/ 458297 h 456190"/>
                <a:gd name="connsiteX29" fmla="*/ 502512 w 502248"/>
                <a:gd name="connsiteY29" fmla="*/ 0 h 4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2248" h="456190">
                  <a:moveTo>
                    <a:pt x="7654" y="255708"/>
                  </a:moveTo>
                  <a:cubicBezTo>
                    <a:pt x="5768" y="256761"/>
                    <a:pt x="4123" y="258296"/>
                    <a:pt x="3027" y="259941"/>
                  </a:cubicBezTo>
                  <a:cubicBezTo>
                    <a:pt x="1031" y="262573"/>
                    <a:pt x="0" y="265665"/>
                    <a:pt x="0" y="268889"/>
                  </a:cubicBezTo>
                  <a:cubicBezTo>
                    <a:pt x="0" y="277070"/>
                    <a:pt x="6646" y="283738"/>
                    <a:pt x="14848" y="283738"/>
                  </a:cubicBezTo>
                  <a:cubicBezTo>
                    <a:pt x="15660" y="283738"/>
                    <a:pt x="16449" y="283650"/>
                    <a:pt x="17217" y="283518"/>
                  </a:cubicBezTo>
                  <a:cubicBezTo>
                    <a:pt x="17897" y="283387"/>
                    <a:pt x="18555" y="283233"/>
                    <a:pt x="19213" y="283036"/>
                  </a:cubicBezTo>
                  <a:cubicBezTo>
                    <a:pt x="19279" y="283014"/>
                    <a:pt x="19366" y="282992"/>
                    <a:pt x="19454" y="282970"/>
                  </a:cubicBezTo>
                  <a:cubicBezTo>
                    <a:pt x="20134" y="282751"/>
                    <a:pt x="20792" y="282488"/>
                    <a:pt x="21450" y="282159"/>
                  </a:cubicBezTo>
                  <a:cubicBezTo>
                    <a:pt x="21910" y="281961"/>
                    <a:pt x="22371" y="281742"/>
                    <a:pt x="22788" y="281501"/>
                  </a:cubicBezTo>
                  <a:cubicBezTo>
                    <a:pt x="43141" y="269986"/>
                    <a:pt x="66696" y="263648"/>
                    <a:pt x="89089" y="263648"/>
                  </a:cubicBezTo>
                  <a:cubicBezTo>
                    <a:pt x="100406" y="263648"/>
                    <a:pt x="111679" y="265095"/>
                    <a:pt x="122601" y="267924"/>
                  </a:cubicBezTo>
                  <a:cubicBezTo>
                    <a:pt x="181489" y="282948"/>
                    <a:pt x="222612" y="335936"/>
                    <a:pt x="222612" y="396776"/>
                  </a:cubicBezTo>
                  <a:cubicBezTo>
                    <a:pt x="222612" y="399189"/>
                    <a:pt x="222547" y="401580"/>
                    <a:pt x="222415" y="403948"/>
                  </a:cubicBezTo>
                  <a:cubicBezTo>
                    <a:pt x="222393" y="404628"/>
                    <a:pt x="222305" y="405286"/>
                    <a:pt x="222261" y="405966"/>
                  </a:cubicBezTo>
                  <a:cubicBezTo>
                    <a:pt x="222152" y="407677"/>
                    <a:pt x="222020" y="409388"/>
                    <a:pt x="221845" y="411076"/>
                  </a:cubicBezTo>
                  <a:cubicBezTo>
                    <a:pt x="221757" y="411800"/>
                    <a:pt x="221647" y="412524"/>
                    <a:pt x="221560" y="413248"/>
                  </a:cubicBezTo>
                  <a:cubicBezTo>
                    <a:pt x="221362" y="414893"/>
                    <a:pt x="221143" y="416537"/>
                    <a:pt x="220880" y="418160"/>
                  </a:cubicBezTo>
                  <a:cubicBezTo>
                    <a:pt x="220770" y="418840"/>
                    <a:pt x="220638" y="419498"/>
                    <a:pt x="220529" y="420156"/>
                  </a:cubicBezTo>
                  <a:cubicBezTo>
                    <a:pt x="220222" y="421845"/>
                    <a:pt x="219893" y="423534"/>
                    <a:pt x="219542" y="425179"/>
                  </a:cubicBezTo>
                  <a:cubicBezTo>
                    <a:pt x="219410" y="425771"/>
                    <a:pt x="219279" y="426341"/>
                    <a:pt x="219147" y="426911"/>
                  </a:cubicBezTo>
                  <a:cubicBezTo>
                    <a:pt x="218730" y="428666"/>
                    <a:pt x="218292" y="430421"/>
                    <a:pt x="217809" y="432153"/>
                  </a:cubicBezTo>
                  <a:cubicBezTo>
                    <a:pt x="217678" y="432614"/>
                    <a:pt x="217546" y="433096"/>
                    <a:pt x="217414" y="433535"/>
                  </a:cubicBezTo>
                  <a:cubicBezTo>
                    <a:pt x="216888" y="435399"/>
                    <a:pt x="216296" y="437242"/>
                    <a:pt x="215682" y="439062"/>
                  </a:cubicBezTo>
                  <a:cubicBezTo>
                    <a:pt x="215572" y="439391"/>
                    <a:pt x="215462" y="439720"/>
                    <a:pt x="215353" y="440049"/>
                  </a:cubicBezTo>
                  <a:cubicBezTo>
                    <a:pt x="214673" y="442023"/>
                    <a:pt x="213927" y="443975"/>
                    <a:pt x="213160" y="445927"/>
                  </a:cubicBezTo>
                  <a:cubicBezTo>
                    <a:pt x="213072" y="446102"/>
                    <a:pt x="213028" y="446278"/>
                    <a:pt x="212940" y="446453"/>
                  </a:cubicBezTo>
                  <a:cubicBezTo>
                    <a:pt x="212085" y="448559"/>
                    <a:pt x="208466" y="456257"/>
                    <a:pt x="207501" y="458297"/>
                  </a:cubicBezTo>
                  <a:lnTo>
                    <a:pt x="207654" y="457967"/>
                  </a:lnTo>
                  <a:lnTo>
                    <a:pt x="207501" y="458297"/>
                  </a:lnTo>
                  <a:lnTo>
                    <a:pt x="502512" y="0"/>
                  </a:lnTo>
                </a:path>
              </a:pathLst>
            </a:custGeom>
            <a:solidFill>
              <a:srgbClr val="C988BF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285D812-DED7-435A-880B-F2ACA187F594}"/>
                </a:ext>
              </a:extLst>
            </p:cNvPr>
            <p:cNvSpPr/>
            <p:nvPr/>
          </p:nvSpPr>
          <p:spPr>
            <a:xfrm>
              <a:off x="1902866" y="1191786"/>
              <a:ext cx="1381" cy="1385"/>
            </a:xfrm>
            <a:custGeom>
              <a:avLst/>
              <a:gdLst>
                <a:gd name="connsiteX0" fmla="*/ 0 w 0"/>
                <a:gd name="connsiteY0" fmla="*/ 22 h 0"/>
                <a:gd name="connsiteX1" fmla="*/ 0 w 0"/>
                <a:gd name="connsiteY1" fmla="*/ 22 h 0"/>
                <a:gd name="connsiteX2" fmla="*/ 0 w 0"/>
                <a:gd name="connsiteY2" fmla="*/ 0 h 0"/>
                <a:gd name="connsiteX3" fmla="*/ 0 w 0"/>
                <a:gd name="connsiteY3" fmla="*/ 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2"/>
                  </a:moveTo>
                  <a:cubicBezTo>
                    <a:pt x="0" y="22"/>
                    <a:pt x="22" y="0"/>
                    <a:pt x="0" y="22"/>
                  </a:cubicBezTo>
                  <a:lnTo>
                    <a:pt x="0" y="0"/>
                  </a:lnTo>
                  <a:cubicBezTo>
                    <a:pt x="22" y="0"/>
                    <a:pt x="0" y="22"/>
                    <a:pt x="0" y="22"/>
                  </a:cubicBezTo>
                </a:path>
              </a:pathLst>
            </a:custGeom>
            <a:solidFill>
              <a:srgbClr val="AB93C5"/>
            </a:solidFill>
            <a:ln w="21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3" name="Graphic 3">
              <a:extLst>
                <a:ext uri="{FF2B5EF4-FFF2-40B4-BE49-F238E27FC236}">
                  <a16:creationId xmlns:a16="http://schemas.microsoft.com/office/drawing/2014/main" id="{ED20655E-8BE9-4BF1-86AF-2191F43E38F3}"/>
                </a:ext>
              </a:extLst>
            </p:cNvPr>
            <p:cNvGrpSpPr/>
            <p:nvPr/>
          </p:nvGrpSpPr>
          <p:grpSpPr>
            <a:xfrm>
              <a:off x="685794" y="932507"/>
              <a:ext cx="715332" cy="137082"/>
              <a:chOff x="11069877" y="6904416"/>
              <a:chExt cx="1136090" cy="217129"/>
            </a:xfrm>
            <a:solidFill>
              <a:schemeClr val="bg1"/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00B32A7-BB8F-4E72-9B81-832D65DAA77A}"/>
                  </a:ext>
                </a:extLst>
              </p:cNvPr>
              <p:cNvSpPr/>
              <p:nvPr/>
            </p:nvSpPr>
            <p:spPr>
              <a:xfrm>
                <a:off x="11069877" y="6904416"/>
                <a:ext cx="157912" cy="217129"/>
              </a:xfrm>
              <a:custGeom>
                <a:avLst/>
                <a:gdLst>
                  <a:gd name="connsiteX0" fmla="*/ 47461 w 157912"/>
                  <a:gd name="connsiteY0" fmla="*/ 140323 h 217129"/>
                  <a:gd name="connsiteX1" fmla="*/ 47461 w 157912"/>
                  <a:gd name="connsiteY1" fmla="*/ 156048 h 217129"/>
                  <a:gd name="connsiteX2" fmla="*/ 78013 w 157912"/>
                  <a:gd name="connsiteY2" fmla="*/ 173243 h 217129"/>
                  <a:gd name="connsiteX3" fmla="*/ 106481 w 157912"/>
                  <a:gd name="connsiteY3" fmla="*/ 156048 h 217129"/>
                  <a:gd name="connsiteX4" fmla="*/ 60796 w 157912"/>
                  <a:gd name="connsiteY4" fmla="*/ 125781 h 217129"/>
                  <a:gd name="connsiteX5" fmla="*/ 5022 w 157912"/>
                  <a:gd name="connsiteY5" fmla="*/ 62002 h 217129"/>
                  <a:gd name="connsiteX6" fmla="*/ 81259 w 157912"/>
                  <a:gd name="connsiteY6" fmla="*/ 0 h 217129"/>
                  <a:gd name="connsiteX7" fmla="*/ 153350 w 157912"/>
                  <a:gd name="connsiteY7" fmla="*/ 40640 h 217129"/>
                  <a:gd name="connsiteX8" fmla="*/ 153350 w 157912"/>
                  <a:gd name="connsiteY8" fmla="*/ 72091 h 217129"/>
                  <a:gd name="connsiteX9" fmla="*/ 105889 w 157912"/>
                  <a:gd name="connsiteY9" fmla="*/ 72091 h 217129"/>
                  <a:gd name="connsiteX10" fmla="*/ 105889 w 157912"/>
                  <a:gd name="connsiteY10" fmla="*/ 58735 h 217129"/>
                  <a:gd name="connsiteX11" fmla="*/ 81281 w 157912"/>
                  <a:gd name="connsiteY11" fmla="*/ 45992 h 217129"/>
                  <a:gd name="connsiteX12" fmla="*/ 58427 w 157912"/>
                  <a:gd name="connsiteY12" fmla="*/ 60533 h 217129"/>
                  <a:gd name="connsiteX13" fmla="*/ 95208 w 157912"/>
                  <a:gd name="connsiteY13" fmla="*/ 88124 h 217129"/>
                  <a:gd name="connsiteX14" fmla="*/ 159886 w 157912"/>
                  <a:gd name="connsiteY14" fmla="*/ 152780 h 217129"/>
                  <a:gd name="connsiteX15" fmla="*/ 78013 w 157912"/>
                  <a:gd name="connsiteY15" fmla="*/ 219235 h 217129"/>
                  <a:gd name="connsiteX16" fmla="*/ 0 w 157912"/>
                  <a:gd name="connsiteY16" fmla="*/ 167628 h 217129"/>
                  <a:gd name="connsiteX17" fmla="*/ 0 w 157912"/>
                  <a:gd name="connsiteY17" fmla="*/ 140345 h 217129"/>
                  <a:gd name="connsiteX18" fmla="*/ 47461 w 157912"/>
                  <a:gd name="connsiteY18" fmla="*/ 140345 h 21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7912" h="217129">
                    <a:moveTo>
                      <a:pt x="47461" y="140323"/>
                    </a:moveTo>
                    <a:lnTo>
                      <a:pt x="47461" y="156048"/>
                    </a:lnTo>
                    <a:cubicBezTo>
                      <a:pt x="47461" y="167014"/>
                      <a:pt x="61410" y="173243"/>
                      <a:pt x="78013" y="173243"/>
                    </a:cubicBezTo>
                    <a:cubicBezTo>
                      <a:pt x="94616" y="173243"/>
                      <a:pt x="106481" y="167299"/>
                      <a:pt x="106481" y="156048"/>
                    </a:cubicBezTo>
                    <a:cubicBezTo>
                      <a:pt x="106481" y="139730"/>
                      <a:pt x="83057" y="134686"/>
                      <a:pt x="60796" y="125781"/>
                    </a:cubicBezTo>
                    <a:cubicBezTo>
                      <a:pt x="32021" y="114793"/>
                      <a:pt x="5022" y="100866"/>
                      <a:pt x="5022" y="62002"/>
                    </a:cubicBezTo>
                    <a:cubicBezTo>
                      <a:pt x="5022" y="14826"/>
                      <a:pt x="43579" y="0"/>
                      <a:pt x="81259" y="0"/>
                    </a:cubicBezTo>
                    <a:cubicBezTo>
                      <a:pt x="117447" y="0"/>
                      <a:pt x="153350" y="13664"/>
                      <a:pt x="153350" y="40640"/>
                    </a:cubicBezTo>
                    <a:lnTo>
                      <a:pt x="153350" y="72091"/>
                    </a:lnTo>
                    <a:lnTo>
                      <a:pt x="105889" y="72091"/>
                    </a:lnTo>
                    <a:lnTo>
                      <a:pt x="105889" y="58735"/>
                    </a:lnTo>
                    <a:cubicBezTo>
                      <a:pt x="105889" y="50422"/>
                      <a:pt x="94616" y="45992"/>
                      <a:pt x="81281" y="45992"/>
                    </a:cubicBezTo>
                    <a:cubicBezTo>
                      <a:pt x="69109" y="45992"/>
                      <a:pt x="58427" y="49545"/>
                      <a:pt x="58427" y="60533"/>
                    </a:cubicBezTo>
                    <a:cubicBezTo>
                      <a:pt x="58427" y="75074"/>
                      <a:pt x="75929" y="81281"/>
                      <a:pt x="95208" y="88124"/>
                    </a:cubicBezTo>
                    <a:cubicBezTo>
                      <a:pt x="127536" y="99397"/>
                      <a:pt x="159886" y="112754"/>
                      <a:pt x="159886" y="152780"/>
                    </a:cubicBezTo>
                    <a:cubicBezTo>
                      <a:pt x="159886" y="201141"/>
                      <a:pt x="118346" y="219235"/>
                      <a:pt x="78013" y="219235"/>
                    </a:cubicBezTo>
                    <a:cubicBezTo>
                      <a:pt x="38557" y="219235"/>
                      <a:pt x="0" y="201733"/>
                      <a:pt x="0" y="167628"/>
                    </a:cubicBezTo>
                    <a:lnTo>
                      <a:pt x="0" y="140345"/>
                    </a:lnTo>
                    <a:lnTo>
                      <a:pt x="47461" y="14034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DBF7296-C389-4F34-83CD-DFB5845AE12F}"/>
                  </a:ext>
                </a:extLst>
              </p:cNvPr>
              <p:cNvSpPr/>
              <p:nvPr/>
            </p:nvSpPr>
            <p:spPr>
              <a:xfrm>
                <a:off x="11245751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4 w 151332"/>
                  <a:gd name="connsiteY1" fmla="*/ 38864 h 157912"/>
                  <a:gd name="connsiteX2" fmla="*/ 151004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9 w 151332"/>
                  <a:gd name="connsiteY6" fmla="*/ 78605 h 157912"/>
                  <a:gd name="connsiteX7" fmla="*/ 90185 w 151332"/>
                  <a:gd name="connsiteY7" fmla="*/ 117469 h 157912"/>
                  <a:gd name="connsiteX8" fmla="*/ 136155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4" y="10681"/>
                      <a:pt x="151004" y="38864"/>
                    </a:cubicBezTo>
                    <a:lnTo>
                      <a:pt x="151004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9" y="57857"/>
                      <a:pt x="51629" y="78605"/>
                    </a:cubicBezTo>
                    <a:cubicBezTo>
                      <a:pt x="51629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55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48EB44C-9920-44F5-9DC1-1B7CDFA961DC}"/>
                  </a:ext>
                </a:extLst>
              </p:cNvPr>
              <p:cNvSpPr/>
              <p:nvPr/>
            </p:nvSpPr>
            <p:spPr>
              <a:xfrm>
                <a:off x="11414827" y="6907991"/>
                <a:ext cx="89922" cy="210550"/>
              </a:xfrm>
              <a:custGeom>
                <a:avLst/>
                <a:gdLst>
                  <a:gd name="connsiteX0" fmla="*/ 1491 w 89922"/>
                  <a:gd name="connsiteY0" fmla="*/ 175019 h 210549"/>
                  <a:gd name="connsiteX1" fmla="*/ 20770 w 89922"/>
                  <a:gd name="connsiteY1" fmla="*/ 175019 h 210549"/>
                  <a:gd name="connsiteX2" fmla="*/ 20770 w 89922"/>
                  <a:gd name="connsiteY2" fmla="*/ 96392 h 210549"/>
                  <a:gd name="connsiteX3" fmla="*/ 0 w 89922"/>
                  <a:gd name="connsiteY3" fmla="*/ 96392 h 210549"/>
                  <a:gd name="connsiteX4" fmla="*/ 0 w 89922"/>
                  <a:gd name="connsiteY4" fmla="*/ 59305 h 210549"/>
                  <a:gd name="connsiteX5" fmla="*/ 72091 w 89922"/>
                  <a:gd name="connsiteY5" fmla="*/ 59305 h 210549"/>
                  <a:gd name="connsiteX6" fmla="*/ 72091 w 89922"/>
                  <a:gd name="connsiteY6" fmla="*/ 174998 h 210549"/>
                  <a:gd name="connsiteX7" fmla="*/ 91370 w 89922"/>
                  <a:gd name="connsiteY7" fmla="*/ 174998 h 210549"/>
                  <a:gd name="connsiteX8" fmla="*/ 91370 w 89922"/>
                  <a:gd name="connsiteY8" fmla="*/ 212085 h 210549"/>
                  <a:gd name="connsiteX9" fmla="*/ 1491 w 89922"/>
                  <a:gd name="connsiteY9" fmla="*/ 212085 h 210549"/>
                  <a:gd name="connsiteX10" fmla="*/ 1491 w 89922"/>
                  <a:gd name="connsiteY10" fmla="*/ 175019 h 210549"/>
                  <a:gd name="connsiteX11" fmla="*/ 21362 w 89922"/>
                  <a:gd name="connsiteY11" fmla="*/ 0 h 210549"/>
                  <a:gd name="connsiteX12" fmla="*/ 71499 w 89922"/>
                  <a:gd name="connsiteY12" fmla="*/ 0 h 210549"/>
                  <a:gd name="connsiteX13" fmla="*/ 71499 w 89922"/>
                  <a:gd name="connsiteY13" fmla="*/ 40048 h 210549"/>
                  <a:gd name="connsiteX14" fmla="*/ 21362 w 89922"/>
                  <a:gd name="connsiteY14" fmla="*/ 40048 h 210549"/>
                  <a:gd name="connsiteX15" fmla="*/ 21362 w 89922"/>
                  <a:gd name="connsiteY15" fmla="*/ 0 h 21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922" h="210549">
                    <a:moveTo>
                      <a:pt x="1491" y="175019"/>
                    </a:moveTo>
                    <a:lnTo>
                      <a:pt x="20770" y="175019"/>
                    </a:lnTo>
                    <a:lnTo>
                      <a:pt x="20770" y="96392"/>
                    </a:lnTo>
                    <a:lnTo>
                      <a:pt x="0" y="96392"/>
                    </a:lnTo>
                    <a:lnTo>
                      <a:pt x="0" y="59305"/>
                    </a:lnTo>
                    <a:lnTo>
                      <a:pt x="72091" y="59305"/>
                    </a:lnTo>
                    <a:lnTo>
                      <a:pt x="72091" y="174998"/>
                    </a:lnTo>
                    <a:lnTo>
                      <a:pt x="91370" y="174998"/>
                    </a:lnTo>
                    <a:lnTo>
                      <a:pt x="91370" y="212085"/>
                    </a:lnTo>
                    <a:lnTo>
                      <a:pt x="1491" y="212085"/>
                    </a:lnTo>
                    <a:lnTo>
                      <a:pt x="1491" y="175019"/>
                    </a:lnTo>
                    <a:close/>
                    <a:moveTo>
                      <a:pt x="21362" y="0"/>
                    </a:moveTo>
                    <a:lnTo>
                      <a:pt x="71499" y="0"/>
                    </a:lnTo>
                    <a:lnTo>
                      <a:pt x="71499" y="40048"/>
                    </a:lnTo>
                    <a:lnTo>
                      <a:pt x="21362" y="40048"/>
                    </a:lnTo>
                    <a:lnTo>
                      <a:pt x="21362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BB7CD48-69EC-493C-9B66-5A060A039BD9}"/>
                  </a:ext>
                </a:extLst>
              </p:cNvPr>
              <p:cNvSpPr/>
              <p:nvPr/>
            </p:nvSpPr>
            <p:spPr>
              <a:xfrm>
                <a:off x="11519203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89" y="159886"/>
                      <a:pt x="0" y="120430"/>
                      <a:pt x="0" y="79790"/>
                    </a:cubicBezTo>
                    <a:cubicBezTo>
                      <a:pt x="22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0AF5C47-A7AB-43F8-A86E-91983E2E8A83}"/>
                  </a:ext>
                </a:extLst>
              </p:cNvPr>
              <p:cNvSpPr/>
              <p:nvPr/>
            </p:nvSpPr>
            <p:spPr>
              <a:xfrm>
                <a:off x="11686809" y="6963742"/>
                <a:ext cx="190811" cy="155719"/>
              </a:xfrm>
              <a:custGeom>
                <a:avLst/>
                <a:gdLst>
                  <a:gd name="connsiteX0" fmla="*/ 1491 w 190810"/>
                  <a:gd name="connsiteY0" fmla="*/ 119268 h 155719"/>
                  <a:gd name="connsiteX1" fmla="*/ 20770 w 190810"/>
                  <a:gd name="connsiteY1" fmla="*/ 119268 h 155719"/>
                  <a:gd name="connsiteX2" fmla="*/ 20770 w 190810"/>
                  <a:gd name="connsiteY2" fmla="*/ 47176 h 155719"/>
                  <a:gd name="connsiteX3" fmla="*/ 14234 w 190810"/>
                  <a:gd name="connsiteY3" fmla="*/ 40640 h 155719"/>
                  <a:gd name="connsiteX4" fmla="*/ 0 w 190810"/>
                  <a:gd name="connsiteY4" fmla="*/ 40640 h 155719"/>
                  <a:gd name="connsiteX5" fmla="*/ 0 w 190810"/>
                  <a:gd name="connsiteY5" fmla="*/ 3553 h 155719"/>
                  <a:gd name="connsiteX6" fmla="*/ 48646 w 190810"/>
                  <a:gd name="connsiteY6" fmla="*/ 3553 h 155719"/>
                  <a:gd name="connsiteX7" fmla="*/ 69701 w 190810"/>
                  <a:gd name="connsiteY7" fmla="*/ 20770 h 155719"/>
                  <a:gd name="connsiteX8" fmla="*/ 69701 w 190810"/>
                  <a:gd name="connsiteY8" fmla="*/ 25814 h 155719"/>
                  <a:gd name="connsiteX9" fmla="*/ 69394 w 190810"/>
                  <a:gd name="connsiteY9" fmla="*/ 29367 h 155719"/>
                  <a:gd name="connsiteX10" fmla="*/ 69986 w 190810"/>
                  <a:gd name="connsiteY10" fmla="*/ 29367 h 155719"/>
                  <a:gd name="connsiteX11" fmla="*/ 121899 w 190810"/>
                  <a:gd name="connsiteY11" fmla="*/ 0 h 155719"/>
                  <a:gd name="connsiteX12" fmla="*/ 173506 w 190810"/>
                  <a:gd name="connsiteY12" fmla="*/ 57243 h 155719"/>
                  <a:gd name="connsiteX13" fmla="*/ 173506 w 190810"/>
                  <a:gd name="connsiteY13" fmla="*/ 119246 h 155719"/>
                  <a:gd name="connsiteX14" fmla="*/ 192784 w 190810"/>
                  <a:gd name="connsiteY14" fmla="*/ 119246 h 155719"/>
                  <a:gd name="connsiteX15" fmla="*/ 192784 w 190810"/>
                  <a:gd name="connsiteY15" fmla="*/ 156333 h 155719"/>
                  <a:gd name="connsiteX16" fmla="*/ 122228 w 190810"/>
                  <a:gd name="connsiteY16" fmla="*/ 156333 h 155719"/>
                  <a:gd name="connsiteX17" fmla="*/ 122228 w 190810"/>
                  <a:gd name="connsiteY17" fmla="*/ 66762 h 155719"/>
                  <a:gd name="connsiteX18" fmla="*/ 105012 w 190810"/>
                  <a:gd name="connsiteY18" fmla="*/ 46584 h 155719"/>
                  <a:gd name="connsiteX19" fmla="*/ 72091 w 190810"/>
                  <a:gd name="connsiteY19" fmla="*/ 91677 h 155719"/>
                  <a:gd name="connsiteX20" fmla="*/ 72091 w 190810"/>
                  <a:gd name="connsiteY20" fmla="*/ 119268 h 155719"/>
                  <a:gd name="connsiteX21" fmla="*/ 91370 w 190810"/>
                  <a:gd name="connsiteY21" fmla="*/ 119268 h 155719"/>
                  <a:gd name="connsiteX22" fmla="*/ 91370 w 190810"/>
                  <a:gd name="connsiteY22" fmla="*/ 156355 h 155719"/>
                  <a:gd name="connsiteX23" fmla="*/ 1491 w 190810"/>
                  <a:gd name="connsiteY23" fmla="*/ 156355 h 155719"/>
                  <a:gd name="connsiteX24" fmla="*/ 1491 w 190810"/>
                  <a:gd name="connsiteY24" fmla="*/ 119268 h 15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810" h="155719">
                    <a:moveTo>
                      <a:pt x="1491" y="119268"/>
                    </a:moveTo>
                    <a:lnTo>
                      <a:pt x="20770" y="119268"/>
                    </a:lnTo>
                    <a:lnTo>
                      <a:pt x="20770" y="47176"/>
                    </a:lnTo>
                    <a:cubicBezTo>
                      <a:pt x="20770" y="43031"/>
                      <a:pt x="18401" y="40640"/>
                      <a:pt x="14234" y="40640"/>
                    </a:cubicBezTo>
                    <a:lnTo>
                      <a:pt x="0" y="40640"/>
                    </a:lnTo>
                    <a:lnTo>
                      <a:pt x="0" y="3553"/>
                    </a:lnTo>
                    <a:lnTo>
                      <a:pt x="48646" y="3553"/>
                    </a:lnTo>
                    <a:cubicBezTo>
                      <a:pt x="62595" y="3553"/>
                      <a:pt x="69701" y="10374"/>
                      <a:pt x="69701" y="20770"/>
                    </a:cubicBezTo>
                    <a:lnTo>
                      <a:pt x="69701" y="25814"/>
                    </a:lnTo>
                    <a:cubicBezTo>
                      <a:pt x="69701" y="27284"/>
                      <a:pt x="69394" y="29367"/>
                      <a:pt x="69394" y="29367"/>
                    </a:cubicBezTo>
                    <a:lnTo>
                      <a:pt x="69986" y="29367"/>
                    </a:lnTo>
                    <a:cubicBezTo>
                      <a:pt x="69986" y="29367"/>
                      <a:pt x="83343" y="0"/>
                      <a:pt x="121899" y="0"/>
                    </a:cubicBezTo>
                    <a:cubicBezTo>
                      <a:pt x="150674" y="0"/>
                      <a:pt x="173506" y="14234"/>
                      <a:pt x="173506" y="57243"/>
                    </a:cubicBezTo>
                    <a:lnTo>
                      <a:pt x="173506" y="119246"/>
                    </a:lnTo>
                    <a:lnTo>
                      <a:pt x="192784" y="119246"/>
                    </a:lnTo>
                    <a:lnTo>
                      <a:pt x="192784" y="156333"/>
                    </a:lnTo>
                    <a:lnTo>
                      <a:pt x="122228" y="156333"/>
                    </a:lnTo>
                    <a:lnTo>
                      <a:pt x="122228" y="66762"/>
                    </a:lnTo>
                    <a:cubicBezTo>
                      <a:pt x="122228" y="52528"/>
                      <a:pt x="116592" y="46584"/>
                      <a:pt x="105012" y="46584"/>
                    </a:cubicBezTo>
                    <a:cubicBezTo>
                      <a:pt x="82180" y="46584"/>
                      <a:pt x="72091" y="70315"/>
                      <a:pt x="72091" y="91677"/>
                    </a:cubicBezTo>
                    <a:lnTo>
                      <a:pt x="72091" y="119268"/>
                    </a:lnTo>
                    <a:lnTo>
                      <a:pt x="91370" y="119268"/>
                    </a:lnTo>
                    <a:lnTo>
                      <a:pt x="91370" y="156355"/>
                    </a:lnTo>
                    <a:lnTo>
                      <a:pt x="1491" y="156355"/>
                    </a:lnTo>
                    <a:lnTo>
                      <a:pt x="1491" y="119268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AB442F3-9EAE-4C7E-BEF6-70E13833D0B1}"/>
                  </a:ext>
                </a:extLst>
              </p:cNvPr>
              <p:cNvSpPr/>
              <p:nvPr/>
            </p:nvSpPr>
            <p:spPr>
              <a:xfrm>
                <a:off x="11890296" y="6963742"/>
                <a:ext cx="151332" cy="157912"/>
              </a:xfrm>
              <a:custGeom>
                <a:avLst/>
                <a:gdLst>
                  <a:gd name="connsiteX0" fmla="*/ 83672 w 151332"/>
                  <a:gd name="connsiteY0" fmla="*/ 0 h 157912"/>
                  <a:gd name="connsiteX1" fmla="*/ 151003 w 151332"/>
                  <a:gd name="connsiteY1" fmla="*/ 38864 h 157912"/>
                  <a:gd name="connsiteX2" fmla="*/ 151003 w 151332"/>
                  <a:gd name="connsiteY2" fmla="*/ 63187 h 157912"/>
                  <a:gd name="connsiteX3" fmla="*/ 107402 w 151332"/>
                  <a:gd name="connsiteY3" fmla="*/ 63187 h 157912"/>
                  <a:gd name="connsiteX4" fmla="*/ 107402 w 151332"/>
                  <a:gd name="connsiteY4" fmla="*/ 53997 h 157912"/>
                  <a:gd name="connsiteX5" fmla="*/ 85755 w 151332"/>
                  <a:gd name="connsiteY5" fmla="*/ 42724 h 157912"/>
                  <a:gd name="connsiteX6" fmla="*/ 51628 w 151332"/>
                  <a:gd name="connsiteY6" fmla="*/ 78605 h 157912"/>
                  <a:gd name="connsiteX7" fmla="*/ 90185 w 151332"/>
                  <a:gd name="connsiteY7" fmla="*/ 117469 h 157912"/>
                  <a:gd name="connsiteX8" fmla="*/ 136177 w 151332"/>
                  <a:gd name="connsiteY8" fmla="*/ 100559 h 157912"/>
                  <a:gd name="connsiteX9" fmla="*/ 153372 w 151332"/>
                  <a:gd name="connsiteY9" fmla="*/ 136441 h 157912"/>
                  <a:gd name="connsiteX10" fmla="*/ 86917 w 151332"/>
                  <a:gd name="connsiteY10" fmla="*/ 159864 h 157912"/>
                  <a:gd name="connsiteX11" fmla="*/ 0 w 151332"/>
                  <a:gd name="connsiteY11" fmla="*/ 80360 h 157912"/>
                  <a:gd name="connsiteX12" fmla="*/ 83672 w 151332"/>
                  <a:gd name="connsiteY12" fmla="*/ 0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332" h="157912">
                    <a:moveTo>
                      <a:pt x="83672" y="0"/>
                    </a:moveTo>
                    <a:cubicBezTo>
                      <a:pt x="114223" y="0"/>
                      <a:pt x="151003" y="10681"/>
                      <a:pt x="151003" y="38864"/>
                    </a:cubicBezTo>
                    <a:lnTo>
                      <a:pt x="151003" y="63187"/>
                    </a:lnTo>
                    <a:lnTo>
                      <a:pt x="107402" y="63187"/>
                    </a:lnTo>
                    <a:lnTo>
                      <a:pt x="107402" y="53997"/>
                    </a:lnTo>
                    <a:cubicBezTo>
                      <a:pt x="107402" y="46584"/>
                      <a:pt x="97620" y="42724"/>
                      <a:pt x="85755" y="42724"/>
                    </a:cubicBezTo>
                    <a:cubicBezTo>
                      <a:pt x="61717" y="42724"/>
                      <a:pt x="51628" y="57857"/>
                      <a:pt x="51628" y="78605"/>
                    </a:cubicBezTo>
                    <a:cubicBezTo>
                      <a:pt x="51628" y="105604"/>
                      <a:pt x="69130" y="117469"/>
                      <a:pt x="90185" y="117469"/>
                    </a:cubicBezTo>
                    <a:cubicBezTo>
                      <a:pt x="105604" y="117469"/>
                      <a:pt x="123106" y="110955"/>
                      <a:pt x="136177" y="100559"/>
                    </a:cubicBezTo>
                    <a:lnTo>
                      <a:pt x="153372" y="136441"/>
                    </a:lnTo>
                    <a:cubicBezTo>
                      <a:pt x="137055" y="151267"/>
                      <a:pt x="111547" y="159864"/>
                      <a:pt x="86917" y="159864"/>
                    </a:cubicBezTo>
                    <a:cubicBezTo>
                      <a:pt x="41540" y="159864"/>
                      <a:pt x="0" y="130212"/>
                      <a:pt x="0" y="80360"/>
                    </a:cubicBezTo>
                    <a:cubicBezTo>
                      <a:pt x="0" y="36188"/>
                      <a:pt x="34127" y="0"/>
                      <a:pt x="83672" y="0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58D8A5D-87C3-4693-B059-B7CFFA490496}"/>
                  </a:ext>
                </a:extLst>
              </p:cNvPr>
              <p:cNvSpPr/>
              <p:nvPr/>
            </p:nvSpPr>
            <p:spPr>
              <a:xfrm>
                <a:off x="12055775" y="6963742"/>
                <a:ext cx="149139" cy="157912"/>
              </a:xfrm>
              <a:custGeom>
                <a:avLst/>
                <a:gdLst>
                  <a:gd name="connsiteX0" fmla="*/ 79526 w 149139"/>
                  <a:gd name="connsiteY0" fmla="*/ 0 h 157912"/>
                  <a:gd name="connsiteX1" fmla="*/ 150718 w 149139"/>
                  <a:gd name="connsiteY1" fmla="*/ 73868 h 157912"/>
                  <a:gd name="connsiteX2" fmla="*/ 149534 w 149139"/>
                  <a:gd name="connsiteY2" fmla="*/ 89286 h 157912"/>
                  <a:gd name="connsiteX3" fmla="*/ 52528 w 149139"/>
                  <a:gd name="connsiteY3" fmla="*/ 89286 h 157912"/>
                  <a:gd name="connsiteX4" fmla="*/ 88124 w 149139"/>
                  <a:gd name="connsiteY4" fmla="*/ 117469 h 157912"/>
                  <a:gd name="connsiteX5" fmla="*/ 131133 w 149139"/>
                  <a:gd name="connsiteY5" fmla="*/ 102928 h 157912"/>
                  <a:gd name="connsiteX6" fmla="*/ 149819 w 149139"/>
                  <a:gd name="connsiteY6" fmla="*/ 138524 h 157912"/>
                  <a:gd name="connsiteX7" fmla="*/ 83957 w 149139"/>
                  <a:gd name="connsiteY7" fmla="*/ 159886 h 157912"/>
                  <a:gd name="connsiteX8" fmla="*/ 0 w 149139"/>
                  <a:gd name="connsiteY8" fmla="*/ 79790 h 157912"/>
                  <a:gd name="connsiteX9" fmla="*/ 79526 w 149139"/>
                  <a:gd name="connsiteY9" fmla="*/ 0 h 157912"/>
                  <a:gd name="connsiteX10" fmla="*/ 97620 w 149139"/>
                  <a:gd name="connsiteY10" fmla="*/ 61125 h 157912"/>
                  <a:gd name="connsiteX11" fmla="*/ 78342 w 149139"/>
                  <a:gd name="connsiteY11" fmla="*/ 38579 h 157912"/>
                  <a:gd name="connsiteX12" fmla="*/ 53712 w 149139"/>
                  <a:gd name="connsiteY12" fmla="*/ 61125 h 157912"/>
                  <a:gd name="connsiteX13" fmla="*/ 97620 w 149139"/>
                  <a:gd name="connsiteY13" fmla="*/ 61125 h 15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139" h="157912">
                    <a:moveTo>
                      <a:pt x="79526" y="0"/>
                    </a:moveTo>
                    <a:cubicBezTo>
                      <a:pt x="125211" y="0"/>
                      <a:pt x="150718" y="31451"/>
                      <a:pt x="150718" y="73868"/>
                    </a:cubicBezTo>
                    <a:cubicBezTo>
                      <a:pt x="150718" y="78912"/>
                      <a:pt x="149534" y="89286"/>
                      <a:pt x="149534" y="89286"/>
                    </a:cubicBezTo>
                    <a:lnTo>
                      <a:pt x="52528" y="89286"/>
                    </a:lnTo>
                    <a:cubicBezTo>
                      <a:pt x="56388" y="108872"/>
                      <a:pt x="71806" y="117469"/>
                      <a:pt x="88124" y="117469"/>
                    </a:cubicBezTo>
                    <a:cubicBezTo>
                      <a:pt x="110670" y="117469"/>
                      <a:pt x="131133" y="102928"/>
                      <a:pt x="131133" y="102928"/>
                    </a:cubicBezTo>
                    <a:lnTo>
                      <a:pt x="149819" y="138524"/>
                    </a:lnTo>
                    <a:cubicBezTo>
                      <a:pt x="149819" y="138524"/>
                      <a:pt x="125189" y="159886"/>
                      <a:pt x="83957" y="159886"/>
                    </a:cubicBezTo>
                    <a:cubicBezTo>
                      <a:pt x="29367" y="159886"/>
                      <a:pt x="0" y="120430"/>
                      <a:pt x="0" y="79790"/>
                    </a:cubicBezTo>
                    <a:cubicBezTo>
                      <a:pt x="44" y="35004"/>
                      <a:pt x="30288" y="0"/>
                      <a:pt x="79526" y="0"/>
                    </a:cubicBezTo>
                    <a:close/>
                    <a:moveTo>
                      <a:pt x="97620" y="61125"/>
                    </a:moveTo>
                    <a:cubicBezTo>
                      <a:pt x="97620" y="48975"/>
                      <a:pt x="89615" y="38579"/>
                      <a:pt x="78342" y="38579"/>
                    </a:cubicBezTo>
                    <a:cubicBezTo>
                      <a:pt x="63516" y="38579"/>
                      <a:pt x="56388" y="49260"/>
                      <a:pt x="53712" y="61125"/>
                    </a:cubicBezTo>
                    <a:lnTo>
                      <a:pt x="97620" y="6112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" name="Graphic 3">
              <a:extLst>
                <a:ext uri="{FF2B5EF4-FFF2-40B4-BE49-F238E27FC236}">
                  <a16:creationId xmlns:a16="http://schemas.microsoft.com/office/drawing/2014/main" id="{2D3D453E-8AF5-4D32-B2D7-B2B5BDA42A44}"/>
                </a:ext>
              </a:extLst>
            </p:cNvPr>
            <p:cNvGrpSpPr/>
            <p:nvPr/>
          </p:nvGrpSpPr>
          <p:grpSpPr>
            <a:xfrm>
              <a:off x="685241" y="1094680"/>
              <a:ext cx="472284" cy="92772"/>
              <a:chOff x="11068999" y="7161286"/>
              <a:chExt cx="750083" cy="146946"/>
            </a:xfrm>
            <a:solidFill>
              <a:schemeClr val="bg1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A9E0F2E-E802-4159-8F22-EBA8FE80F09B}"/>
                  </a:ext>
                </a:extLst>
              </p:cNvPr>
              <p:cNvSpPr/>
              <p:nvPr/>
            </p:nvSpPr>
            <p:spPr>
              <a:xfrm>
                <a:off x="11068999" y="7161308"/>
                <a:ext cx="100888" cy="144753"/>
              </a:xfrm>
              <a:custGeom>
                <a:avLst/>
                <a:gdLst>
                  <a:gd name="connsiteX0" fmla="*/ 0 w 100888"/>
                  <a:gd name="connsiteY0" fmla="*/ 130365 h 144752"/>
                  <a:gd name="connsiteX1" fmla="*/ 18270 w 100888"/>
                  <a:gd name="connsiteY1" fmla="*/ 130365 h 144752"/>
                  <a:gd name="connsiteX2" fmla="*/ 18270 w 100888"/>
                  <a:gd name="connsiteY2" fmla="*/ 15989 h 144752"/>
                  <a:gd name="connsiteX3" fmla="*/ 0 w 100888"/>
                  <a:gd name="connsiteY3" fmla="*/ 15989 h 144752"/>
                  <a:gd name="connsiteX4" fmla="*/ 0 w 100888"/>
                  <a:gd name="connsiteY4" fmla="*/ 0 h 144752"/>
                  <a:gd name="connsiteX5" fmla="*/ 101502 w 100888"/>
                  <a:gd name="connsiteY5" fmla="*/ 0 h 144752"/>
                  <a:gd name="connsiteX6" fmla="*/ 101502 w 100888"/>
                  <a:gd name="connsiteY6" fmla="*/ 34675 h 144752"/>
                  <a:gd name="connsiteX7" fmla="*/ 83452 w 100888"/>
                  <a:gd name="connsiteY7" fmla="*/ 34675 h 144752"/>
                  <a:gd name="connsiteX8" fmla="*/ 83452 w 100888"/>
                  <a:gd name="connsiteY8" fmla="*/ 17853 h 144752"/>
                  <a:gd name="connsiteX9" fmla="*/ 39017 w 100888"/>
                  <a:gd name="connsiteY9" fmla="*/ 17853 h 144752"/>
                  <a:gd name="connsiteX10" fmla="*/ 39017 w 100888"/>
                  <a:gd name="connsiteY10" fmla="*/ 66433 h 144752"/>
                  <a:gd name="connsiteX11" fmla="*/ 89659 w 100888"/>
                  <a:gd name="connsiteY11" fmla="*/ 66433 h 144752"/>
                  <a:gd name="connsiteX12" fmla="*/ 89659 w 100888"/>
                  <a:gd name="connsiteY12" fmla="*/ 83452 h 144752"/>
                  <a:gd name="connsiteX13" fmla="*/ 39017 w 100888"/>
                  <a:gd name="connsiteY13" fmla="*/ 83452 h 144752"/>
                  <a:gd name="connsiteX14" fmla="*/ 39017 w 100888"/>
                  <a:gd name="connsiteY14" fmla="*/ 130365 h 144752"/>
                  <a:gd name="connsiteX15" fmla="*/ 58954 w 100888"/>
                  <a:gd name="connsiteY15" fmla="*/ 130365 h 144752"/>
                  <a:gd name="connsiteX16" fmla="*/ 58954 w 100888"/>
                  <a:gd name="connsiteY16" fmla="*/ 146551 h 144752"/>
                  <a:gd name="connsiteX17" fmla="*/ 0 w 100888"/>
                  <a:gd name="connsiteY17" fmla="*/ 146551 h 144752"/>
                  <a:gd name="connsiteX18" fmla="*/ 0 w 100888"/>
                  <a:gd name="connsiteY18" fmla="*/ 130365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888" h="144752">
                    <a:moveTo>
                      <a:pt x="0" y="130365"/>
                    </a:moveTo>
                    <a:lnTo>
                      <a:pt x="18270" y="130365"/>
                    </a:lnTo>
                    <a:lnTo>
                      <a:pt x="18270" y="15989"/>
                    </a:lnTo>
                    <a:lnTo>
                      <a:pt x="0" y="15989"/>
                    </a:lnTo>
                    <a:lnTo>
                      <a:pt x="0" y="0"/>
                    </a:lnTo>
                    <a:lnTo>
                      <a:pt x="101502" y="0"/>
                    </a:lnTo>
                    <a:lnTo>
                      <a:pt x="101502" y="34675"/>
                    </a:lnTo>
                    <a:lnTo>
                      <a:pt x="83452" y="34675"/>
                    </a:lnTo>
                    <a:lnTo>
                      <a:pt x="83452" y="17853"/>
                    </a:lnTo>
                    <a:lnTo>
                      <a:pt x="39017" y="17853"/>
                    </a:lnTo>
                    <a:lnTo>
                      <a:pt x="39017" y="66433"/>
                    </a:lnTo>
                    <a:lnTo>
                      <a:pt x="89659" y="66433"/>
                    </a:lnTo>
                    <a:lnTo>
                      <a:pt x="89659" y="83452"/>
                    </a:lnTo>
                    <a:lnTo>
                      <a:pt x="39017" y="83452"/>
                    </a:lnTo>
                    <a:lnTo>
                      <a:pt x="39017" y="130365"/>
                    </a:lnTo>
                    <a:lnTo>
                      <a:pt x="58954" y="130365"/>
                    </a:lnTo>
                    <a:lnTo>
                      <a:pt x="58954" y="146551"/>
                    </a:lnTo>
                    <a:lnTo>
                      <a:pt x="0" y="146551"/>
                    </a:lnTo>
                    <a:lnTo>
                      <a:pt x="0" y="130365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36B9351-300C-4051-ABB6-11CF11C21F76}"/>
                  </a:ext>
                </a:extLst>
              </p:cNvPr>
              <p:cNvSpPr/>
              <p:nvPr/>
            </p:nvSpPr>
            <p:spPr>
              <a:xfrm>
                <a:off x="11182367" y="7200326"/>
                <a:ext cx="96502" cy="109661"/>
              </a:xfrm>
              <a:custGeom>
                <a:avLst/>
                <a:gdLst>
                  <a:gd name="connsiteX0" fmla="*/ 52528 w 96501"/>
                  <a:gd name="connsiteY0" fmla="*/ 0 h 109661"/>
                  <a:gd name="connsiteX1" fmla="*/ 97993 w 96501"/>
                  <a:gd name="connsiteY1" fmla="*/ 49194 h 109661"/>
                  <a:gd name="connsiteX2" fmla="*/ 97379 w 96501"/>
                  <a:gd name="connsiteY2" fmla="*/ 56870 h 109661"/>
                  <a:gd name="connsiteX3" fmla="*/ 20572 w 96501"/>
                  <a:gd name="connsiteY3" fmla="*/ 56870 h 109661"/>
                  <a:gd name="connsiteX4" fmla="*/ 56892 w 96501"/>
                  <a:gd name="connsiteY4" fmla="*/ 92576 h 109661"/>
                  <a:gd name="connsiteX5" fmla="*/ 88233 w 96501"/>
                  <a:gd name="connsiteY5" fmla="*/ 80755 h 109661"/>
                  <a:gd name="connsiteX6" fmla="*/ 96546 w 96501"/>
                  <a:gd name="connsiteY6" fmla="*/ 95493 h 109661"/>
                  <a:gd name="connsiteX7" fmla="*/ 55642 w 96501"/>
                  <a:gd name="connsiteY7" fmla="*/ 110034 h 109661"/>
                  <a:gd name="connsiteX8" fmla="*/ 0 w 96501"/>
                  <a:gd name="connsiteY8" fmla="*/ 55028 h 109661"/>
                  <a:gd name="connsiteX9" fmla="*/ 52528 w 96501"/>
                  <a:gd name="connsiteY9" fmla="*/ 0 h 109661"/>
                  <a:gd name="connsiteX10" fmla="*/ 77223 w 96501"/>
                  <a:gd name="connsiteY10" fmla="*/ 43996 h 109661"/>
                  <a:gd name="connsiteX11" fmla="*/ 52111 w 96501"/>
                  <a:gd name="connsiteY11" fmla="*/ 15989 h 109661"/>
                  <a:gd name="connsiteX12" fmla="*/ 21384 w 96501"/>
                  <a:gd name="connsiteY12" fmla="*/ 43996 h 109661"/>
                  <a:gd name="connsiteX13" fmla="*/ 77223 w 96501"/>
                  <a:gd name="connsiteY13" fmla="*/ 43996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01" h="109661">
                    <a:moveTo>
                      <a:pt x="52528" y="0"/>
                    </a:moveTo>
                    <a:cubicBezTo>
                      <a:pt x="82421" y="0"/>
                      <a:pt x="97993" y="21998"/>
                      <a:pt x="97993" y="49194"/>
                    </a:cubicBezTo>
                    <a:cubicBezTo>
                      <a:pt x="97993" y="51892"/>
                      <a:pt x="97379" y="56870"/>
                      <a:pt x="97379" y="56870"/>
                    </a:cubicBezTo>
                    <a:lnTo>
                      <a:pt x="20572" y="56870"/>
                    </a:lnTo>
                    <a:cubicBezTo>
                      <a:pt x="21823" y="80119"/>
                      <a:pt x="38206" y="92576"/>
                      <a:pt x="56892" y="92576"/>
                    </a:cubicBezTo>
                    <a:cubicBezTo>
                      <a:pt x="75162" y="92576"/>
                      <a:pt x="88233" y="80755"/>
                      <a:pt x="88233" y="80755"/>
                    </a:cubicBezTo>
                    <a:lnTo>
                      <a:pt x="96546" y="95493"/>
                    </a:lnTo>
                    <a:cubicBezTo>
                      <a:pt x="96546" y="95493"/>
                      <a:pt x="80776" y="110034"/>
                      <a:pt x="55642" y="110034"/>
                    </a:cubicBezTo>
                    <a:cubicBezTo>
                      <a:pt x="22634" y="110034"/>
                      <a:pt x="0" y="86150"/>
                      <a:pt x="0" y="55028"/>
                    </a:cubicBezTo>
                    <a:cubicBezTo>
                      <a:pt x="0" y="21581"/>
                      <a:pt x="22634" y="0"/>
                      <a:pt x="52528" y="0"/>
                    </a:cubicBezTo>
                    <a:close/>
                    <a:moveTo>
                      <a:pt x="77223" y="43996"/>
                    </a:moveTo>
                    <a:cubicBezTo>
                      <a:pt x="76609" y="25529"/>
                      <a:pt x="65402" y="15989"/>
                      <a:pt x="52111" y="15989"/>
                    </a:cubicBezTo>
                    <a:cubicBezTo>
                      <a:pt x="36758" y="15989"/>
                      <a:pt x="24301" y="26363"/>
                      <a:pt x="21384" y="43996"/>
                    </a:cubicBezTo>
                    <a:lnTo>
                      <a:pt x="77223" y="43996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DF67964-3894-448F-A0CE-DBFC072607D6}"/>
                  </a:ext>
                </a:extLst>
              </p:cNvPr>
              <p:cNvSpPr/>
              <p:nvPr/>
            </p:nvSpPr>
            <p:spPr>
              <a:xfrm>
                <a:off x="11297402" y="7200304"/>
                <a:ext cx="81149" cy="109661"/>
              </a:xfrm>
              <a:custGeom>
                <a:avLst/>
                <a:gdLst>
                  <a:gd name="connsiteX0" fmla="*/ 0 w 81149"/>
                  <a:gd name="connsiteY0" fmla="*/ 73714 h 109661"/>
                  <a:gd name="connsiteX1" fmla="*/ 17634 w 81149"/>
                  <a:gd name="connsiteY1" fmla="*/ 73714 h 109661"/>
                  <a:gd name="connsiteX2" fmla="*/ 17634 w 81149"/>
                  <a:gd name="connsiteY2" fmla="*/ 80557 h 109661"/>
                  <a:gd name="connsiteX3" fmla="*/ 41715 w 81149"/>
                  <a:gd name="connsiteY3" fmla="*/ 93629 h 109661"/>
                  <a:gd name="connsiteX4" fmla="*/ 62902 w 81149"/>
                  <a:gd name="connsiteY4" fmla="*/ 80140 h 109661"/>
                  <a:gd name="connsiteX5" fmla="*/ 36737 w 81149"/>
                  <a:gd name="connsiteY5" fmla="*/ 61038 h 109661"/>
                  <a:gd name="connsiteX6" fmla="*/ 3948 w 81149"/>
                  <a:gd name="connsiteY6" fmla="*/ 29060 h 109661"/>
                  <a:gd name="connsiteX7" fmla="*/ 42768 w 81149"/>
                  <a:gd name="connsiteY7" fmla="*/ 0 h 109661"/>
                  <a:gd name="connsiteX8" fmla="*/ 79088 w 81149"/>
                  <a:gd name="connsiteY8" fmla="*/ 21165 h 109661"/>
                  <a:gd name="connsiteX9" fmla="*/ 79088 w 81149"/>
                  <a:gd name="connsiteY9" fmla="*/ 33820 h 109661"/>
                  <a:gd name="connsiteX10" fmla="*/ 61454 w 81149"/>
                  <a:gd name="connsiteY10" fmla="*/ 33820 h 109661"/>
                  <a:gd name="connsiteX11" fmla="*/ 61454 w 81149"/>
                  <a:gd name="connsiteY11" fmla="*/ 26977 h 109661"/>
                  <a:gd name="connsiteX12" fmla="*/ 42987 w 81149"/>
                  <a:gd name="connsiteY12" fmla="*/ 16186 h 109661"/>
                  <a:gd name="connsiteX13" fmla="*/ 24301 w 81149"/>
                  <a:gd name="connsiteY13" fmla="*/ 28841 h 109661"/>
                  <a:gd name="connsiteX14" fmla="*/ 48602 w 81149"/>
                  <a:gd name="connsiteY14" fmla="*/ 47308 h 109661"/>
                  <a:gd name="connsiteX15" fmla="*/ 83277 w 81149"/>
                  <a:gd name="connsiteY15" fmla="*/ 79066 h 109661"/>
                  <a:gd name="connsiteX16" fmla="*/ 41145 w 81149"/>
                  <a:gd name="connsiteY16" fmla="*/ 109990 h 109661"/>
                  <a:gd name="connsiteX17" fmla="*/ 44 w 81149"/>
                  <a:gd name="connsiteY17" fmla="*/ 84878 h 109661"/>
                  <a:gd name="connsiteX18" fmla="*/ 44 w 81149"/>
                  <a:gd name="connsiteY18" fmla="*/ 73714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109661">
                    <a:moveTo>
                      <a:pt x="0" y="73714"/>
                    </a:moveTo>
                    <a:lnTo>
                      <a:pt x="17634" y="73714"/>
                    </a:lnTo>
                    <a:lnTo>
                      <a:pt x="17634" y="80557"/>
                    </a:lnTo>
                    <a:cubicBezTo>
                      <a:pt x="17634" y="89484"/>
                      <a:pt x="30091" y="93629"/>
                      <a:pt x="41715" y="93629"/>
                    </a:cubicBezTo>
                    <a:cubicBezTo>
                      <a:pt x="53559" y="93629"/>
                      <a:pt x="62902" y="88848"/>
                      <a:pt x="62902" y="80140"/>
                    </a:cubicBezTo>
                    <a:cubicBezTo>
                      <a:pt x="62902" y="69547"/>
                      <a:pt x="51278" y="66235"/>
                      <a:pt x="36737" y="61038"/>
                    </a:cubicBezTo>
                    <a:cubicBezTo>
                      <a:pt x="21165" y="55225"/>
                      <a:pt x="3948" y="48163"/>
                      <a:pt x="3948" y="29060"/>
                    </a:cubicBezTo>
                    <a:cubicBezTo>
                      <a:pt x="3948" y="8312"/>
                      <a:pt x="24498" y="0"/>
                      <a:pt x="42768" y="0"/>
                    </a:cubicBezTo>
                    <a:cubicBezTo>
                      <a:pt x="57506" y="0"/>
                      <a:pt x="79088" y="5812"/>
                      <a:pt x="79088" y="21165"/>
                    </a:cubicBezTo>
                    <a:lnTo>
                      <a:pt x="79088" y="33820"/>
                    </a:lnTo>
                    <a:lnTo>
                      <a:pt x="61454" y="33820"/>
                    </a:lnTo>
                    <a:lnTo>
                      <a:pt x="61454" y="26977"/>
                    </a:lnTo>
                    <a:cubicBezTo>
                      <a:pt x="61454" y="20529"/>
                      <a:pt x="53142" y="16186"/>
                      <a:pt x="42987" y="16186"/>
                    </a:cubicBezTo>
                    <a:cubicBezTo>
                      <a:pt x="33030" y="16186"/>
                      <a:pt x="24301" y="20331"/>
                      <a:pt x="24301" y="28841"/>
                    </a:cubicBezTo>
                    <a:cubicBezTo>
                      <a:pt x="24301" y="38798"/>
                      <a:pt x="35925" y="42965"/>
                      <a:pt x="48602" y="47308"/>
                    </a:cubicBezTo>
                    <a:cubicBezTo>
                      <a:pt x="64788" y="52703"/>
                      <a:pt x="83277" y="59568"/>
                      <a:pt x="83277" y="79066"/>
                    </a:cubicBezTo>
                    <a:cubicBezTo>
                      <a:pt x="83277" y="99002"/>
                      <a:pt x="65007" y="109990"/>
                      <a:pt x="41145" y="109990"/>
                    </a:cubicBezTo>
                    <a:cubicBezTo>
                      <a:pt x="22042" y="109990"/>
                      <a:pt x="44" y="101481"/>
                      <a:pt x="44" y="84878"/>
                    </a:cubicBezTo>
                    <a:lnTo>
                      <a:pt x="44" y="73714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B98B17F-87A9-4AEE-84D0-4D85B75D5343}"/>
                  </a:ext>
                </a:extLst>
              </p:cNvPr>
              <p:cNvSpPr/>
              <p:nvPr/>
            </p:nvSpPr>
            <p:spPr>
              <a:xfrm>
                <a:off x="11392697" y="7173963"/>
                <a:ext cx="63604" cy="133787"/>
              </a:xfrm>
              <a:custGeom>
                <a:avLst/>
                <a:gdLst>
                  <a:gd name="connsiteX0" fmla="*/ 17655 w 63603"/>
                  <a:gd name="connsiteY0" fmla="*/ 44413 h 133786"/>
                  <a:gd name="connsiteX1" fmla="*/ 0 w 63603"/>
                  <a:gd name="connsiteY1" fmla="*/ 44413 h 133786"/>
                  <a:gd name="connsiteX2" fmla="*/ 0 w 63603"/>
                  <a:gd name="connsiteY2" fmla="*/ 28841 h 133786"/>
                  <a:gd name="connsiteX3" fmla="*/ 18050 w 63603"/>
                  <a:gd name="connsiteY3" fmla="*/ 28841 h 133786"/>
                  <a:gd name="connsiteX4" fmla="*/ 18050 w 63603"/>
                  <a:gd name="connsiteY4" fmla="*/ 0 h 133786"/>
                  <a:gd name="connsiteX5" fmla="*/ 37767 w 63603"/>
                  <a:gd name="connsiteY5" fmla="*/ 0 h 133786"/>
                  <a:gd name="connsiteX6" fmla="*/ 37767 w 63603"/>
                  <a:gd name="connsiteY6" fmla="*/ 28841 h 133786"/>
                  <a:gd name="connsiteX7" fmla="*/ 62880 w 63603"/>
                  <a:gd name="connsiteY7" fmla="*/ 28841 h 133786"/>
                  <a:gd name="connsiteX8" fmla="*/ 62880 w 63603"/>
                  <a:gd name="connsiteY8" fmla="*/ 44413 h 133786"/>
                  <a:gd name="connsiteX9" fmla="*/ 37789 w 63603"/>
                  <a:gd name="connsiteY9" fmla="*/ 44413 h 133786"/>
                  <a:gd name="connsiteX10" fmla="*/ 37789 w 63603"/>
                  <a:gd name="connsiteY10" fmla="*/ 93607 h 133786"/>
                  <a:gd name="connsiteX11" fmla="*/ 60204 w 63603"/>
                  <a:gd name="connsiteY11" fmla="*/ 117689 h 133786"/>
                  <a:gd name="connsiteX12" fmla="*/ 64985 w 63603"/>
                  <a:gd name="connsiteY12" fmla="*/ 117469 h 133786"/>
                  <a:gd name="connsiteX13" fmla="*/ 64985 w 63603"/>
                  <a:gd name="connsiteY13" fmla="*/ 134291 h 133786"/>
                  <a:gd name="connsiteX14" fmla="*/ 57726 w 63603"/>
                  <a:gd name="connsiteY14" fmla="*/ 134708 h 133786"/>
                  <a:gd name="connsiteX15" fmla="*/ 17655 w 63603"/>
                  <a:gd name="connsiteY15" fmla="*/ 95471 h 133786"/>
                  <a:gd name="connsiteX16" fmla="*/ 17655 w 63603"/>
                  <a:gd name="connsiteY16" fmla="*/ 44413 h 13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603" h="133786">
                    <a:moveTo>
                      <a:pt x="17655" y="44413"/>
                    </a:moveTo>
                    <a:lnTo>
                      <a:pt x="0" y="44413"/>
                    </a:lnTo>
                    <a:lnTo>
                      <a:pt x="0" y="28841"/>
                    </a:lnTo>
                    <a:lnTo>
                      <a:pt x="18050" y="28841"/>
                    </a:lnTo>
                    <a:lnTo>
                      <a:pt x="18050" y="0"/>
                    </a:lnTo>
                    <a:lnTo>
                      <a:pt x="37767" y="0"/>
                    </a:lnTo>
                    <a:lnTo>
                      <a:pt x="37767" y="28841"/>
                    </a:lnTo>
                    <a:lnTo>
                      <a:pt x="62880" y="28841"/>
                    </a:lnTo>
                    <a:lnTo>
                      <a:pt x="62880" y="44413"/>
                    </a:lnTo>
                    <a:lnTo>
                      <a:pt x="37789" y="44413"/>
                    </a:lnTo>
                    <a:lnTo>
                      <a:pt x="37789" y="93607"/>
                    </a:lnTo>
                    <a:cubicBezTo>
                      <a:pt x="37789" y="114991"/>
                      <a:pt x="52330" y="117689"/>
                      <a:pt x="60204" y="117689"/>
                    </a:cubicBezTo>
                    <a:cubicBezTo>
                      <a:pt x="63121" y="117689"/>
                      <a:pt x="64985" y="117469"/>
                      <a:pt x="64985" y="117469"/>
                    </a:cubicBezTo>
                    <a:lnTo>
                      <a:pt x="64985" y="134291"/>
                    </a:lnTo>
                    <a:cubicBezTo>
                      <a:pt x="64985" y="134291"/>
                      <a:pt x="62068" y="134708"/>
                      <a:pt x="57726" y="134708"/>
                    </a:cubicBezTo>
                    <a:cubicBezTo>
                      <a:pt x="44435" y="134708"/>
                      <a:pt x="17655" y="130563"/>
                      <a:pt x="17655" y="95471"/>
                    </a:cubicBezTo>
                    <a:lnTo>
                      <a:pt x="17655" y="44413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F3C3B63-2C83-4A27-B942-D09CD64A52A8}"/>
                  </a:ext>
                </a:extLst>
              </p:cNvPr>
              <p:cNvSpPr/>
              <p:nvPr/>
            </p:nvSpPr>
            <p:spPr>
              <a:xfrm>
                <a:off x="11472640" y="7161286"/>
                <a:ext cx="52637" cy="144753"/>
              </a:xfrm>
              <a:custGeom>
                <a:avLst/>
                <a:gdLst>
                  <a:gd name="connsiteX0" fmla="*/ 1031 w 52637"/>
                  <a:gd name="connsiteY0" fmla="*/ 131001 h 144752"/>
                  <a:gd name="connsiteX1" fmla="*/ 17436 w 52637"/>
                  <a:gd name="connsiteY1" fmla="*/ 131001 h 144752"/>
                  <a:gd name="connsiteX2" fmla="*/ 17436 w 52637"/>
                  <a:gd name="connsiteY2" fmla="*/ 57090 h 144752"/>
                  <a:gd name="connsiteX3" fmla="*/ 0 w 52637"/>
                  <a:gd name="connsiteY3" fmla="*/ 57090 h 144752"/>
                  <a:gd name="connsiteX4" fmla="*/ 0 w 52637"/>
                  <a:gd name="connsiteY4" fmla="*/ 41518 h 144752"/>
                  <a:gd name="connsiteX5" fmla="*/ 37570 w 52637"/>
                  <a:gd name="connsiteY5" fmla="*/ 41518 h 144752"/>
                  <a:gd name="connsiteX6" fmla="*/ 37570 w 52637"/>
                  <a:gd name="connsiteY6" fmla="*/ 131001 h 144752"/>
                  <a:gd name="connsiteX7" fmla="*/ 54173 w 52637"/>
                  <a:gd name="connsiteY7" fmla="*/ 131001 h 144752"/>
                  <a:gd name="connsiteX8" fmla="*/ 54173 w 52637"/>
                  <a:gd name="connsiteY8" fmla="*/ 146573 h 144752"/>
                  <a:gd name="connsiteX9" fmla="*/ 1031 w 52637"/>
                  <a:gd name="connsiteY9" fmla="*/ 146573 h 144752"/>
                  <a:gd name="connsiteX10" fmla="*/ 1031 w 52637"/>
                  <a:gd name="connsiteY10" fmla="*/ 131001 h 144752"/>
                  <a:gd name="connsiteX11" fmla="*/ 17019 w 52637"/>
                  <a:gd name="connsiteY11" fmla="*/ 0 h 144752"/>
                  <a:gd name="connsiteX12" fmla="*/ 38184 w 52637"/>
                  <a:gd name="connsiteY12" fmla="*/ 0 h 144752"/>
                  <a:gd name="connsiteX13" fmla="*/ 38184 w 52637"/>
                  <a:gd name="connsiteY13" fmla="*/ 20551 h 144752"/>
                  <a:gd name="connsiteX14" fmla="*/ 17019 w 52637"/>
                  <a:gd name="connsiteY14" fmla="*/ 20551 h 144752"/>
                  <a:gd name="connsiteX15" fmla="*/ 17019 w 52637"/>
                  <a:gd name="connsiteY15" fmla="*/ 0 h 1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637" h="144752">
                    <a:moveTo>
                      <a:pt x="1031" y="131001"/>
                    </a:moveTo>
                    <a:lnTo>
                      <a:pt x="17436" y="131001"/>
                    </a:lnTo>
                    <a:lnTo>
                      <a:pt x="17436" y="57090"/>
                    </a:lnTo>
                    <a:lnTo>
                      <a:pt x="0" y="57090"/>
                    </a:lnTo>
                    <a:lnTo>
                      <a:pt x="0" y="41518"/>
                    </a:lnTo>
                    <a:lnTo>
                      <a:pt x="37570" y="41518"/>
                    </a:lnTo>
                    <a:lnTo>
                      <a:pt x="37570" y="131001"/>
                    </a:lnTo>
                    <a:lnTo>
                      <a:pt x="54173" y="131001"/>
                    </a:lnTo>
                    <a:lnTo>
                      <a:pt x="54173" y="146573"/>
                    </a:lnTo>
                    <a:lnTo>
                      <a:pt x="1031" y="146573"/>
                    </a:lnTo>
                    <a:lnTo>
                      <a:pt x="1031" y="131001"/>
                    </a:lnTo>
                    <a:close/>
                    <a:moveTo>
                      <a:pt x="17019" y="0"/>
                    </a:moveTo>
                    <a:lnTo>
                      <a:pt x="38184" y="0"/>
                    </a:lnTo>
                    <a:lnTo>
                      <a:pt x="38184" y="20551"/>
                    </a:lnTo>
                    <a:lnTo>
                      <a:pt x="17019" y="20551"/>
                    </a:lnTo>
                    <a:lnTo>
                      <a:pt x="17019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8C23EF5-9BB7-4730-9D1C-2B7211A19551}"/>
                  </a:ext>
                </a:extLst>
              </p:cNvPr>
              <p:cNvSpPr/>
              <p:nvPr/>
            </p:nvSpPr>
            <p:spPr>
              <a:xfrm>
                <a:off x="11533459" y="7202804"/>
                <a:ext cx="116241" cy="103082"/>
              </a:xfrm>
              <a:custGeom>
                <a:avLst/>
                <a:gdLst>
                  <a:gd name="connsiteX0" fmla="*/ 22 w 116240"/>
                  <a:gd name="connsiteY0" fmla="*/ 0 h 103081"/>
                  <a:gd name="connsiteX1" fmla="*/ 47132 w 116240"/>
                  <a:gd name="connsiteY1" fmla="*/ 0 h 103081"/>
                  <a:gd name="connsiteX2" fmla="*/ 47132 w 116240"/>
                  <a:gd name="connsiteY2" fmla="*/ 15572 h 103081"/>
                  <a:gd name="connsiteX3" fmla="*/ 33644 w 116240"/>
                  <a:gd name="connsiteY3" fmla="*/ 15572 h 103081"/>
                  <a:gd name="connsiteX4" fmla="*/ 55861 w 116240"/>
                  <a:gd name="connsiteY4" fmla="*/ 76807 h 103081"/>
                  <a:gd name="connsiteX5" fmla="*/ 58142 w 116240"/>
                  <a:gd name="connsiteY5" fmla="*/ 86567 h 103081"/>
                  <a:gd name="connsiteX6" fmla="*/ 58757 w 116240"/>
                  <a:gd name="connsiteY6" fmla="*/ 86567 h 103081"/>
                  <a:gd name="connsiteX7" fmla="*/ 61037 w 116240"/>
                  <a:gd name="connsiteY7" fmla="*/ 76807 h 103081"/>
                  <a:gd name="connsiteX8" fmla="*/ 83452 w 116240"/>
                  <a:gd name="connsiteY8" fmla="*/ 15572 h 103081"/>
                  <a:gd name="connsiteX9" fmla="*/ 69964 w 116240"/>
                  <a:gd name="connsiteY9" fmla="*/ 15572 h 103081"/>
                  <a:gd name="connsiteX10" fmla="*/ 69964 w 116240"/>
                  <a:gd name="connsiteY10" fmla="*/ 0 h 103081"/>
                  <a:gd name="connsiteX11" fmla="*/ 116877 w 116240"/>
                  <a:gd name="connsiteY11" fmla="*/ 0 h 103081"/>
                  <a:gd name="connsiteX12" fmla="*/ 116877 w 116240"/>
                  <a:gd name="connsiteY12" fmla="*/ 15572 h 103081"/>
                  <a:gd name="connsiteX13" fmla="*/ 103805 w 116240"/>
                  <a:gd name="connsiteY13" fmla="*/ 15572 h 103081"/>
                  <a:gd name="connsiteX14" fmla="*/ 69766 w 116240"/>
                  <a:gd name="connsiteY14" fmla="*/ 105056 h 103081"/>
                  <a:gd name="connsiteX15" fmla="*/ 47132 w 116240"/>
                  <a:gd name="connsiteY15" fmla="*/ 105056 h 103081"/>
                  <a:gd name="connsiteX16" fmla="*/ 13291 w 116240"/>
                  <a:gd name="connsiteY16" fmla="*/ 15572 h 103081"/>
                  <a:gd name="connsiteX17" fmla="*/ 0 w 116240"/>
                  <a:gd name="connsiteY17" fmla="*/ 15572 h 103081"/>
                  <a:gd name="connsiteX18" fmla="*/ 0 w 116240"/>
                  <a:gd name="connsiteY18" fmla="*/ 0 h 10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240" h="103081">
                    <a:moveTo>
                      <a:pt x="22" y="0"/>
                    </a:moveTo>
                    <a:lnTo>
                      <a:pt x="47132" y="0"/>
                    </a:lnTo>
                    <a:lnTo>
                      <a:pt x="47132" y="15572"/>
                    </a:lnTo>
                    <a:lnTo>
                      <a:pt x="33644" y="15572"/>
                    </a:lnTo>
                    <a:lnTo>
                      <a:pt x="55861" y="76807"/>
                    </a:lnTo>
                    <a:cubicBezTo>
                      <a:pt x="57528" y="81369"/>
                      <a:pt x="58142" y="86567"/>
                      <a:pt x="58142" y="86567"/>
                    </a:cubicBezTo>
                    <a:lnTo>
                      <a:pt x="58757" y="86567"/>
                    </a:lnTo>
                    <a:cubicBezTo>
                      <a:pt x="58757" y="86567"/>
                      <a:pt x="59371" y="81369"/>
                      <a:pt x="61037" y="76807"/>
                    </a:cubicBezTo>
                    <a:lnTo>
                      <a:pt x="83452" y="15572"/>
                    </a:lnTo>
                    <a:lnTo>
                      <a:pt x="69964" y="15572"/>
                    </a:lnTo>
                    <a:lnTo>
                      <a:pt x="69964" y="0"/>
                    </a:lnTo>
                    <a:lnTo>
                      <a:pt x="116877" y="0"/>
                    </a:lnTo>
                    <a:lnTo>
                      <a:pt x="116877" y="15572"/>
                    </a:lnTo>
                    <a:lnTo>
                      <a:pt x="103805" y="15572"/>
                    </a:lnTo>
                    <a:lnTo>
                      <a:pt x="69766" y="105056"/>
                    </a:lnTo>
                    <a:lnTo>
                      <a:pt x="47132" y="105056"/>
                    </a:lnTo>
                    <a:lnTo>
                      <a:pt x="13291" y="15572"/>
                    </a:lnTo>
                    <a:lnTo>
                      <a:pt x="0" y="15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F63DDBC-C726-44AB-AA40-B75D57E1DD1C}"/>
                  </a:ext>
                </a:extLst>
              </p:cNvPr>
              <p:cNvSpPr/>
              <p:nvPr/>
            </p:nvSpPr>
            <p:spPr>
              <a:xfrm>
                <a:off x="11659086" y="7200348"/>
                <a:ext cx="103082" cy="109661"/>
              </a:xfrm>
              <a:custGeom>
                <a:avLst/>
                <a:gdLst>
                  <a:gd name="connsiteX0" fmla="*/ 61235 w 103081"/>
                  <a:gd name="connsiteY0" fmla="*/ 42943 h 109661"/>
                  <a:gd name="connsiteX1" fmla="*/ 67880 w 103081"/>
                  <a:gd name="connsiteY1" fmla="*/ 42943 h 109661"/>
                  <a:gd name="connsiteX2" fmla="*/ 67880 w 103081"/>
                  <a:gd name="connsiteY2" fmla="*/ 38996 h 109661"/>
                  <a:gd name="connsiteX3" fmla="*/ 45466 w 103081"/>
                  <a:gd name="connsiteY3" fmla="*/ 16581 h 109661"/>
                  <a:gd name="connsiteX4" fmla="*/ 15375 w 103081"/>
                  <a:gd name="connsiteY4" fmla="*/ 26757 h 109661"/>
                  <a:gd name="connsiteX5" fmla="*/ 7282 w 103081"/>
                  <a:gd name="connsiteY5" fmla="*/ 12436 h 109661"/>
                  <a:gd name="connsiteX6" fmla="*/ 47132 w 103081"/>
                  <a:gd name="connsiteY6" fmla="*/ 0 h 109661"/>
                  <a:gd name="connsiteX7" fmla="*/ 88014 w 103081"/>
                  <a:gd name="connsiteY7" fmla="*/ 40465 h 109661"/>
                  <a:gd name="connsiteX8" fmla="*/ 88014 w 103081"/>
                  <a:gd name="connsiteY8" fmla="*/ 87378 h 109661"/>
                  <a:gd name="connsiteX9" fmla="*/ 92576 w 103081"/>
                  <a:gd name="connsiteY9" fmla="*/ 91940 h 109661"/>
                  <a:gd name="connsiteX10" fmla="*/ 103169 w 103081"/>
                  <a:gd name="connsiteY10" fmla="*/ 91940 h 109661"/>
                  <a:gd name="connsiteX11" fmla="*/ 103169 w 103081"/>
                  <a:gd name="connsiteY11" fmla="*/ 107512 h 109661"/>
                  <a:gd name="connsiteX12" fmla="*/ 82202 w 103081"/>
                  <a:gd name="connsiteY12" fmla="*/ 107512 h 109661"/>
                  <a:gd name="connsiteX13" fmla="*/ 69130 w 103081"/>
                  <a:gd name="connsiteY13" fmla="*/ 96085 h 109661"/>
                  <a:gd name="connsiteX14" fmla="*/ 69130 w 103081"/>
                  <a:gd name="connsiteY14" fmla="*/ 94638 h 109661"/>
                  <a:gd name="connsiteX15" fmla="*/ 69964 w 103081"/>
                  <a:gd name="connsiteY15" fmla="*/ 87773 h 109661"/>
                  <a:gd name="connsiteX16" fmla="*/ 69547 w 103081"/>
                  <a:gd name="connsiteY16" fmla="*/ 87773 h 109661"/>
                  <a:gd name="connsiteX17" fmla="*/ 34872 w 103081"/>
                  <a:gd name="connsiteY17" fmla="*/ 109990 h 109661"/>
                  <a:gd name="connsiteX18" fmla="*/ 0 w 103081"/>
                  <a:gd name="connsiteY18" fmla="*/ 78232 h 109661"/>
                  <a:gd name="connsiteX19" fmla="*/ 61235 w 103081"/>
                  <a:gd name="connsiteY19" fmla="*/ 42943 h 109661"/>
                  <a:gd name="connsiteX20" fmla="*/ 39237 w 103081"/>
                  <a:gd name="connsiteY20" fmla="*/ 94418 h 109661"/>
                  <a:gd name="connsiteX21" fmla="*/ 68100 w 103081"/>
                  <a:gd name="connsiteY21" fmla="*/ 60380 h 109661"/>
                  <a:gd name="connsiteX22" fmla="*/ 68100 w 103081"/>
                  <a:gd name="connsiteY22" fmla="*/ 56015 h 109661"/>
                  <a:gd name="connsiteX23" fmla="*/ 62902 w 103081"/>
                  <a:gd name="connsiteY23" fmla="*/ 56015 h 109661"/>
                  <a:gd name="connsiteX24" fmla="*/ 20353 w 103081"/>
                  <a:gd name="connsiteY24" fmla="*/ 76565 h 109661"/>
                  <a:gd name="connsiteX25" fmla="*/ 39237 w 103081"/>
                  <a:gd name="connsiteY25" fmla="*/ 94418 h 10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3081" h="109661">
                    <a:moveTo>
                      <a:pt x="61235" y="42943"/>
                    </a:moveTo>
                    <a:lnTo>
                      <a:pt x="67880" y="42943"/>
                    </a:lnTo>
                    <a:lnTo>
                      <a:pt x="67880" y="38996"/>
                    </a:lnTo>
                    <a:cubicBezTo>
                      <a:pt x="67880" y="22393"/>
                      <a:pt x="58340" y="16581"/>
                      <a:pt x="45466" y="16581"/>
                    </a:cubicBezTo>
                    <a:cubicBezTo>
                      <a:pt x="28863" y="16581"/>
                      <a:pt x="15375" y="26757"/>
                      <a:pt x="15375" y="26757"/>
                    </a:cubicBezTo>
                    <a:lnTo>
                      <a:pt x="7282" y="12436"/>
                    </a:lnTo>
                    <a:cubicBezTo>
                      <a:pt x="7282" y="12436"/>
                      <a:pt x="22634" y="0"/>
                      <a:pt x="47132" y="0"/>
                    </a:cubicBezTo>
                    <a:cubicBezTo>
                      <a:pt x="73912" y="0"/>
                      <a:pt x="88014" y="13905"/>
                      <a:pt x="88014" y="40465"/>
                    </a:cubicBezTo>
                    <a:lnTo>
                      <a:pt x="88014" y="87378"/>
                    </a:lnTo>
                    <a:cubicBezTo>
                      <a:pt x="88014" y="90492"/>
                      <a:pt x="89681" y="91940"/>
                      <a:pt x="92576" y="91940"/>
                    </a:cubicBezTo>
                    <a:lnTo>
                      <a:pt x="103169" y="91940"/>
                    </a:lnTo>
                    <a:lnTo>
                      <a:pt x="103169" y="107512"/>
                    </a:lnTo>
                    <a:lnTo>
                      <a:pt x="82202" y="107512"/>
                    </a:lnTo>
                    <a:cubicBezTo>
                      <a:pt x="72859" y="107512"/>
                      <a:pt x="69130" y="102950"/>
                      <a:pt x="69130" y="96085"/>
                    </a:cubicBezTo>
                    <a:lnTo>
                      <a:pt x="69130" y="94638"/>
                    </a:lnTo>
                    <a:cubicBezTo>
                      <a:pt x="69130" y="90471"/>
                      <a:pt x="69964" y="87773"/>
                      <a:pt x="69964" y="87773"/>
                    </a:cubicBezTo>
                    <a:lnTo>
                      <a:pt x="69547" y="87773"/>
                    </a:lnTo>
                    <a:cubicBezTo>
                      <a:pt x="69547" y="87773"/>
                      <a:pt x="60423" y="109990"/>
                      <a:pt x="34872" y="109990"/>
                    </a:cubicBezTo>
                    <a:cubicBezTo>
                      <a:pt x="17436" y="109990"/>
                      <a:pt x="0" y="99814"/>
                      <a:pt x="0" y="78232"/>
                    </a:cubicBezTo>
                    <a:cubicBezTo>
                      <a:pt x="0" y="45224"/>
                      <a:pt x="43799" y="42943"/>
                      <a:pt x="61235" y="42943"/>
                    </a:cubicBezTo>
                    <a:close/>
                    <a:moveTo>
                      <a:pt x="39237" y="94418"/>
                    </a:moveTo>
                    <a:cubicBezTo>
                      <a:pt x="57090" y="94418"/>
                      <a:pt x="68100" y="76149"/>
                      <a:pt x="68100" y="60380"/>
                    </a:cubicBezTo>
                    <a:lnTo>
                      <a:pt x="68100" y="56015"/>
                    </a:lnTo>
                    <a:lnTo>
                      <a:pt x="62902" y="56015"/>
                    </a:lnTo>
                    <a:cubicBezTo>
                      <a:pt x="53361" y="56015"/>
                      <a:pt x="20353" y="56432"/>
                      <a:pt x="20353" y="76565"/>
                    </a:cubicBezTo>
                    <a:cubicBezTo>
                      <a:pt x="20353" y="85909"/>
                      <a:pt x="27196" y="94418"/>
                      <a:pt x="39237" y="94418"/>
                    </a:cubicBez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72C21D8-32C5-4426-B52F-3E0C24CC6953}"/>
                  </a:ext>
                </a:extLst>
              </p:cNvPr>
              <p:cNvSpPr/>
              <p:nvPr/>
            </p:nvSpPr>
            <p:spPr>
              <a:xfrm>
                <a:off x="11766642" y="7161286"/>
                <a:ext cx="52637" cy="146946"/>
              </a:xfrm>
              <a:custGeom>
                <a:avLst/>
                <a:gdLst>
                  <a:gd name="connsiteX0" fmla="*/ 17436 w 52637"/>
                  <a:gd name="connsiteY0" fmla="*/ 15572 h 146946"/>
                  <a:gd name="connsiteX1" fmla="*/ 0 w 52637"/>
                  <a:gd name="connsiteY1" fmla="*/ 15572 h 146946"/>
                  <a:gd name="connsiteX2" fmla="*/ 0 w 52637"/>
                  <a:gd name="connsiteY2" fmla="*/ 0 h 146946"/>
                  <a:gd name="connsiteX3" fmla="*/ 37570 w 52637"/>
                  <a:gd name="connsiteY3" fmla="*/ 0 h 146946"/>
                  <a:gd name="connsiteX4" fmla="*/ 37570 w 52637"/>
                  <a:gd name="connsiteY4" fmla="*/ 115429 h 146946"/>
                  <a:gd name="connsiteX5" fmla="*/ 48777 w 52637"/>
                  <a:gd name="connsiteY5" fmla="*/ 130365 h 146946"/>
                  <a:gd name="connsiteX6" fmla="*/ 54392 w 52637"/>
                  <a:gd name="connsiteY6" fmla="*/ 130146 h 146946"/>
                  <a:gd name="connsiteX7" fmla="*/ 54173 w 52637"/>
                  <a:gd name="connsiteY7" fmla="*/ 146749 h 146946"/>
                  <a:gd name="connsiteX8" fmla="*/ 45246 w 52637"/>
                  <a:gd name="connsiteY8" fmla="*/ 147165 h 146946"/>
                  <a:gd name="connsiteX9" fmla="*/ 17414 w 52637"/>
                  <a:gd name="connsiteY9" fmla="*/ 116658 h 146946"/>
                  <a:gd name="connsiteX10" fmla="*/ 17414 w 52637"/>
                  <a:gd name="connsiteY10" fmla="*/ 15572 h 14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637" h="146946">
                    <a:moveTo>
                      <a:pt x="17436" y="15572"/>
                    </a:moveTo>
                    <a:lnTo>
                      <a:pt x="0" y="15572"/>
                    </a:lnTo>
                    <a:lnTo>
                      <a:pt x="0" y="0"/>
                    </a:lnTo>
                    <a:lnTo>
                      <a:pt x="37570" y="0"/>
                    </a:lnTo>
                    <a:lnTo>
                      <a:pt x="37570" y="115429"/>
                    </a:lnTo>
                    <a:cubicBezTo>
                      <a:pt x="37570" y="124356"/>
                      <a:pt x="39653" y="130365"/>
                      <a:pt x="48777" y="130365"/>
                    </a:cubicBezTo>
                    <a:cubicBezTo>
                      <a:pt x="52089" y="130365"/>
                      <a:pt x="54392" y="130146"/>
                      <a:pt x="54392" y="130146"/>
                    </a:cubicBezTo>
                    <a:lnTo>
                      <a:pt x="54173" y="146749"/>
                    </a:lnTo>
                    <a:cubicBezTo>
                      <a:pt x="54173" y="146749"/>
                      <a:pt x="50027" y="147165"/>
                      <a:pt x="45246" y="147165"/>
                    </a:cubicBezTo>
                    <a:cubicBezTo>
                      <a:pt x="30310" y="147165"/>
                      <a:pt x="17414" y="141134"/>
                      <a:pt x="17414" y="116658"/>
                    </a:cubicBezTo>
                    <a:lnTo>
                      <a:pt x="17414" y="15572"/>
                    </a:lnTo>
                    <a:close/>
                  </a:path>
                </a:pathLst>
              </a:custGeom>
              <a:grpFill/>
              <a:ln w="21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83363559-CBA9-494A-893D-A15C8E16A7E2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A5AEB82E-A868-4D50-A90D-E814664D94E0}"/>
              </a:ext>
            </a:extLst>
          </p:cNvPr>
          <p:cNvSpPr/>
          <p:nvPr userDrawn="1"/>
        </p:nvSpPr>
        <p:spPr>
          <a:xfrm>
            <a:off x="10378135" y="0"/>
            <a:ext cx="313678" cy="7559675"/>
          </a:xfrm>
          <a:prstGeom prst="rect">
            <a:avLst/>
          </a:prstGeom>
          <a:solidFill>
            <a:srgbClr val="A538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5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seo Slab 300"/>
              <a:ea typeface="+mn-ea"/>
              <a:cs typeface="+mn-cs"/>
            </a:endParaRPr>
          </a:p>
        </p:txBody>
      </p:sp>
      <p:sp>
        <p:nvSpPr>
          <p:cNvPr id="71" name="object 40">
            <a:extLst>
              <a:ext uri="{FF2B5EF4-FFF2-40B4-BE49-F238E27FC236}">
                <a16:creationId xmlns:a16="http://schemas.microsoft.com/office/drawing/2014/main" id="{C5FA73B3-EEED-47F8-B053-F185C822EC5D}"/>
              </a:ext>
            </a:extLst>
          </p:cNvPr>
          <p:cNvSpPr txBox="1"/>
          <p:nvPr userDrawn="1"/>
        </p:nvSpPr>
        <p:spPr>
          <a:xfrm rot="5400000">
            <a:off x="9240119" y="1508993"/>
            <a:ext cx="2616520" cy="173211"/>
          </a:xfrm>
          <a:prstGeom prst="rect">
            <a:avLst/>
          </a:prstGeom>
        </p:spPr>
        <p:txBody>
          <a:bodyPr vert="horz" wrap="square" lIns="0" tIns="11516" rIns="0" bIns="0" rtlCol="0">
            <a:spAutoFit/>
          </a:bodyPr>
          <a:lstStyle/>
          <a:p>
            <a:pPr marL="11516" marR="0" lvl="0" indent="0" algn="l" defTabSz="52143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Cheltenham</a:t>
            </a:r>
            <a:r>
              <a:rPr kumimoji="0" lang="en-GB" sz="1050" b="0" i="0" u="none" strike="noStrike" kern="1200" cap="none" spc="-9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 Science </a:t>
            </a:r>
            <a:r>
              <a:rPr kumimoji="0" sz="1050" b="0" i="0" u="none" strike="noStrike" kern="1200" cap="none" spc="-14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useo Slab 300"/>
                <a:ea typeface="+mn-ea"/>
                <a:cs typeface="MuseoSlab-500"/>
              </a:rPr>
              <a:t>Festival</a:t>
            </a:r>
            <a:endParaRPr kumimoji="0" sz="105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useo Slab 300"/>
              <a:ea typeface="+mn-ea"/>
              <a:cs typeface="MuseoSlab-500"/>
            </a:endParaRPr>
          </a:p>
        </p:txBody>
      </p:sp>
    </p:spTree>
    <p:extLst>
      <p:ext uri="{BB962C8B-B14F-4D97-AF65-F5344CB8AC3E}">
        <p14:creationId xmlns:p14="http://schemas.microsoft.com/office/powerpoint/2010/main" val="37444297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0.xml"/><Relationship Id="rId18" Type="http://schemas.openxmlformats.org/officeDocument/2006/relationships/slideLayout" Target="../slideLayouts/slideLayout105.xml"/><Relationship Id="rId26" Type="http://schemas.openxmlformats.org/officeDocument/2006/relationships/slideLayout" Target="../slideLayouts/slideLayout113.xml"/><Relationship Id="rId39" Type="http://schemas.openxmlformats.org/officeDocument/2006/relationships/slideLayout" Target="../slideLayouts/slideLayout126.xml"/><Relationship Id="rId21" Type="http://schemas.openxmlformats.org/officeDocument/2006/relationships/slideLayout" Target="../slideLayouts/slideLayout108.xml"/><Relationship Id="rId34" Type="http://schemas.openxmlformats.org/officeDocument/2006/relationships/slideLayout" Target="../slideLayouts/slideLayout121.xml"/><Relationship Id="rId42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03.xml"/><Relationship Id="rId29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24" Type="http://schemas.openxmlformats.org/officeDocument/2006/relationships/slideLayout" Target="../slideLayouts/slideLayout111.xml"/><Relationship Id="rId32" Type="http://schemas.openxmlformats.org/officeDocument/2006/relationships/slideLayout" Target="../slideLayouts/slideLayout119.xml"/><Relationship Id="rId37" Type="http://schemas.openxmlformats.org/officeDocument/2006/relationships/slideLayout" Target="../slideLayouts/slideLayout124.xml"/><Relationship Id="rId40" Type="http://schemas.openxmlformats.org/officeDocument/2006/relationships/slideLayout" Target="../slideLayouts/slideLayout127.xml"/><Relationship Id="rId45" Type="http://schemas.openxmlformats.org/officeDocument/2006/relationships/theme" Target="../theme/theme2.xml"/><Relationship Id="rId5" Type="http://schemas.openxmlformats.org/officeDocument/2006/relationships/slideLayout" Target="../slideLayouts/slideLayout92.xml"/><Relationship Id="rId15" Type="http://schemas.openxmlformats.org/officeDocument/2006/relationships/slideLayout" Target="../slideLayouts/slideLayout102.xml"/><Relationship Id="rId23" Type="http://schemas.openxmlformats.org/officeDocument/2006/relationships/slideLayout" Target="../slideLayouts/slideLayout110.xml"/><Relationship Id="rId28" Type="http://schemas.openxmlformats.org/officeDocument/2006/relationships/slideLayout" Target="../slideLayouts/slideLayout115.xml"/><Relationship Id="rId36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97.xml"/><Relationship Id="rId19" Type="http://schemas.openxmlformats.org/officeDocument/2006/relationships/slideLayout" Target="../slideLayouts/slideLayout106.xml"/><Relationship Id="rId31" Type="http://schemas.openxmlformats.org/officeDocument/2006/relationships/slideLayout" Target="../slideLayouts/slideLayout118.xml"/><Relationship Id="rId44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Relationship Id="rId14" Type="http://schemas.openxmlformats.org/officeDocument/2006/relationships/slideLayout" Target="../slideLayouts/slideLayout101.xml"/><Relationship Id="rId22" Type="http://schemas.openxmlformats.org/officeDocument/2006/relationships/slideLayout" Target="../slideLayouts/slideLayout109.xml"/><Relationship Id="rId27" Type="http://schemas.openxmlformats.org/officeDocument/2006/relationships/slideLayout" Target="../slideLayouts/slideLayout114.xml"/><Relationship Id="rId30" Type="http://schemas.openxmlformats.org/officeDocument/2006/relationships/slideLayout" Target="../slideLayouts/slideLayout117.xml"/><Relationship Id="rId35" Type="http://schemas.openxmlformats.org/officeDocument/2006/relationships/slideLayout" Target="../slideLayouts/slideLayout122.xml"/><Relationship Id="rId43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9.xml"/><Relationship Id="rId17" Type="http://schemas.openxmlformats.org/officeDocument/2006/relationships/slideLayout" Target="../slideLayouts/slideLayout104.xml"/><Relationship Id="rId25" Type="http://schemas.openxmlformats.org/officeDocument/2006/relationships/slideLayout" Target="../slideLayouts/slideLayout112.xml"/><Relationship Id="rId33" Type="http://schemas.openxmlformats.org/officeDocument/2006/relationships/slideLayout" Target="../slideLayouts/slideLayout120.xml"/><Relationship Id="rId38" Type="http://schemas.openxmlformats.org/officeDocument/2006/relationships/slideLayout" Target="../slideLayouts/slideLayout125.xml"/><Relationship Id="rId20" Type="http://schemas.openxmlformats.org/officeDocument/2006/relationships/slideLayout" Target="../slideLayouts/slideLayout107.xml"/><Relationship Id="rId41" Type="http://schemas.openxmlformats.org/officeDocument/2006/relationships/slideLayout" Target="../slideLayouts/slideLayout128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26" Type="http://schemas.openxmlformats.org/officeDocument/2006/relationships/slideLayout" Target="../slideLayouts/slideLayout157.xml"/><Relationship Id="rId39" Type="http://schemas.openxmlformats.org/officeDocument/2006/relationships/slideLayout" Target="../slideLayouts/slideLayout170.xml"/><Relationship Id="rId21" Type="http://schemas.openxmlformats.org/officeDocument/2006/relationships/slideLayout" Target="../slideLayouts/slideLayout152.xml"/><Relationship Id="rId34" Type="http://schemas.openxmlformats.org/officeDocument/2006/relationships/slideLayout" Target="../slideLayouts/slideLayout165.xml"/><Relationship Id="rId42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9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24" Type="http://schemas.openxmlformats.org/officeDocument/2006/relationships/slideLayout" Target="../slideLayouts/slideLayout155.xml"/><Relationship Id="rId32" Type="http://schemas.openxmlformats.org/officeDocument/2006/relationships/slideLayout" Target="../slideLayouts/slideLayout163.xml"/><Relationship Id="rId37" Type="http://schemas.openxmlformats.org/officeDocument/2006/relationships/slideLayout" Target="../slideLayouts/slideLayout168.xml"/><Relationship Id="rId40" Type="http://schemas.openxmlformats.org/officeDocument/2006/relationships/slideLayout" Target="../slideLayouts/slideLayout171.xml"/><Relationship Id="rId45" Type="http://schemas.openxmlformats.org/officeDocument/2006/relationships/theme" Target="../theme/theme3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23" Type="http://schemas.openxmlformats.org/officeDocument/2006/relationships/slideLayout" Target="../slideLayouts/slideLayout154.xml"/><Relationship Id="rId28" Type="http://schemas.openxmlformats.org/officeDocument/2006/relationships/slideLayout" Target="../slideLayouts/slideLayout159.xml"/><Relationship Id="rId36" Type="http://schemas.openxmlformats.org/officeDocument/2006/relationships/slideLayout" Target="../slideLayouts/slideLayout167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31" Type="http://schemas.openxmlformats.org/officeDocument/2006/relationships/slideLayout" Target="../slideLayouts/slideLayout162.xml"/><Relationship Id="rId44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Relationship Id="rId22" Type="http://schemas.openxmlformats.org/officeDocument/2006/relationships/slideLayout" Target="../slideLayouts/slideLayout153.xml"/><Relationship Id="rId27" Type="http://schemas.openxmlformats.org/officeDocument/2006/relationships/slideLayout" Target="../slideLayouts/slideLayout158.xml"/><Relationship Id="rId30" Type="http://schemas.openxmlformats.org/officeDocument/2006/relationships/slideLayout" Target="../slideLayouts/slideLayout161.xml"/><Relationship Id="rId35" Type="http://schemas.openxmlformats.org/officeDocument/2006/relationships/slideLayout" Target="../slideLayouts/slideLayout166.xml"/><Relationship Id="rId43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34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5" Type="http://schemas.openxmlformats.org/officeDocument/2006/relationships/slideLayout" Target="../slideLayouts/slideLayout156.xml"/><Relationship Id="rId33" Type="http://schemas.openxmlformats.org/officeDocument/2006/relationships/slideLayout" Target="../slideLayouts/slideLayout164.xml"/><Relationship Id="rId38" Type="http://schemas.openxmlformats.org/officeDocument/2006/relationships/slideLayout" Target="../slideLayouts/slideLayout169.xml"/><Relationship Id="rId20" Type="http://schemas.openxmlformats.org/officeDocument/2006/relationships/slideLayout" Target="../slideLayouts/slideLayout151.xml"/><Relationship Id="rId41" Type="http://schemas.openxmlformats.org/officeDocument/2006/relationships/slideLayout" Target="../slideLayouts/slideLayout172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8.xml"/><Relationship Id="rId18" Type="http://schemas.openxmlformats.org/officeDocument/2006/relationships/slideLayout" Target="../slideLayouts/slideLayout193.xml"/><Relationship Id="rId26" Type="http://schemas.openxmlformats.org/officeDocument/2006/relationships/slideLayout" Target="../slideLayouts/slideLayout201.xml"/><Relationship Id="rId39" Type="http://schemas.openxmlformats.org/officeDocument/2006/relationships/slideLayout" Target="../slideLayouts/slideLayout214.xml"/><Relationship Id="rId21" Type="http://schemas.openxmlformats.org/officeDocument/2006/relationships/slideLayout" Target="../slideLayouts/slideLayout196.xml"/><Relationship Id="rId34" Type="http://schemas.openxmlformats.org/officeDocument/2006/relationships/slideLayout" Target="../slideLayouts/slideLayout209.xml"/><Relationship Id="rId42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182.xml"/><Relationship Id="rId2" Type="http://schemas.openxmlformats.org/officeDocument/2006/relationships/slideLayout" Target="../slideLayouts/slideLayout177.xml"/><Relationship Id="rId16" Type="http://schemas.openxmlformats.org/officeDocument/2006/relationships/slideLayout" Target="../slideLayouts/slideLayout191.xml"/><Relationship Id="rId29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24" Type="http://schemas.openxmlformats.org/officeDocument/2006/relationships/slideLayout" Target="../slideLayouts/slideLayout199.xml"/><Relationship Id="rId32" Type="http://schemas.openxmlformats.org/officeDocument/2006/relationships/slideLayout" Target="../slideLayouts/slideLayout207.xml"/><Relationship Id="rId37" Type="http://schemas.openxmlformats.org/officeDocument/2006/relationships/slideLayout" Target="../slideLayouts/slideLayout212.xml"/><Relationship Id="rId40" Type="http://schemas.openxmlformats.org/officeDocument/2006/relationships/slideLayout" Target="../slideLayouts/slideLayout215.xml"/><Relationship Id="rId45" Type="http://schemas.openxmlformats.org/officeDocument/2006/relationships/theme" Target="../theme/theme4.xml"/><Relationship Id="rId5" Type="http://schemas.openxmlformats.org/officeDocument/2006/relationships/slideLayout" Target="../slideLayouts/slideLayout180.xml"/><Relationship Id="rId15" Type="http://schemas.openxmlformats.org/officeDocument/2006/relationships/slideLayout" Target="../slideLayouts/slideLayout190.xml"/><Relationship Id="rId23" Type="http://schemas.openxmlformats.org/officeDocument/2006/relationships/slideLayout" Target="../slideLayouts/slideLayout198.xml"/><Relationship Id="rId28" Type="http://schemas.openxmlformats.org/officeDocument/2006/relationships/slideLayout" Target="../slideLayouts/slideLayout203.xml"/><Relationship Id="rId36" Type="http://schemas.openxmlformats.org/officeDocument/2006/relationships/slideLayout" Target="../slideLayouts/slideLayout211.xml"/><Relationship Id="rId10" Type="http://schemas.openxmlformats.org/officeDocument/2006/relationships/slideLayout" Target="../slideLayouts/slideLayout185.xml"/><Relationship Id="rId19" Type="http://schemas.openxmlformats.org/officeDocument/2006/relationships/slideLayout" Target="../slideLayouts/slideLayout194.xml"/><Relationship Id="rId31" Type="http://schemas.openxmlformats.org/officeDocument/2006/relationships/slideLayout" Target="../slideLayouts/slideLayout206.xml"/><Relationship Id="rId44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Relationship Id="rId14" Type="http://schemas.openxmlformats.org/officeDocument/2006/relationships/slideLayout" Target="../slideLayouts/slideLayout189.xml"/><Relationship Id="rId22" Type="http://schemas.openxmlformats.org/officeDocument/2006/relationships/slideLayout" Target="../slideLayouts/slideLayout197.xml"/><Relationship Id="rId27" Type="http://schemas.openxmlformats.org/officeDocument/2006/relationships/slideLayout" Target="../slideLayouts/slideLayout202.xml"/><Relationship Id="rId30" Type="http://schemas.openxmlformats.org/officeDocument/2006/relationships/slideLayout" Target="../slideLayouts/slideLayout205.xml"/><Relationship Id="rId35" Type="http://schemas.openxmlformats.org/officeDocument/2006/relationships/slideLayout" Target="../slideLayouts/slideLayout210.xml"/><Relationship Id="rId43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183.xml"/><Relationship Id="rId3" Type="http://schemas.openxmlformats.org/officeDocument/2006/relationships/slideLayout" Target="../slideLayouts/slideLayout178.xml"/><Relationship Id="rId12" Type="http://schemas.openxmlformats.org/officeDocument/2006/relationships/slideLayout" Target="../slideLayouts/slideLayout187.xml"/><Relationship Id="rId17" Type="http://schemas.openxmlformats.org/officeDocument/2006/relationships/slideLayout" Target="../slideLayouts/slideLayout192.xml"/><Relationship Id="rId25" Type="http://schemas.openxmlformats.org/officeDocument/2006/relationships/slideLayout" Target="../slideLayouts/slideLayout200.xml"/><Relationship Id="rId33" Type="http://schemas.openxmlformats.org/officeDocument/2006/relationships/slideLayout" Target="../slideLayouts/slideLayout208.xml"/><Relationship Id="rId38" Type="http://schemas.openxmlformats.org/officeDocument/2006/relationships/slideLayout" Target="../slideLayouts/slideLayout213.xml"/><Relationship Id="rId20" Type="http://schemas.openxmlformats.org/officeDocument/2006/relationships/slideLayout" Target="../slideLayouts/slideLayout195.xml"/><Relationship Id="rId41" Type="http://schemas.openxmlformats.org/officeDocument/2006/relationships/slideLayout" Target="../slideLayouts/slideLayout216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2.xml"/><Relationship Id="rId18" Type="http://schemas.openxmlformats.org/officeDocument/2006/relationships/slideLayout" Target="../slideLayouts/slideLayout237.xml"/><Relationship Id="rId26" Type="http://schemas.openxmlformats.org/officeDocument/2006/relationships/slideLayout" Target="../slideLayouts/slideLayout245.xml"/><Relationship Id="rId39" Type="http://schemas.openxmlformats.org/officeDocument/2006/relationships/slideLayout" Target="../slideLayouts/slideLayout258.xml"/><Relationship Id="rId21" Type="http://schemas.openxmlformats.org/officeDocument/2006/relationships/slideLayout" Target="../slideLayouts/slideLayout240.xml"/><Relationship Id="rId34" Type="http://schemas.openxmlformats.org/officeDocument/2006/relationships/slideLayout" Target="../slideLayouts/slideLayout253.xml"/><Relationship Id="rId42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26.xml"/><Relationship Id="rId2" Type="http://schemas.openxmlformats.org/officeDocument/2006/relationships/slideLayout" Target="../slideLayouts/slideLayout221.xml"/><Relationship Id="rId16" Type="http://schemas.openxmlformats.org/officeDocument/2006/relationships/slideLayout" Target="../slideLayouts/slideLayout235.xml"/><Relationship Id="rId20" Type="http://schemas.openxmlformats.org/officeDocument/2006/relationships/slideLayout" Target="../slideLayouts/slideLayout239.xml"/><Relationship Id="rId29" Type="http://schemas.openxmlformats.org/officeDocument/2006/relationships/slideLayout" Target="../slideLayouts/slideLayout248.xml"/><Relationship Id="rId41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20.xml"/><Relationship Id="rId6" Type="http://schemas.openxmlformats.org/officeDocument/2006/relationships/slideLayout" Target="../slideLayouts/slideLayout225.xml"/><Relationship Id="rId11" Type="http://schemas.openxmlformats.org/officeDocument/2006/relationships/slideLayout" Target="../slideLayouts/slideLayout230.xml"/><Relationship Id="rId24" Type="http://schemas.openxmlformats.org/officeDocument/2006/relationships/slideLayout" Target="../slideLayouts/slideLayout243.xml"/><Relationship Id="rId32" Type="http://schemas.openxmlformats.org/officeDocument/2006/relationships/slideLayout" Target="../slideLayouts/slideLayout251.xml"/><Relationship Id="rId37" Type="http://schemas.openxmlformats.org/officeDocument/2006/relationships/slideLayout" Target="../slideLayouts/slideLayout256.xml"/><Relationship Id="rId40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24.xml"/><Relationship Id="rId15" Type="http://schemas.openxmlformats.org/officeDocument/2006/relationships/slideLayout" Target="../slideLayouts/slideLayout234.xml"/><Relationship Id="rId23" Type="http://schemas.openxmlformats.org/officeDocument/2006/relationships/slideLayout" Target="../slideLayouts/slideLayout242.xml"/><Relationship Id="rId28" Type="http://schemas.openxmlformats.org/officeDocument/2006/relationships/slideLayout" Target="../slideLayouts/slideLayout247.xml"/><Relationship Id="rId36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29.xml"/><Relationship Id="rId19" Type="http://schemas.openxmlformats.org/officeDocument/2006/relationships/slideLayout" Target="../slideLayouts/slideLayout238.xml"/><Relationship Id="rId31" Type="http://schemas.openxmlformats.org/officeDocument/2006/relationships/slideLayout" Target="../slideLayouts/slideLayout250.xml"/><Relationship Id="rId44" Type="http://schemas.openxmlformats.org/officeDocument/2006/relationships/theme" Target="../theme/theme5.xml"/><Relationship Id="rId4" Type="http://schemas.openxmlformats.org/officeDocument/2006/relationships/slideLayout" Target="../slideLayouts/slideLayout223.xml"/><Relationship Id="rId9" Type="http://schemas.openxmlformats.org/officeDocument/2006/relationships/slideLayout" Target="../slideLayouts/slideLayout228.xml"/><Relationship Id="rId14" Type="http://schemas.openxmlformats.org/officeDocument/2006/relationships/slideLayout" Target="../slideLayouts/slideLayout233.xml"/><Relationship Id="rId22" Type="http://schemas.openxmlformats.org/officeDocument/2006/relationships/slideLayout" Target="../slideLayouts/slideLayout241.xml"/><Relationship Id="rId27" Type="http://schemas.openxmlformats.org/officeDocument/2006/relationships/slideLayout" Target="../slideLayouts/slideLayout246.xml"/><Relationship Id="rId30" Type="http://schemas.openxmlformats.org/officeDocument/2006/relationships/slideLayout" Target="../slideLayouts/slideLayout249.xml"/><Relationship Id="rId35" Type="http://schemas.openxmlformats.org/officeDocument/2006/relationships/slideLayout" Target="../slideLayouts/slideLayout254.xml"/><Relationship Id="rId43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27.xml"/><Relationship Id="rId3" Type="http://schemas.openxmlformats.org/officeDocument/2006/relationships/slideLayout" Target="../slideLayouts/slideLayout222.xml"/><Relationship Id="rId12" Type="http://schemas.openxmlformats.org/officeDocument/2006/relationships/slideLayout" Target="../slideLayouts/slideLayout231.xml"/><Relationship Id="rId17" Type="http://schemas.openxmlformats.org/officeDocument/2006/relationships/slideLayout" Target="../slideLayouts/slideLayout236.xml"/><Relationship Id="rId25" Type="http://schemas.openxmlformats.org/officeDocument/2006/relationships/slideLayout" Target="../slideLayouts/slideLayout244.xml"/><Relationship Id="rId33" Type="http://schemas.openxmlformats.org/officeDocument/2006/relationships/slideLayout" Target="../slideLayouts/slideLayout252.xml"/><Relationship Id="rId38" Type="http://schemas.openxmlformats.org/officeDocument/2006/relationships/slideLayout" Target="../slideLayouts/slideLayout257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75.xml"/><Relationship Id="rId18" Type="http://schemas.openxmlformats.org/officeDocument/2006/relationships/slideLayout" Target="../slideLayouts/slideLayout280.xml"/><Relationship Id="rId26" Type="http://schemas.openxmlformats.org/officeDocument/2006/relationships/slideLayout" Target="../slideLayouts/slideLayout288.xml"/><Relationship Id="rId39" Type="http://schemas.openxmlformats.org/officeDocument/2006/relationships/slideLayout" Target="../slideLayouts/slideLayout301.xml"/><Relationship Id="rId21" Type="http://schemas.openxmlformats.org/officeDocument/2006/relationships/slideLayout" Target="../slideLayouts/slideLayout283.xml"/><Relationship Id="rId34" Type="http://schemas.openxmlformats.org/officeDocument/2006/relationships/slideLayout" Target="../slideLayouts/slideLayout296.xml"/><Relationship Id="rId42" Type="http://schemas.openxmlformats.org/officeDocument/2006/relationships/slideLayout" Target="../slideLayouts/slideLayout304.xml"/><Relationship Id="rId7" Type="http://schemas.openxmlformats.org/officeDocument/2006/relationships/slideLayout" Target="../slideLayouts/slideLayout269.xml"/><Relationship Id="rId2" Type="http://schemas.openxmlformats.org/officeDocument/2006/relationships/slideLayout" Target="../slideLayouts/slideLayout264.xml"/><Relationship Id="rId16" Type="http://schemas.openxmlformats.org/officeDocument/2006/relationships/slideLayout" Target="../slideLayouts/slideLayout278.xml"/><Relationship Id="rId20" Type="http://schemas.openxmlformats.org/officeDocument/2006/relationships/slideLayout" Target="../slideLayouts/slideLayout282.xml"/><Relationship Id="rId29" Type="http://schemas.openxmlformats.org/officeDocument/2006/relationships/slideLayout" Target="../slideLayouts/slideLayout291.xml"/><Relationship Id="rId41" Type="http://schemas.openxmlformats.org/officeDocument/2006/relationships/slideLayout" Target="../slideLayouts/slideLayout303.xml"/><Relationship Id="rId1" Type="http://schemas.openxmlformats.org/officeDocument/2006/relationships/slideLayout" Target="../slideLayouts/slideLayout263.xml"/><Relationship Id="rId6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273.xml"/><Relationship Id="rId24" Type="http://schemas.openxmlformats.org/officeDocument/2006/relationships/slideLayout" Target="../slideLayouts/slideLayout286.xml"/><Relationship Id="rId32" Type="http://schemas.openxmlformats.org/officeDocument/2006/relationships/slideLayout" Target="../slideLayouts/slideLayout294.xml"/><Relationship Id="rId37" Type="http://schemas.openxmlformats.org/officeDocument/2006/relationships/slideLayout" Target="../slideLayouts/slideLayout299.xml"/><Relationship Id="rId40" Type="http://schemas.openxmlformats.org/officeDocument/2006/relationships/slideLayout" Target="../slideLayouts/slideLayout302.xml"/><Relationship Id="rId5" Type="http://schemas.openxmlformats.org/officeDocument/2006/relationships/slideLayout" Target="../slideLayouts/slideLayout267.xml"/><Relationship Id="rId15" Type="http://schemas.openxmlformats.org/officeDocument/2006/relationships/slideLayout" Target="../slideLayouts/slideLayout277.xml"/><Relationship Id="rId23" Type="http://schemas.openxmlformats.org/officeDocument/2006/relationships/slideLayout" Target="../slideLayouts/slideLayout285.xml"/><Relationship Id="rId28" Type="http://schemas.openxmlformats.org/officeDocument/2006/relationships/slideLayout" Target="../slideLayouts/slideLayout290.xml"/><Relationship Id="rId36" Type="http://schemas.openxmlformats.org/officeDocument/2006/relationships/slideLayout" Target="../slideLayouts/slideLayout298.xml"/><Relationship Id="rId10" Type="http://schemas.openxmlformats.org/officeDocument/2006/relationships/slideLayout" Target="../slideLayouts/slideLayout272.xml"/><Relationship Id="rId19" Type="http://schemas.openxmlformats.org/officeDocument/2006/relationships/slideLayout" Target="../slideLayouts/slideLayout281.xml"/><Relationship Id="rId31" Type="http://schemas.openxmlformats.org/officeDocument/2006/relationships/slideLayout" Target="../slideLayouts/slideLayout293.xml"/><Relationship Id="rId4" Type="http://schemas.openxmlformats.org/officeDocument/2006/relationships/slideLayout" Target="../slideLayouts/slideLayout266.xml"/><Relationship Id="rId9" Type="http://schemas.openxmlformats.org/officeDocument/2006/relationships/slideLayout" Target="../slideLayouts/slideLayout271.xml"/><Relationship Id="rId14" Type="http://schemas.openxmlformats.org/officeDocument/2006/relationships/slideLayout" Target="../slideLayouts/slideLayout276.xml"/><Relationship Id="rId22" Type="http://schemas.openxmlformats.org/officeDocument/2006/relationships/slideLayout" Target="../slideLayouts/slideLayout284.xml"/><Relationship Id="rId27" Type="http://schemas.openxmlformats.org/officeDocument/2006/relationships/slideLayout" Target="../slideLayouts/slideLayout289.xml"/><Relationship Id="rId30" Type="http://schemas.openxmlformats.org/officeDocument/2006/relationships/slideLayout" Target="../slideLayouts/slideLayout292.xml"/><Relationship Id="rId35" Type="http://schemas.openxmlformats.org/officeDocument/2006/relationships/slideLayout" Target="../slideLayouts/slideLayout297.xml"/><Relationship Id="rId43" Type="http://schemas.openxmlformats.org/officeDocument/2006/relationships/theme" Target="../theme/theme6.xml"/><Relationship Id="rId8" Type="http://schemas.openxmlformats.org/officeDocument/2006/relationships/slideLayout" Target="../slideLayouts/slideLayout270.xml"/><Relationship Id="rId3" Type="http://schemas.openxmlformats.org/officeDocument/2006/relationships/slideLayout" Target="../slideLayouts/slideLayout265.xml"/><Relationship Id="rId12" Type="http://schemas.openxmlformats.org/officeDocument/2006/relationships/slideLayout" Target="../slideLayouts/slideLayout274.xml"/><Relationship Id="rId17" Type="http://schemas.openxmlformats.org/officeDocument/2006/relationships/slideLayout" Target="../slideLayouts/slideLayout279.xml"/><Relationship Id="rId25" Type="http://schemas.openxmlformats.org/officeDocument/2006/relationships/slideLayout" Target="../slideLayouts/slideLayout287.xml"/><Relationship Id="rId33" Type="http://schemas.openxmlformats.org/officeDocument/2006/relationships/slideLayout" Target="../slideLayouts/slideLayout295.xml"/><Relationship Id="rId38" Type="http://schemas.openxmlformats.org/officeDocument/2006/relationships/slideLayout" Target="../slideLayouts/slideLayout300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17.xml"/><Relationship Id="rId18" Type="http://schemas.openxmlformats.org/officeDocument/2006/relationships/slideLayout" Target="../slideLayouts/slideLayout322.xml"/><Relationship Id="rId26" Type="http://schemas.openxmlformats.org/officeDocument/2006/relationships/slideLayout" Target="../slideLayouts/slideLayout330.xml"/><Relationship Id="rId39" Type="http://schemas.openxmlformats.org/officeDocument/2006/relationships/slideLayout" Target="../slideLayouts/slideLayout343.xml"/><Relationship Id="rId21" Type="http://schemas.openxmlformats.org/officeDocument/2006/relationships/slideLayout" Target="../slideLayouts/slideLayout325.xml"/><Relationship Id="rId34" Type="http://schemas.openxmlformats.org/officeDocument/2006/relationships/slideLayout" Target="../slideLayouts/slideLayout338.xml"/><Relationship Id="rId42" Type="http://schemas.openxmlformats.org/officeDocument/2006/relationships/slideLayout" Target="../slideLayouts/slideLayout346.xml"/><Relationship Id="rId7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06.xml"/><Relationship Id="rId16" Type="http://schemas.openxmlformats.org/officeDocument/2006/relationships/slideLayout" Target="../slideLayouts/slideLayout320.xml"/><Relationship Id="rId29" Type="http://schemas.openxmlformats.org/officeDocument/2006/relationships/slideLayout" Target="../slideLayouts/slideLayout333.xml"/><Relationship Id="rId1" Type="http://schemas.openxmlformats.org/officeDocument/2006/relationships/slideLayout" Target="../slideLayouts/slideLayout305.xml"/><Relationship Id="rId6" Type="http://schemas.openxmlformats.org/officeDocument/2006/relationships/slideLayout" Target="../slideLayouts/slideLayout310.xml"/><Relationship Id="rId11" Type="http://schemas.openxmlformats.org/officeDocument/2006/relationships/slideLayout" Target="../slideLayouts/slideLayout315.xml"/><Relationship Id="rId24" Type="http://schemas.openxmlformats.org/officeDocument/2006/relationships/slideLayout" Target="../slideLayouts/slideLayout328.xml"/><Relationship Id="rId32" Type="http://schemas.openxmlformats.org/officeDocument/2006/relationships/slideLayout" Target="../slideLayouts/slideLayout336.xml"/><Relationship Id="rId37" Type="http://schemas.openxmlformats.org/officeDocument/2006/relationships/slideLayout" Target="../slideLayouts/slideLayout341.xml"/><Relationship Id="rId40" Type="http://schemas.openxmlformats.org/officeDocument/2006/relationships/slideLayout" Target="../slideLayouts/slideLayout344.xml"/><Relationship Id="rId45" Type="http://schemas.openxmlformats.org/officeDocument/2006/relationships/slideLayout" Target="../slideLayouts/slideLayout349.xml"/><Relationship Id="rId5" Type="http://schemas.openxmlformats.org/officeDocument/2006/relationships/slideLayout" Target="../slideLayouts/slideLayout309.xml"/><Relationship Id="rId15" Type="http://schemas.openxmlformats.org/officeDocument/2006/relationships/slideLayout" Target="../slideLayouts/slideLayout319.xml"/><Relationship Id="rId23" Type="http://schemas.openxmlformats.org/officeDocument/2006/relationships/slideLayout" Target="../slideLayouts/slideLayout327.xml"/><Relationship Id="rId28" Type="http://schemas.openxmlformats.org/officeDocument/2006/relationships/slideLayout" Target="../slideLayouts/slideLayout332.xml"/><Relationship Id="rId36" Type="http://schemas.openxmlformats.org/officeDocument/2006/relationships/slideLayout" Target="../slideLayouts/slideLayout340.xml"/><Relationship Id="rId10" Type="http://schemas.openxmlformats.org/officeDocument/2006/relationships/slideLayout" Target="../slideLayouts/slideLayout314.xml"/><Relationship Id="rId19" Type="http://schemas.openxmlformats.org/officeDocument/2006/relationships/slideLayout" Target="../slideLayouts/slideLayout323.xml"/><Relationship Id="rId31" Type="http://schemas.openxmlformats.org/officeDocument/2006/relationships/slideLayout" Target="../slideLayouts/slideLayout335.xml"/><Relationship Id="rId44" Type="http://schemas.openxmlformats.org/officeDocument/2006/relationships/slideLayout" Target="../slideLayouts/slideLayout348.xml"/><Relationship Id="rId4" Type="http://schemas.openxmlformats.org/officeDocument/2006/relationships/slideLayout" Target="../slideLayouts/slideLayout308.xml"/><Relationship Id="rId9" Type="http://schemas.openxmlformats.org/officeDocument/2006/relationships/slideLayout" Target="../slideLayouts/slideLayout313.xml"/><Relationship Id="rId14" Type="http://schemas.openxmlformats.org/officeDocument/2006/relationships/slideLayout" Target="../slideLayouts/slideLayout318.xml"/><Relationship Id="rId22" Type="http://schemas.openxmlformats.org/officeDocument/2006/relationships/slideLayout" Target="../slideLayouts/slideLayout326.xml"/><Relationship Id="rId27" Type="http://schemas.openxmlformats.org/officeDocument/2006/relationships/slideLayout" Target="../slideLayouts/slideLayout331.xml"/><Relationship Id="rId30" Type="http://schemas.openxmlformats.org/officeDocument/2006/relationships/slideLayout" Target="../slideLayouts/slideLayout334.xml"/><Relationship Id="rId35" Type="http://schemas.openxmlformats.org/officeDocument/2006/relationships/slideLayout" Target="../slideLayouts/slideLayout339.xml"/><Relationship Id="rId43" Type="http://schemas.openxmlformats.org/officeDocument/2006/relationships/slideLayout" Target="../slideLayouts/slideLayout347.xml"/><Relationship Id="rId8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07.xml"/><Relationship Id="rId12" Type="http://schemas.openxmlformats.org/officeDocument/2006/relationships/slideLayout" Target="../slideLayouts/slideLayout316.xml"/><Relationship Id="rId17" Type="http://schemas.openxmlformats.org/officeDocument/2006/relationships/slideLayout" Target="../slideLayouts/slideLayout321.xml"/><Relationship Id="rId25" Type="http://schemas.openxmlformats.org/officeDocument/2006/relationships/slideLayout" Target="../slideLayouts/slideLayout329.xml"/><Relationship Id="rId33" Type="http://schemas.openxmlformats.org/officeDocument/2006/relationships/slideLayout" Target="../slideLayouts/slideLayout337.xml"/><Relationship Id="rId38" Type="http://schemas.openxmlformats.org/officeDocument/2006/relationships/slideLayout" Target="../slideLayouts/slideLayout342.xml"/><Relationship Id="rId46" Type="http://schemas.openxmlformats.org/officeDocument/2006/relationships/theme" Target="../theme/theme7.xml"/><Relationship Id="rId20" Type="http://schemas.openxmlformats.org/officeDocument/2006/relationships/slideLayout" Target="../slideLayouts/slideLayout324.xml"/><Relationship Id="rId41" Type="http://schemas.openxmlformats.org/officeDocument/2006/relationships/slideLayout" Target="../slideLayouts/slideLayout3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2438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4165" r:id="rId2"/>
    <p:sldLayoutId id="2147484166" r:id="rId3"/>
    <p:sldLayoutId id="2147483705" r:id="rId4"/>
    <p:sldLayoutId id="2147483706" r:id="rId5"/>
    <p:sldLayoutId id="2147483724" r:id="rId6"/>
    <p:sldLayoutId id="2147484167" r:id="rId7"/>
    <p:sldLayoutId id="2147484168" r:id="rId8"/>
    <p:sldLayoutId id="2147484169" r:id="rId9"/>
    <p:sldLayoutId id="2147484170" r:id="rId10"/>
    <p:sldLayoutId id="2147484171" r:id="rId11"/>
    <p:sldLayoutId id="2147484172" r:id="rId12"/>
    <p:sldLayoutId id="2147484173" r:id="rId13"/>
    <p:sldLayoutId id="2147484174" r:id="rId14"/>
    <p:sldLayoutId id="2147484175" r:id="rId15"/>
    <p:sldLayoutId id="2147484176" r:id="rId16"/>
    <p:sldLayoutId id="2147484177" r:id="rId17"/>
    <p:sldLayoutId id="2147484178" r:id="rId18"/>
    <p:sldLayoutId id="2147484179" r:id="rId19"/>
    <p:sldLayoutId id="2147484180" r:id="rId20"/>
    <p:sldLayoutId id="2147484181" r:id="rId21"/>
    <p:sldLayoutId id="2147484182" r:id="rId22"/>
    <p:sldLayoutId id="2147484183" r:id="rId23"/>
    <p:sldLayoutId id="2147484184" r:id="rId24"/>
    <p:sldLayoutId id="2147484185" r:id="rId25"/>
    <p:sldLayoutId id="2147484186" r:id="rId26"/>
    <p:sldLayoutId id="2147484187" r:id="rId27"/>
    <p:sldLayoutId id="2147484188" r:id="rId28"/>
    <p:sldLayoutId id="2147484189" r:id="rId29"/>
    <p:sldLayoutId id="2147484190" r:id="rId30"/>
    <p:sldLayoutId id="2147484191" r:id="rId31"/>
    <p:sldLayoutId id="2147484192" r:id="rId32"/>
    <p:sldLayoutId id="2147484193" r:id="rId33"/>
    <p:sldLayoutId id="2147484194" r:id="rId34"/>
    <p:sldLayoutId id="2147484195" r:id="rId35"/>
    <p:sldLayoutId id="2147484196" r:id="rId36"/>
    <p:sldLayoutId id="2147484197" r:id="rId37"/>
    <p:sldLayoutId id="2147484198" r:id="rId38"/>
    <p:sldLayoutId id="2147484199" r:id="rId39"/>
    <p:sldLayoutId id="2147484200" r:id="rId40"/>
    <p:sldLayoutId id="2147484201" r:id="rId41"/>
    <p:sldLayoutId id="2147484202" r:id="rId42"/>
    <p:sldLayoutId id="2147484203" r:id="rId43"/>
    <p:sldLayoutId id="2147484204" r:id="rId44"/>
    <p:sldLayoutId id="2147484205" r:id="rId45"/>
    <p:sldLayoutId id="2147484206" r:id="rId46"/>
    <p:sldLayoutId id="2147484207" r:id="rId47"/>
    <p:sldLayoutId id="2147483728" r:id="rId48"/>
    <p:sldLayoutId id="2147483731" r:id="rId49"/>
    <p:sldLayoutId id="2147483736" r:id="rId50"/>
    <p:sldLayoutId id="2147483740" r:id="rId51"/>
    <p:sldLayoutId id="2147483750" r:id="rId52"/>
    <p:sldLayoutId id="2147483755" r:id="rId53"/>
    <p:sldLayoutId id="2147483760" r:id="rId54"/>
    <p:sldLayoutId id="2147483769" r:id="rId55"/>
    <p:sldLayoutId id="2147483770" r:id="rId56"/>
    <p:sldLayoutId id="2147483802" r:id="rId57"/>
    <p:sldLayoutId id="2147483803" r:id="rId58"/>
    <p:sldLayoutId id="2147483814" r:id="rId59"/>
    <p:sldLayoutId id="2147483947" r:id="rId60"/>
    <p:sldLayoutId id="2147483948" r:id="rId61"/>
    <p:sldLayoutId id="2147483949" r:id="rId62"/>
    <p:sldLayoutId id="2147483950" r:id="rId63"/>
    <p:sldLayoutId id="2147483951" r:id="rId64"/>
    <p:sldLayoutId id="2147483952" r:id="rId65"/>
    <p:sldLayoutId id="2147483953" r:id="rId66"/>
    <p:sldLayoutId id="2147483954" r:id="rId67"/>
    <p:sldLayoutId id="2147483955" r:id="rId68"/>
    <p:sldLayoutId id="2147483918" r:id="rId69"/>
    <p:sldLayoutId id="2147483930" r:id="rId70"/>
    <p:sldLayoutId id="2147483934" r:id="rId71"/>
    <p:sldLayoutId id="2147483938" r:id="rId72"/>
    <p:sldLayoutId id="2147483942" r:id="rId73"/>
    <p:sldLayoutId id="2147483914" r:id="rId74"/>
    <p:sldLayoutId id="2147483909" r:id="rId75"/>
    <p:sldLayoutId id="2147484110" r:id="rId76"/>
    <p:sldLayoutId id="2147483904" r:id="rId77"/>
    <p:sldLayoutId id="2147483894" r:id="rId78"/>
    <p:sldLayoutId id="2147483884" r:id="rId79"/>
    <p:sldLayoutId id="2147483886" r:id="rId80"/>
    <p:sldLayoutId id="2147483840" r:id="rId81"/>
    <p:sldLayoutId id="2147483841" r:id="rId82"/>
    <p:sldLayoutId id="2147483820" r:id="rId83"/>
    <p:sldLayoutId id="2147483821" r:id="rId84"/>
    <p:sldLayoutId id="2147483926" r:id="rId85"/>
    <p:sldLayoutId id="2147483899" r:id="rId86"/>
    <p:sldLayoutId id="2147484114" r:id="rId8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07581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23" r:id="rId4"/>
    <p:sldLayoutId id="2147483726" r:id="rId5"/>
    <p:sldLayoutId id="2147483732" r:id="rId6"/>
    <p:sldLayoutId id="2147483737" r:id="rId7"/>
    <p:sldLayoutId id="2147483741" r:id="rId8"/>
    <p:sldLayoutId id="2147483749" r:id="rId9"/>
    <p:sldLayoutId id="2147483754" r:id="rId10"/>
    <p:sldLayoutId id="2147483759" r:id="rId11"/>
    <p:sldLayoutId id="2147483767" r:id="rId12"/>
    <p:sldLayoutId id="2147483768" r:id="rId13"/>
    <p:sldLayoutId id="2147483799" r:id="rId14"/>
    <p:sldLayoutId id="2147483800" r:id="rId15"/>
    <p:sldLayoutId id="2147483812" r:id="rId16"/>
    <p:sldLayoutId id="2147483919" r:id="rId17"/>
    <p:sldLayoutId id="2147483931" r:id="rId18"/>
    <p:sldLayoutId id="2147483935" r:id="rId19"/>
    <p:sldLayoutId id="2147483939" r:id="rId20"/>
    <p:sldLayoutId id="2147483943" r:id="rId21"/>
    <p:sldLayoutId id="2147483915" r:id="rId22"/>
    <p:sldLayoutId id="2147483910" r:id="rId23"/>
    <p:sldLayoutId id="2147484111" r:id="rId24"/>
    <p:sldLayoutId id="2147483905" r:id="rId25"/>
    <p:sldLayoutId id="2147483897" r:id="rId26"/>
    <p:sldLayoutId id="2147483891" r:id="rId27"/>
    <p:sldLayoutId id="2147483892" r:id="rId28"/>
    <p:sldLayoutId id="2147483842" r:id="rId29"/>
    <p:sldLayoutId id="2147483843" r:id="rId30"/>
    <p:sldLayoutId id="2147483822" r:id="rId31"/>
    <p:sldLayoutId id="2147483823" r:id="rId32"/>
    <p:sldLayoutId id="2147483927" r:id="rId33"/>
    <p:sldLayoutId id="2147483900" r:id="rId34"/>
    <p:sldLayoutId id="2147483865" r:id="rId35"/>
    <p:sldLayoutId id="2147483866" r:id="rId36"/>
    <p:sldLayoutId id="2147483867" r:id="rId37"/>
    <p:sldLayoutId id="2147483868" r:id="rId38"/>
    <p:sldLayoutId id="2147483869" r:id="rId39"/>
    <p:sldLayoutId id="2147483870" r:id="rId40"/>
    <p:sldLayoutId id="2147483871" r:id="rId41"/>
    <p:sldLayoutId id="2147483872" r:id="rId42"/>
    <p:sldLayoutId id="2147483873" r:id="rId43"/>
    <p:sldLayoutId id="2147484115" r:id="rId4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2317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21" r:id="rId4"/>
    <p:sldLayoutId id="2147483727" r:id="rId5"/>
    <p:sldLayoutId id="2147483733" r:id="rId6"/>
    <p:sldLayoutId id="2147483738" r:id="rId7"/>
    <p:sldLayoutId id="2147483742" r:id="rId8"/>
    <p:sldLayoutId id="2147483748" r:id="rId9"/>
    <p:sldLayoutId id="2147483753" r:id="rId10"/>
    <p:sldLayoutId id="2147483758" r:id="rId11"/>
    <p:sldLayoutId id="2147483765" r:id="rId12"/>
    <p:sldLayoutId id="2147483766" r:id="rId13"/>
    <p:sldLayoutId id="2147483796" r:id="rId14"/>
    <p:sldLayoutId id="2147483797" r:id="rId15"/>
    <p:sldLayoutId id="2147483809" r:id="rId16"/>
    <p:sldLayoutId id="2147483920" r:id="rId17"/>
    <p:sldLayoutId id="2147483933" r:id="rId18"/>
    <p:sldLayoutId id="2147483937" r:id="rId19"/>
    <p:sldLayoutId id="2147483941" r:id="rId20"/>
    <p:sldLayoutId id="2147483945" r:id="rId21"/>
    <p:sldLayoutId id="2147483917" r:id="rId22"/>
    <p:sldLayoutId id="2147483912" r:id="rId23"/>
    <p:sldLayoutId id="2147484112" r:id="rId24"/>
    <p:sldLayoutId id="2147483907" r:id="rId25"/>
    <p:sldLayoutId id="2147483895" r:id="rId26"/>
    <p:sldLayoutId id="2147483887" r:id="rId27"/>
    <p:sldLayoutId id="2147483888" r:id="rId28"/>
    <p:sldLayoutId id="2147483828" r:id="rId29"/>
    <p:sldLayoutId id="2147483829" r:id="rId30"/>
    <p:sldLayoutId id="2147483827" r:id="rId31"/>
    <p:sldLayoutId id="2147483826" r:id="rId32"/>
    <p:sldLayoutId id="2147483929" r:id="rId33"/>
    <p:sldLayoutId id="2147483902" r:id="rId34"/>
    <p:sldLayoutId id="2147483846" r:id="rId35"/>
    <p:sldLayoutId id="2147483847" r:id="rId36"/>
    <p:sldLayoutId id="2147483848" r:id="rId37"/>
    <p:sldLayoutId id="2147483849" r:id="rId38"/>
    <p:sldLayoutId id="2147483850" r:id="rId39"/>
    <p:sldLayoutId id="2147483851" r:id="rId40"/>
    <p:sldLayoutId id="2147483852" r:id="rId41"/>
    <p:sldLayoutId id="2147483853" r:id="rId42"/>
    <p:sldLayoutId id="2147483854" r:id="rId43"/>
    <p:sldLayoutId id="2147484116" r:id="rId4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708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9" r:id="rId2"/>
    <p:sldLayoutId id="2147483720" r:id="rId3"/>
    <p:sldLayoutId id="2147483722" r:id="rId4"/>
    <p:sldLayoutId id="2147483729" r:id="rId5"/>
    <p:sldLayoutId id="2147483739" r:id="rId6"/>
    <p:sldLayoutId id="2147483743" r:id="rId7"/>
    <p:sldLayoutId id="2147483734" r:id="rId8"/>
    <p:sldLayoutId id="2147483747" r:id="rId9"/>
    <p:sldLayoutId id="2147483752" r:id="rId10"/>
    <p:sldLayoutId id="2147483757" r:id="rId11"/>
    <p:sldLayoutId id="2147483763" r:id="rId12"/>
    <p:sldLayoutId id="2147483764" r:id="rId13"/>
    <p:sldLayoutId id="2147483793" r:id="rId14"/>
    <p:sldLayoutId id="2147483794" r:id="rId15"/>
    <p:sldLayoutId id="2147484107" r:id="rId16"/>
    <p:sldLayoutId id="2147483804" r:id="rId17"/>
    <p:sldLayoutId id="2147483932" r:id="rId18"/>
    <p:sldLayoutId id="2147483936" r:id="rId19"/>
    <p:sldLayoutId id="2147484108" r:id="rId20"/>
    <p:sldLayoutId id="2147483940" r:id="rId21"/>
    <p:sldLayoutId id="2147483944" r:id="rId22"/>
    <p:sldLayoutId id="2147483916" r:id="rId23"/>
    <p:sldLayoutId id="2147483911" r:id="rId24"/>
    <p:sldLayoutId id="2147483906" r:id="rId25"/>
    <p:sldLayoutId id="2147483896" r:id="rId26"/>
    <p:sldLayoutId id="2147483889" r:id="rId27"/>
    <p:sldLayoutId id="2147483890" r:id="rId28"/>
    <p:sldLayoutId id="2147483844" r:id="rId29"/>
    <p:sldLayoutId id="2147483845" r:id="rId30"/>
    <p:sldLayoutId id="2147483824" r:id="rId31"/>
    <p:sldLayoutId id="2147483825" r:id="rId32"/>
    <p:sldLayoutId id="2147483928" r:id="rId33"/>
    <p:sldLayoutId id="2147483901" r:id="rId34"/>
    <p:sldLayoutId id="2147483855" r:id="rId35"/>
    <p:sldLayoutId id="2147483856" r:id="rId36"/>
    <p:sldLayoutId id="2147483857" r:id="rId37"/>
    <p:sldLayoutId id="2147483858" r:id="rId38"/>
    <p:sldLayoutId id="2147483859" r:id="rId39"/>
    <p:sldLayoutId id="2147483860" r:id="rId40"/>
    <p:sldLayoutId id="2147483861" r:id="rId41"/>
    <p:sldLayoutId id="2147483862" r:id="rId42"/>
    <p:sldLayoutId id="2147483863" r:id="rId43"/>
    <p:sldLayoutId id="2147484117" r:id="rId4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104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0" r:id="rId1"/>
    <p:sldLayoutId id="2147484021" r:id="rId2"/>
    <p:sldLayoutId id="2147484022" r:id="rId3"/>
    <p:sldLayoutId id="2147484023" r:id="rId4"/>
    <p:sldLayoutId id="2147484024" r:id="rId5"/>
    <p:sldLayoutId id="2147484025" r:id="rId6"/>
    <p:sldLayoutId id="2147484026" r:id="rId7"/>
    <p:sldLayoutId id="2147484027" r:id="rId8"/>
    <p:sldLayoutId id="2147484028" r:id="rId9"/>
    <p:sldLayoutId id="2147484029" r:id="rId10"/>
    <p:sldLayoutId id="2147484030" r:id="rId11"/>
    <p:sldLayoutId id="2147484031" r:id="rId12"/>
    <p:sldLayoutId id="2147484032" r:id="rId13"/>
    <p:sldLayoutId id="2147484033" r:id="rId14"/>
    <p:sldLayoutId id="2147484034" r:id="rId15"/>
    <p:sldLayoutId id="2147484118" r:id="rId16"/>
    <p:sldLayoutId id="2147484035" r:id="rId17"/>
    <p:sldLayoutId id="2147484036" r:id="rId18"/>
    <p:sldLayoutId id="2147484037" r:id="rId19"/>
    <p:sldLayoutId id="2147484038" r:id="rId20"/>
    <p:sldLayoutId id="2147484039" r:id="rId21"/>
    <p:sldLayoutId id="2147484040" r:id="rId22"/>
    <p:sldLayoutId id="2147484041" r:id="rId23"/>
    <p:sldLayoutId id="2147484042" r:id="rId24"/>
    <p:sldLayoutId id="2147484043" r:id="rId25"/>
    <p:sldLayoutId id="2147484044" r:id="rId26"/>
    <p:sldLayoutId id="2147484045" r:id="rId27"/>
    <p:sldLayoutId id="2147484046" r:id="rId28"/>
    <p:sldLayoutId id="2147484047" r:id="rId29"/>
    <p:sldLayoutId id="2147484048" r:id="rId30"/>
    <p:sldLayoutId id="2147484049" r:id="rId31"/>
    <p:sldLayoutId id="2147484050" r:id="rId32"/>
    <p:sldLayoutId id="2147484051" r:id="rId33"/>
    <p:sldLayoutId id="2147484052" r:id="rId34"/>
    <p:sldLayoutId id="2147484053" r:id="rId35"/>
    <p:sldLayoutId id="2147484054" r:id="rId36"/>
    <p:sldLayoutId id="2147484055" r:id="rId37"/>
    <p:sldLayoutId id="2147484056" r:id="rId38"/>
    <p:sldLayoutId id="2147484057" r:id="rId39"/>
    <p:sldLayoutId id="2147484058" r:id="rId40"/>
    <p:sldLayoutId id="2147484059" r:id="rId41"/>
    <p:sldLayoutId id="2147484060" r:id="rId42"/>
    <p:sldLayoutId id="2147484061" r:id="rId4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763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4" r:id="rId1"/>
    <p:sldLayoutId id="2147484065" r:id="rId2"/>
    <p:sldLayoutId id="2147484066" r:id="rId3"/>
    <p:sldLayoutId id="2147484067" r:id="rId4"/>
    <p:sldLayoutId id="2147484068" r:id="rId5"/>
    <p:sldLayoutId id="2147484069" r:id="rId6"/>
    <p:sldLayoutId id="2147484070" r:id="rId7"/>
    <p:sldLayoutId id="2147484071" r:id="rId8"/>
    <p:sldLayoutId id="2147484072" r:id="rId9"/>
    <p:sldLayoutId id="2147484073" r:id="rId10"/>
    <p:sldLayoutId id="2147484074" r:id="rId11"/>
    <p:sldLayoutId id="2147484075" r:id="rId12"/>
    <p:sldLayoutId id="2147484076" r:id="rId13"/>
    <p:sldLayoutId id="2147484077" r:id="rId14"/>
    <p:sldLayoutId id="2147484078" r:id="rId15"/>
    <p:sldLayoutId id="2147484079" r:id="rId16"/>
    <p:sldLayoutId id="2147484080" r:id="rId17"/>
    <p:sldLayoutId id="2147484081" r:id="rId18"/>
    <p:sldLayoutId id="2147484082" r:id="rId19"/>
    <p:sldLayoutId id="2147484083" r:id="rId20"/>
    <p:sldLayoutId id="2147484084" r:id="rId21"/>
    <p:sldLayoutId id="2147484085" r:id="rId22"/>
    <p:sldLayoutId id="2147484086" r:id="rId23"/>
    <p:sldLayoutId id="2147484087" r:id="rId24"/>
    <p:sldLayoutId id="2147484088" r:id="rId25"/>
    <p:sldLayoutId id="2147484089" r:id="rId26"/>
    <p:sldLayoutId id="2147484090" r:id="rId27"/>
    <p:sldLayoutId id="2147484091" r:id="rId28"/>
    <p:sldLayoutId id="2147484092" r:id="rId29"/>
    <p:sldLayoutId id="2147484093" r:id="rId30"/>
    <p:sldLayoutId id="2147484094" r:id="rId31"/>
    <p:sldLayoutId id="2147484095" r:id="rId32"/>
    <p:sldLayoutId id="2147484096" r:id="rId33"/>
    <p:sldLayoutId id="2147484097" r:id="rId34"/>
    <p:sldLayoutId id="2147484098" r:id="rId35"/>
    <p:sldLayoutId id="2147484099" r:id="rId36"/>
    <p:sldLayoutId id="2147484100" r:id="rId37"/>
    <p:sldLayoutId id="2147484101" r:id="rId38"/>
    <p:sldLayoutId id="2147484102" r:id="rId39"/>
    <p:sldLayoutId id="2147484103" r:id="rId40"/>
    <p:sldLayoutId id="2147484104" r:id="rId41"/>
    <p:sldLayoutId id="2147484105" r:id="rId4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75022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0" r:id="rId1"/>
    <p:sldLayoutId id="2147484121" r:id="rId2"/>
    <p:sldLayoutId id="2147484122" r:id="rId3"/>
    <p:sldLayoutId id="2147484123" r:id="rId4"/>
    <p:sldLayoutId id="2147484124" r:id="rId5"/>
    <p:sldLayoutId id="2147484125" r:id="rId6"/>
    <p:sldLayoutId id="2147484126" r:id="rId7"/>
    <p:sldLayoutId id="2147484127" r:id="rId8"/>
    <p:sldLayoutId id="2147484128" r:id="rId9"/>
    <p:sldLayoutId id="2147484129" r:id="rId10"/>
    <p:sldLayoutId id="2147484130" r:id="rId11"/>
    <p:sldLayoutId id="2147484131" r:id="rId12"/>
    <p:sldLayoutId id="2147484132" r:id="rId13"/>
    <p:sldLayoutId id="2147484164" r:id="rId14"/>
    <p:sldLayoutId id="2147484133" r:id="rId15"/>
    <p:sldLayoutId id="2147484134" r:id="rId16"/>
    <p:sldLayoutId id="2147484135" r:id="rId17"/>
    <p:sldLayoutId id="2147484136" r:id="rId18"/>
    <p:sldLayoutId id="2147484137" r:id="rId19"/>
    <p:sldLayoutId id="2147484138" r:id="rId20"/>
    <p:sldLayoutId id="2147484139" r:id="rId21"/>
    <p:sldLayoutId id="2147484140" r:id="rId22"/>
    <p:sldLayoutId id="2147484141" r:id="rId23"/>
    <p:sldLayoutId id="2147484142" r:id="rId24"/>
    <p:sldLayoutId id="2147484143" r:id="rId25"/>
    <p:sldLayoutId id="2147484144" r:id="rId26"/>
    <p:sldLayoutId id="2147484145" r:id="rId27"/>
    <p:sldLayoutId id="2147484146" r:id="rId28"/>
    <p:sldLayoutId id="2147484147" r:id="rId29"/>
    <p:sldLayoutId id="2147484148" r:id="rId30"/>
    <p:sldLayoutId id="2147484149" r:id="rId31"/>
    <p:sldLayoutId id="2147484150" r:id="rId32"/>
    <p:sldLayoutId id="2147484151" r:id="rId33"/>
    <p:sldLayoutId id="2147484152" r:id="rId34"/>
    <p:sldLayoutId id="2147484153" r:id="rId35"/>
    <p:sldLayoutId id="2147484154" r:id="rId36"/>
    <p:sldLayoutId id="2147484163" r:id="rId37"/>
    <p:sldLayoutId id="2147484155" r:id="rId38"/>
    <p:sldLayoutId id="2147484156" r:id="rId39"/>
    <p:sldLayoutId id="2147484157" r:id="rId40"/>
    <p:sldLayoutId id="2147484158" r:id="rId41"/>
    <p:sldLayoutId id="2147484159" r:id="rId42"/>
    <p:sldLayoutId id="2147484160" r:id="rId43"/>
    <p:sldLayoutId id="2147484161" r:id="rId44"/>
    <p:sldLayoutId id="2147484162" r:id="rId4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0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slideLayout" Target="../slideLayouts/slideLayout308.xml"/><Relationship Id="rId1" Type="http://schemas.openxmlformats.org/officeDocument/2006/relationships/video" Target="https://www.youtube.com/embed/-sYB1_yfaLY?feature=oembed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1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33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3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3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32.xml"/><Relationship Id="rId4" Type="http://schemas.openxmlformats.org/officeDocument/2006/relationships/image" Target="../media/image18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3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2F33A5-AB6E-4897-963F-208A10CD97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5882" y="5447535"/>
            <a:ext cx="3057207" cy="469900"/>
          </a:xfrm>
        </p:spPr>
        <p:txBody>
          <a:bodyPr/>
          <a:lstStyle/>
          <a:p>
            <a:r>
              <a:rPr lang="en-GB">
                <a:solidFill>
                  <a:schemeClr val="tx1"/>
                </a:solidFill>
              </a:rPr>
              <a:t>Lyndsey Fineran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60CC7D0-5F8C-4E3B-A1FC-F8899D6393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5883" y="5926982"/>
            <a:ext cx="3046418" cy="1276350"/>
          </a:xfrm>
        </p:spPr>
        <p:txBody>
          <a:bodyPr/>
          <a:lstStyle/>
          <a:p>
            <a:r>
              <a:rPr lang="en-GB">
                <a:solidFill>
                  <a:schemeClr val="tx1"/>
                </a:solidFill>
              </a:rPr>
              <a:t>Programme and Commissions Manager</a:t>
            </a:r>
          </a:p>
          <a:p>
            <a:r>
              <a:rPr lang="en-GB">
                <a:solidFill>
                  <a:schemeClr val="tx1"/>
                </a:solidFill>
              </a:rPr>
              <a:t>Cheltenham Literature Festival</a:t>
            </a:r>
          </a:p>
        </p:txBody>
      </p:sp>
      <p:pic>
        <p:nvPicPr>
          <p:cNvPr id="5" name="Picture Placeholder 4" descr="A person standing in front of a sign&#10;&#10;Description automatically generated">
            <a:extLst>
              <a:ext uri="{FF2B5EF4-FFF2-40B4-BE49-F238E27FC236}">
                <a16:creationId xmlns:a16="http://schemas.microsoft.com/office/drawing/2014/main" id="{7E346AAA-18E4-45C4-ACFB-57630D2F12E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l="15571" r="15571"/>
          <a:stretch/>
        </p:blipFill>
        <p:spPr>
          <a:xfrm>
            <a:off x="3870325" y="0"/>
            <a:ext cx="6507163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F9F00C3-2994-484D-9469-7A97E8A766CA}"/>
              </a:ext>
            </a:extLst>
          </p:cNvPr>
          <p:cNvSpPr txBox="1"/>
          <p:nvPr/>
        </p:nvSpPr>
        <p:spPr>
          <a:xfrm>
            <a:off x="565882" y="2396099"/>
            <a:ext cx="2821258" cy="2254463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2400">
                <a:latin typeface="Museo Slab 500"/>
              </a:rPr>
              <a:t>An extraordinary festival for an extraordinary </a:t>
            </a:r>
          </a:p>
          <a:p>
            <a:r>
              <a:rPr lang="en-US" sz="2400">
                <a:latin typeface="Museo Slab 500"/>
              </a:rPr>
              <a:t>year</a:t>
            </a:r>
          </a:p>
          <a:p>
            <a:endParaRPr lang="en-US" sz="2400">
              <a:latin typeface="Museo Slab 700"/>
            </a:endParaRPr>
          </a:p>
          <a:p>
            <a:r>
              <a:rPr lang="en-US" sz="2050">
                <a:latin typeface="Museo Slab 300"/>
              </a:rPr>
              <a:t>BAFA Conference 2021</a:t>
            </a:r>
            <a:endParaRPr lang="en-US" sz="2400">
              <a:latin typeface="Museo Slab 700"/>
            </a:endParaRPr>
          </a:p>
        </p:txBody>
      </p:sp>
    </p:spTree>
    <p:extLst>
      <p:ext uri="{BB962C8B-B14F-4D97-AF65-F5344CB8AC3E}">
        <p14:creationId xmlns:p14="http://schemas.microsoft.com/office/powerpoint/2010/main" val="25099822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433467" y="1289318"/>
            <a:ext cx="3802566" cy="6401753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r>
              <a:rPr lang="en-GB" sz="3600">
                <a:solidFill>
                  <a:schemeClr val="bg2"/>
                </a:solidFill>
                <a:latin typeface="Museo Slab 700"/>
              </a:rPr>
              <a:t>Results</a:t>
            </a:r>
          </a:p>
          <a:p>
            <a:pPr marL="342900" indent="-342900">
              <a:spcAft>
                <a:spcPts val="1200"/>
              </a:spcAft>
              <a:buChar char="•"/>
              <a:defRPr/>
            </a:pPr>
            <a:r>
              <a:rPr lang="en-US" sz="1600">
                <a:latin typeface="Museo Slab 500"/>
              </a:rPr>
              <a:t>Over 7,000 in-person tickets sold</a:t>
            </a:r>
          </a:p>
          <a:p>
            <a:pPr marL="342900" indent="-342900">
              <a:spcAft>
                <a:spcPts val="1200"/>
              </a:spcAft>
              <a:buChar char="•"/>
              <a:defRPr/>
            </a:pPr>
            <a:r>
              <a:rPr lang="en-US" sz="1600">
                <a:latin typeface="Museo Slab 500"/>
              </a:rPr>
              <a:t>200,000+ online live views from over 116 countries. A new, broad and diverse audience reached.</a:t>
            </a:r>
          </a:p>
          <a:p>
            <a:pPr marL="342900" indent="-342900">
              <a:spcAft>
                <a:spcPts val="1200"/>
              </a:spcAft>
              <a:buFont typeface="Arial"/>
              <a:buChar char="•"/>
              <a:defRPr/>
            </a:pPr>
            <a:r>
              <a:rPr lang="en-US" sz="1600">
                <a:latin typeface="Museo Sans 500"/>
                <a:ea typeface="+mn-lt"/>
                <a:cs typeface="+mn-lt"/>
              </a:rPr>
              <a:t>9000 paid </a:t>
            </a:r>
            <a:r>
              <a:rPr lang="en-US" sz="1600">
                <a:latin typeface="Museo Slab 500"/>
                <a:ea typeface="+mn-lt"/>
                <a:cs typeface="+mn-lt"/>
              </a:rPr>
              <a:t>subscriptions &amp; approx. 280,000</a:t>
            </a:r>
            <a:r>
              <a:rPr lang="en-US" sz="1600">
                <a:solidFill>
                  <a:srgbClr val="FF0000"/>
                </a:solidFill>
                <a:latin typeface="Museo Slab 500"/>
                <a:ea typeface="+mn-lt"/>
                <a:cs typeface="+mn-lt"/>
              </a:rPr>
              <a:t> </a:t>
            </a:r>
            <a:r>
              <a:rPr lang="en-US" sz="1600">
                <a:latin typeface="Museo Slab 500"/>
                <a:ea typeface="+mn-lt"/>
                <a:cs typeface="+mn-lt"/>
              </a:rPr>
              <a:t>views through the #cheltlitfest player, so a total digital audience of almost half a million between live and catch up</a:t>
            </a:r>
            <a:endParaRPr lang="en-US"/>
          </a:p>
          <a:p>
            <a:pPr marL="342900" indent="-342900">
              <a:spcAft>
                <a:spcPts val="1200"/>
              </a:spcAft>
              <a:buFont typeface="Arial"/>
              <a:buChar char="•"/>
              <a:defRPr/>
            </a:pPr>
            <a:r>
              <a:rPr lang="en-US" sz="1600">
                <a:latin typeface="Museo Slab 500"/>
                <a:ea typeface="+mn-lt"/>
                <a:cs typeface="+mn-lt"/>
              </a:rPr>
              <a:t>40% new audiences reached</a:t>
            </a:r>
          </a:p>
          <a:p>
            <a:pPr marL="342900" indent="-342900">
              <a:spcAft>
                <a:spcPts val="1200"/>
              </a:spcAft>
              <a:buFontTx/>
              <a:buChar char="•"/>
              <a:defRPr/>
            </a:pPr>
            <a:r>
              <a:rPr lang="en-US" sz="1600">
                <a:latin typeface="Museo Slab 500"/>
                <a:ea typeface="+mn-lt"/>
                <a:cs typeface="+mn-lt"/>
              </a:rPr>
              <a:t>Over 2.5k books sold between in person and online bookshops</a:t>
            </a:r>
          </a:p>
          <a:p>
            <a:pPr marL="342900" indent="-342900">
              <a:spcAft>
                <a:spcPts val="1200"/>
              </a:spcAft>
              <a:buChar char="•"/>
              <a:defRPr/>
            </a:pPr>
            <a:r>
              <a:rPr lang="en-US" sz="1600">
                <a:latin typeface="Museo Slab 500"/>
              </a:rPr>
              <a:t>180 schools downloaded the 'Create Your Own Festival' pack, reaching 32,000+ children</a:t>
            </a:r>
          </a:p>
          <a:p>
            <a:pPr marL="342900" indent="-342900">
              <a:spcAft>
                <a:spcPts val="1200"/>
              </a:spcAft>
              <a:buChar char="•"/>
              <a:defRPr/>
            </a:pPr>
            <a:r>
              <a:rPr lang="en-US" sz="1600">
                <a:latin typeface="Museo Slab 500"/>
              </a:rPr>
              <a:t>….And named 'Event of the Year' at The Bookseller's </a:t>
            </a:r>
            <a:r>
              <a:rPr lang="en-US" sz="1600" err="1">
                <a:latin typeface="Museo Slab 500"/>
              </a:rPr>
              <a:t>FutureBook</a:t>
            </a:r>
            <a:r>
              <a:rPr lang="en-US" sz="1600">
                <a:latin typeface="Museo Slab 500"/>
              </a:rPr>
              <a:t> Awards, which </a:t>
            </a:r>
            <a:r>
              <a:rPr lang="en-US" sz="1600" err="1">
                <a:latin typeface="Museo Slab 500"/>
              </a:rPr>
              <a:t>recognises</a:t>
            </a:r>
            <a:r>
              <a:rPr lang="en-US" sz="1600">
                <a:latin typeface="Museo Slab 500"/>
              </a:rPr>
              <a:t> innovation in the sector</a:t>
            </a:r>
            <a:endParaRPr lang="en-US" sz="2000">
              <a:latin typeface="Museo Slab 500"/>
            </a:endParaRPr>
          </a:p>
        </p:txBody>
      </p:sp>
      <p:pic>
        <p:nvPicPr>
          <p:cNvPr id="8" name="Picture Placeholder 7" descr="A person wearing a costume&#10;&#10;Description automatically generated">
            <a:extLst>
              <a:ext uri="{FF2B5EF4-FFF2-40B4-BE49-F238E27FC236}">
                <a16:creationId xmlns:a16="http://schemas.microsoft.com/office/drawing/2014/main" id="{5D158180-0BA2-4E36-86BD-D9D8BCCA3DA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85" r="15277" b="11602"/>
          <a:stretch/>
        </p:blipFill>
        <p:spPr>
          <a:xfrm>
            <a:off x="4144916" y="0"/>
            <a:ext cx="6230040" cy="7559675"/>
          </a:xfrm>
        </p:spPr>
      </p:pic>
    </p:spTree>
    <p:extLst>
      <p:ext uri="{BB962C8B-B14F-4D97-AF65-F5344CB8AC3E}">
        <p14:creationId xmlns:p14="http://schemas.microsoft.com/office/powerpoint/2010/main" val="257868391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hlinkClick r:id="" action="ppaction://media"/>
            <a:extLst>
              <a:ext uri="{FF2B5EF4-FFF2-40B4-BE49-F238E27FC236}">
                <a16:creationId xmlns:a16="http://schemas.microsoft.com/office/drawing/2014/main" id="{33E4D845-2A52-4B35-9C7B-6BB909636DCF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734752" y="871568"/>
            <a:ext cx="9465478" cy="5877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58691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4" descr="A group of people that are standing in the grass&#10;&#10;Description automatically generated">
            <a:extLst>
              <a:ext uri="{FF2B5EF4-FFF2-40B4-BE49-F238E27FC236}">
                <a16:creationId xmlns:a16="http://schemas.microsoft.com/office/drawing/2014/main" id="{E1B232D4-4C44-42C5-BDFD-C7B718A73A4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99" t="581" r="8799"/>
          <a:stretch/>
        </p:blipFill>
        <p:spPr>
          <a:xfrm>
            <a:off x="5709424" y="1918009"/>
            <a:ext cx="4676040" cy="5641665"/>
          </a:xfrm>
          <a:custGeom>
            <a:avLst/>
            <a:gdLst>
              <a:gd name="connsiteX0" fmla="*/ 2937962 w 6230040"/>
              <a:gd name="connsiteY0" fmla="*/ 0 h 7559675"/>
              <a:gd name="connsiteX1" fmla="*/ 2992866 w 6230040"/>
              <a:gd name="connsiteY1" fmla="*/ 0 h 7559675"/>
              <a:gd name="connsiteX2" fmla="*/ 6230039 w 6230040"/>
              <a:gd name="connsiteY2" fmla="*/ 0 h 7559675"/>
              <a:gd name="connsiteX3" fmla="*/ 6230040 w 6230040"/>
              <a:gd name="connsiteY3" fmla="*/ 0 h 7559675"/>
              <a:gd name="connsiteX4" fmla="*/ 6230039 w 6230040"/>
              <a:gd name="connsiteY4" fmla="*/ 3 h 7559675"/>
              <a:gd name="connsiteX5" fmla="*/ 6230039 w 6230040"/>
              <a:gd name="connsiteY5" fmla="*/ 7559675 h 7559675"/>
              <a:gd name="connsiteX6" fmla="*/ 3292078 w 6230040"/>
              <a:gd name="connsiteY6" fmla="*/ 7559675 h 7559675"/>
              <a:gd name="connsiteX7" fmla="*/ 2992866 w 6230040"/>
              <a:gd name="connsiteY7" fmla="*/ 7559675 h 7559675"/>
              <a:gd name="connsiteX8" fmla="*/ 0 w 6230040"/>
              <a:gd name="connsiteY8" fmla="*/ 7559675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30040" h="7559675">
                <a:moveTo>
                  <a:pt x="2937962" y="0"/>
                </a:moveTo>
                <a:lnTo>
                  <a:pt x="2992866" y="0"/>
                </a:lnTo>
                <a:lnTo>
                  <a:pt x="6230039" y="0"/>
                </a:lnTo>
                <a:lnTo>
                  <a:pt x="6230040" y="0"/>
                </a:lnTo>
                <a:lnTo>
                  <a:pt x="6230039" y="3"/>
                </a:lnTo>
                <a:lnTo>
                  <a:pt x="6230039" y="7559675"/>
                </a:lnTo>
                <a:lnTo>
                  <a:pt x="3292078" y="7559675"/>
                </a:lnTo>
                <a:lnTo>
                  <a:pt x="2992866" y="7559675"/>
                </a:lnTo>
                <a:lnTo>
                  <a:pt x="0" y="7559675"/>
                </a:lnTo>
                <a:close/>
              </a:path>
            </a:pathLst>
          </a:cu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5960942-7FDA-4F4E-B0FC-724876E760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16289" y="2230605"/>
            <a:ext cx="6101261" cy="4299639"/>
          </a:xfrm>
          <a:prstGeom prst="rect">
            <a:avLst/>
          </a:prstGeom>
        </p:spPr>
        <p:txBody>
          <a:bodyPr wrap="square" lIns="0" tIns="45720" rIns="91440" bIns="45720" anchor="t">
            <a:spAutoFit/>
          </a:bodyPr>
          <a:lstStyle/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endParaRPr lang="en-US" sz="2300">
              <a:latin typeface="Museo Slab 500"/>
            </a:endParaRPr>
          </a:p>
          <a:p>
            <a:pPr marL="0" indent="0">
              <a:spcBef>
                <a:spcPts val="600"/>
              </a:spcBef>
              <a:spcAft>
                <a:spcPts val="600"/>
              </a:spcAft>
              <a:buNone/>
              <a:defRPr/>
            </a:pPr>
            <a:endParaRPr lang="en-US" sz="2300">
              <a:latin typeface="Museo Slab 500"/>
            </a:endParaRP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ea typeface="+mn-lt"/>
                <a:cs typeface="+mn-lt"/>
              </a:rPr>
              <a:t>World's oldest literature festival and one of the UK's biggest Autumn cultural events. Key fixture in the publishing calendar.</a:t>
            </a:r>
            <a:endParaRPr lang="en-US" sz="1800"/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latin typeface="Museo Slab 500"/>
              </a:rPr>
              <a:t>c.500 events predominantly staged in a tented festival village with bookshops, food traders &amp; pop up performance areas</a:t>
            </a:r>
            <a:endParaRPr lang="en-US" sz="1800">
              <a:latin typeface="Museo Slab 300"/>
            </a:endParaRP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latin typeface="Museo Slab 500"/>
              </a:rPr>
              <a:t>1000 writers, performers and speakers travelling from all over the world to participate</a:t>
            </a:r>
            <a:endParaRPr lang="en-US" sz="1800"/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latin typeface="Museo Slab 500"/>
              </a:rPr>
              <a:t>140,000+ tickets issued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latin typeface="Museo Slab 500"/>
              </a:rPr>
              <a:t>9,000 school children joining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 typeface="Arial"/>
              <a:buChar char="•"/>
              <a:defRPr/>
            </a:pPr>
            <a:r>
              <a:rPr lang="en-US" sz="1800">
                <a:latin typeface="Museo Slab 500"/>
              </a:rPr>
              <a:t>est. 34,000 more people joining for free activities on site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F75FC3-7B44-4963-8AB0-D838BAE0C0B9}"/>
              </a:ext>
            </a:extLst>
          </p:cNvPr>
          <p:cNvSpPr txBox="1"/>
          <p:nvPr/>
        </p:nvSpPr>
        <p:spPr>
          <a:xfrm>
            <a:off x="2945792" y="730221"/>
            <a:ext cx="6929043" cy="73712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r">
              <a:lnSpc>
                <a:spcPts val="6000"/>
              </a:lnSpc>
            </a:pPr>
            <a:r>
              <a:rPr lang="en-GB" sz="4800">
                <a:solidFill>
                  <a:schemeClr val="bg1"/>
                </a:solidFill>
                <a:latin typeface="+mj-lt"/>
              </a:rPr>
              <a:t>In a normal year...</a:t>
            </a:r>
          </a:p>
        </p:txBody>
      </p:sp>
    </p:spTree>
    <p:extLst>
      <p:ext uri="{BB962C8B-B14F-4D97-AF65-F5344CB8AC3E}">
        <p14:creationId xmlns:p14="http://schemas.microsoft.com/office/powerpoint/2010/main" val="36226274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8B88AFD-D20E-466C-B659-FC8017E1571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/>
              <a:t>Re-designing the Festival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BB2EA5-4D33-4036-BEC0-3A79A046A6C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/>
              <a:t>For the COVID Age</a:t>
            </a:r>
          </a:p>
        </p:txBody>
      </p:sp>
    </p:spTree>
    <p:extLst>
      <p:ext uri="{BB962C8B-B14F-4D97-AF65-F5344CB8AC3E}">
        <p14:creationId xmlns:p14="http://schemas.microsoft.com/office/powerpoint/2010/main" val="23419641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4" descr="A group of people in a room&#10;&#10;Description automatically generated">
            <a:extLst>
              <a:ext uri="{FF2B5EF4-FFF2-40B4-BE49-F238E27FC236}">
                <a16:creationId xmlns:a16="http://schemas.microsoft.com/office/drawing/2014/main" id="{1A3B53DB-7680-47D6-B610-22F07C556CD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/>
          <a:srcRect l="22533" r="22533"/>
          <a:stretch/>
        </p:blipFill>
        <p:spPr>
          <a:xfrm>
            <a:off x="4144963" y="0"/>
            <a:ext cx="6229350" cy="7559675"/>
          </a:xfrm>
          <a:custGeom>
            <a:avLst/>
            <a:gdLst>
              <a:gd name="connsiteX0" fmla="*/ 527051 w 6826251"/>
              <a:gd name="connsiteY0" fmla="*/ 0 h 7559675"/>
              <a:gd name="connsiteX1" fmla="*/ 535728 w 6826251"/>
              <a:gd name="connsiteY1" fmla="*/ 0 h 7559675"/>
              <a:gd name="connsiteX2" fmla="*/ 2142913 w 6826251"/>
              <a:gd name="connsiteY2" fmla="*/ 0 h 7559675"/>
              <a:gd name="connsiteX3" fmla="*/ 6826251 w 6826251"/>
              <a:gd name="connsiteY3" fmla="*/ 0 h 7559675"/>
              <a:gd name="connsiteX4" fmla="*/ 6826251 w 6826251"/>
              <a:gd name="connsiteY4" fmla="*/ 7559675 h 7559675"/>
              <a:gd name="connsiteX5" fmla="*/ 1607185 w 6826251"/>
              <a:gd name="connsiteY5" fmla="*/ 7559675 h 7559675"/>
              <a:gd name="connsiteX6" fmla="*/ 527051 w 6826251"/>
              <a:gd name="connsiteY6" fmla="*/ 7559675 h 7559675"/>
              <a:gd name="connsiteX7" fmla="*/ 0 w 6826251"/>
              <a:gd name="connsiteY7" fmla="*/ 7559675 h 7559675"/>
              <a:gd name="connsiteX8" fmla="*/ 527051 w 6826251"/>
              <a:gd name="connsiteY8" fmla="*/ 122442 h 755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251" h="7559675">
                <a:moveTo>
                  <a:pt x="527051" y="0"/>
                </a:moveTo>
                <a:lnTo>
                  <a:pt x="535728" y="0"/>
                </a:lnTo>
                <a:lnTo>
                  <a:pt x="2142913" y="0"/>
                </a:lnTo>
                <a:lnTo>
                  <a:pt x="6826251" y="0"/>
                </a:lnTo>
                <a:lnTo>
                  <a:pt x="6826251" y="7559675"/>
                </a:lnTo>
                <a:lnTo>
                  <a:pt x="1607185" y="7559675"/>
                </a:lnTo>
                <a:lnTo>
                  <a:pt x="527051" y="7559675"/>
                </a:lnTo>
                <a:lnTo>
                  <a:pt x="0" y="7559675"/>
                </a:lnTo>
                <a:lnTo>
                  <a:pt x="527051" y="122442"/>
                </a:lnTo>
                <a:close/>
              </a:path>
            </a:pathLst>
          </a:cu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631103" y="1333097"/>
            <a:ext cx="3178098" cy="541686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r>
              <a:rPr lang="en-GB" sz="3600">
                <a:solidFill>
                  <a:schemeClr val="bg2"/>
                </a:solidFill>
                <a:latin typeface="Museo Slab 700"/>
              </a:rPr>
              <a:t>Live</a:t>
            </a:r>
          </a:p>
          <a:p>
            <a:pPr marL="342900" indent="-342900"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>
                <a:latin typeface="Museo Slab 500"/>
              </a:rPr>
              <a:t>c.500 events honed to 160, over 100 of which were performed live on our stages 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600">
                <a:latin typeface="Museo Slab 500"/>
              </a:rPr>
              <a:t>Over 7,000 socially distanced audience members </a:t>
            </a:r>
            <a:r>
              <a:rPr lang="en-GB" sz="1600" err="1">
                <a:latin typeface="Museo Slab 500"/>
              </a:rPr>
              <a:t>i</a:t>
            </a:r>
            <a:r>
              <a:rPr lang="en-US" sz="1600">
                <a:latin typeface="Museo Slab 300"/>
              </a:rPr>
              <a:t>n</a:t>
            </a:r>
            <a:r>
              <a:rPr lang="en-US" sz="1600">
                <a:ea typeface="+mn-lt"/>
                <a:cs typeface="+mn-lt"/>
              </a:rPr>
              <a:t> a year of predominantly digital only events</a:t>
            </a:r>
          </a:p>
          <a:p>
            <a:pPr marL="342900" indent="-342900"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>
                <a:latin typeface="Museo Slab 500"/>
              </a:rPr>
              <a:t>Full Covid protocols - test &amp; trace, one-way systems, regular sanitizing, etc.</a:t>
            </a:r>
          </a:p>
          <a:p>
            <a:pPr marL="342900" indent="-342900"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>
                <a:latin typeface="Museo Slab 500"/>
              </a:rPr>
              <a:t>Immense attention to author logistics, care and safety</a:t>
            </a:r>
          </a:p>
          <a:p>
            <a:pPr marL="342900" indent="-342900"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>
                <a:ea typeface="+mn-lt"/>
                <a:cs typeface="+mn-lt"/>
              </a:rPr>
              <a:t>Carefully designed book sales mechanism &amp; author pre-signing system</a:t>
            </a:r>
          </a:p>
        </p:txBody>
      </p:sp>
    </p:spTree>
    <p:extLst>
      <p:ext uri="{BB962C8B-B14F-4D97-AF65-F5344CB8AC3E}">
        <p14:creationId xmlns:p14="http://schemas.microsoft.com/office/powerpoint/2010/main" val="31876360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461342" y="937575"/>
            <a:ext cx="5027294" cy="661764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endParaRPr lang="en-GB" sz="3600">
              <a:solidFill>
                <a:schemeClr val="bg2"/>
              </a:solidFill>
              <a:latin typeface="Museo Slab 700" panose="02000000000000000000" pitchFamily="50" charset="0"/>
            </a:endParaRPr>
          </a:p>
          <a:p>
            <a:pPr>
              <a:defRPr/>
            </a:pPr>
            <a:r>
              <a:rPr lang="en-US" sz="2050" b="1">
                <a:ea typeface="+mn-lt"/>
                <a:cs typeface="+mn-lt"/>
              </a:rPr>
              <a:t>Professional filming &amp; streaming </a:t>
            </a:r>
            <a:endParaRPr lang="en-US"/>
          </a:p>
          <a:p>
            <a:pPr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050">
                <a:latin typeface="Arial"/>
                <a:ea typeface="+mn-lt"/>
                <a:cs typeface="Arial"/>
              </a:rPr>
              <a:t>All live events on stage professionally filmed &amp; streamed for free to an online audience</a:t>
            </a:r>
            <a:endParaRPr lang="en-US" sz="2050"/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050">
                <a:latin typeface="Arial"/>
                <a:cs typeface="Arial"/>
              </a:rPr>
              <a:t>live events interspersed on the stream with pre-recorded digital events ft. international talent</a:t>
            </a:r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cs typeface="Arial"/>
            </a:endParaRPr>
          </a:p>
          <a:p>
            <a:pPr>
              <a:spcBef>
                <a:spcPts val="600"/>
              </a:spcBef>
              <a:spcAft>
                <a:spcPts val="1200"/>
              </a:spcAft>
              <a:defRPr/>
            </a:pPr>
            <a:endParaRPr lang="en-US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endParaRPr lang="en-US" sz="2050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9AFC5B-FBC5-4E53-8D3D-58EC1A024450}"/>
              </a:ext>
            </a:extLst>
          </p:cNvPr>
          <p:cNvSpPr txBox="1"/>
          <p:nvPr/>
        </p:nvSpPr>
        <p:spPr>
          <a:xfrm>
            <a:off x="2874576" y="485066"/>
            <a:ext cx="1929011" cy="13397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4000">
                <a:solidFill>
                  <a:schemeClr val="bg2"/>
                </a:solidFill>
                <a:ea typeface="+mn-lt"/>
                <a:cs typeface="+mn-lt"/>
              </a:rPr>
              <a:t>Digital</a:t>
            </a:r>
            <a:r>
              <a:rPr lang="en-GB" sz="4000" b="1">
                <a:ea typeface="+mn-lt"/>
                <a:cs typeface="+mn-lt"/>
              </a:rPr>
              <a:t> </a:t>
            </a:r>
            <a:endParaRPr lang="en-US" sz="4000"/>
          </a:p>
          <a:p>
            <a:endParaRPr lang="en-US"/>
          </a:p>
          <a:p>
            <a:pPr algn="l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2C7041EE-211E-420A-B34D-05E803A2CDB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/>
          <a:srcRect l="22524" r="22524"/>
          <a:stretch/>
        </p:blipFill>
        <p:spPr/>
      </p:pic>
      <p:pic>
        <p:nvPicPr>
          <p:cNvPr id="9" name="Picture 9">
            <a:extLst>
              <a:ext uri="{FF2B5EF4-FFF2-40B4-BE49-F238E27FC236}">
                <a16:creationId xmlns:a16="http://schemas.microsoft.com/office/drawing/2014/main" id="{BB8ABF7B-F970-4502-B497-65EC05D0A2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78" y="4694580"/>
            <a:ext cx="5087580" cy="28671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7515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514980" y="910758"/>
            <a:ext cx="5027294" cy="564770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endParaRPr lang="en-GB" sz="3600">
              <a:solidFill>
                <a:schemeClr val="bg2"/>
              </a:solidFill>
              <a:latin typeface="Museo Slab 700" panose="02000000000000000000" pitchFamily="50" charset="0"/>
            </a:endParaRPr>
          </a:p>
          <a:p>
            <a:pPr>
              <a:spcBef>
                <a:spcPts val="600"/>
              </a:spcBef>
              <a:spcAft>
                <a:spcPts val="1200"/>
              </a:spcAft>
              <a:defRPr/>
            </a:pPr>
            <a:r>
              <a:rPr lang="en-US" sz="2050" b="1">
                <a:ea typeface="+mn-lt"/>
                <a:cs typeface="+mn-lt"/>
              </a:rPr>
              <a:t>Specially built new microsite</a:t>
            </a:r>
            <a:endParaRPr lang="en-US" sz="2050" b="1">
              <a:latin typeface="Museo Slab 500"/>
              <a:ea typeface="+mn-lt"/>
              <a:cs typeface="+mn-lt"/>
            </a:endParaRPr>
          </a:p>
          <a:p>
            <a:pPr>
              <a:spcBef>
                <a:spcPts val="600"/>
              </a:spcBef>
              <a:spcAft>
                <a:spcPts val="1200"/>
              </a:spcAft>
              <a:defRPr/>
            </a:pPr>
            <a:r>
              <a:rPr lang="en-US" sz="2050">
                <a:ea typeface="+mn-lt"/>
                <a:cs typeface="+mn-lt"/>
              </a:rPr>
              <a:t>An interactive digital map that mirrored what you'd expect to see on a Cheltenham Festival site </a:t>
            </a:r>
            <a:r>
              <a:rPr lang="en-US" sz="2050" err="1">
                <a:ea typeface="+mn-lt"/>
                <a:cs typeface="+mn-lt"/>
              </a:rPr>
              <a:t>inc</a:t>
            </a:r>
            <a:r>
              <a:rPr lang="en-US" sz="2050">
                <a:ea typeface="+mn-lt"/>
                <a:cs typeface="+mn-lt"/>
              </a:rPr>
              <a:t>:</a:t>
            </a:r>
            <a:endParaRPr lang="en-US" sz="2050">
              <a:latin typeface="Museo Slab 5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r>
              <a:rPr lang="en-US" sz="2050">
                <a:latin typeface="Museo Slab 300"/>
              </a:rPr>
              <a:t>Venues</a:t>
            </a: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r>
              <a:rPr lang="en-US" sz="2050">
                <a:latin typeface="Museo Slab 300"/>
              </a:rPr>
              <a:t>Bookshop</a:t>
            </a: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r>
              <a:rPr lang="en-US" sz="2050">
                <a:latin typeface="Museo Slab 300"/>
              </a:rPr>
              <a:t>Box Office</a:t>
            </a: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r>
              <a:rPr lang="en-US" sz="2050">
                <a:latin typeface="Museo Slab 300"/>
              </a:rPr>
              <a:t>Sponsor Areas </a:t>
            </a: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</p:txBody>
      </p:sp>
      <p:pic>
        <p:nvPicPr>
          <p:cNvPr id="13" name="Picture Placeholder 12" descr="Diagram&#10;&#10;Description automatically generated">
            <a:extLst>
              <a:ext uri="{FF2B5EF4-FFF2-40B4-BE49-F238E27FC236}">
                <a16:creationId xmlns:a16="http://schemas.microsoft.com/office/drawing/2014/main" id="{89D177EF-90BD-4A0D-BC80-A37D58C9C3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83" r="27583"/>
          <a:stretch>
            <a:fillRect/>
          </a:stretch>
        </p:blipFill>
        <p:spPr>
          <a:xfrm>
            <a:off x="3298216" y="0"/>
            <a:ext cx="7142646" cy="7559675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19AFC5B-FBC5-4E53-8D3D-58EC1A024450}"/>
              </a:ext>
            </a:extLst>
          </p:cNvPr>
          <p:cNvSpPr txBox="1"/>
          <p:nvPr/>
        </p:nvSpPr>
        <p:spPr>
          <a:xfrm>
            <a:off x="2874576" y="485066"/>
            <a:ext cx="1929011" cy="13397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4000">
                <a:solidFill>
                  <a:schemeClr val="bg2"/>
                </a:solidFill>
                <a:ea typeface="+mn-lt"/>
                <a:cs typeface="+mn-lt"/>
              </a:rPr>
              <a:t>Digital</a:t>
            </a:r>
            <a:r>
              <a:rPr lang="en-GB" sz="4000" b="1">
                <a:ea typeface="+mn-lt"/>
                <a:cs typeface="+mn-lt"/>
              </a:rPr>
              <a:t> </a:t>
            </a:r>
            <a:endParaRPr lang="en-US" sz="4000"/>
          </a:p>
          <a:p>
            <a:endParaRPr lang="en-US"/>
          </a:p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4023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514980" y="910758"/>
            <a:ext cx="4839405" cy="541686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endParaRPr lang="en-GB" sz="2000">
              <a:solidFill>
                <a:schemeClr val="bg2"/>
              </a:solidFill>
              <a:latin typeface="Museo Slab 700" panose="02000000000000000000" pitchFamily="50" charset="0"/>
            </a:endParaRPr>
          </a:p>
          <a:p>
            <a:pPr>
              <a:defRPr/>
            </a:pPr>
            <a:endParaRPr lang="en-US" sz="2000" b="1">
              <a:ea typeface="+mn-lt"/>
              <a:cs typeface="+mn-lt"/>
            </a:endParaRPr>
          </a:p>
          <a:p>
            <a:pPr>
              <a:defRPr/>
            </a:pPr>
            <a:r>
              <a:rPr lang="en-US" sz="2000" b="1">
                <a:ea typeface="+mn-lt"/>
                <a:cs typeface="+mn-lt"/>
              </a:rPr>
              <a:t>Catch–up viewing and partnerships </a:t>
            </a:r>
            <a:endParaRPr lang="en-US" sz="2000" b="1"/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050">
                <a:latin typeface="Arial"/>
                <a:ea typeface="+mn-lt"/>
                <a:cs typeface="Arial"/>
              </a:rPr>
              <a:t>Built a </a:t>
            </a:r>
            <a:r>
              <a:rPr lang="en-US" sz="2050" err="1">
                <a:latin typeface="Arial"/>
                <a:ea typeface="+mn-lt"/>
                <a:cs typeface="Arial"/>
              </a:rPr>
              <a:t>Cheltlitplayer</a:t>
            </a:r>
            <a:r>
              <a:rPr lang="en-US" sz="2050">
                <a:latin typeface="Arial"/>
                <a:ea typeface="+mn-lt"/>
                <a:cs typeface="Arial"/>
              </a:rPr>
              <a:t> to allow catch-up viewing until 31st Dec for a one-off subscription fee of £20</a:t>
            </a:r>
          </a:p>
          <a:p>
            <a:pPr marL="342900" indent="-342900">
              <a:spcAft>
                <a:spcPts val="1200"/>
              </a:spcAft>
              <a:buFont typeface="Arial,Sans-Serif"/>
              <a:buChar char="•"/>
              <a:defRPr/>
            </a:pPr>
            <a:endParaRPr lang="en-US" sz="2050">
              <a:latin typeface="Museo Slab 300"/>
              <a:ea typeface="+mn-lt"/>
              <a:cs typeface="Arial"/>
            </a:endParaRPr>
          </a:p>
          <a:p>
            <a:pPr marL="342900" indent="-342900">
              <a:spcAft>
                <a:spcPts val="1200"/>
              </a:spcAft>
              <a:buFont typeface="Arial,Sans-Serif"/>
              <a:buChar char="•"/>
              <a:defRPr/>
            </a:pPr>
            <a:r>
              <a:rPr lang="en-US" sz="2050">
                <a:latin typeface="Museo Slab 300"/>
                <a:ea typeface="+mn-lt"/>
                <a:cs typeface="Arial"/>
              </a:rPr>
              <a:t>Worked with new and existing media partnerships inc. Audible, Sky Arts and Marquee TV to further amplify digital content</a:t>
            </a:r>
          </a:p>
          <a:p>
            <a:pPr marL="342900" indent="-342900">
              <a:spcAft>
                <a:spcPts val="1200"/>
              </a:spcAft>
              <a:buFont typeface="Arial,Sans-Serif"/>
              <a:buChar char="•"/>
              <a:defRPr/>
            </a:pPr>
            <a:endParaRPr lang="en-US" sz="2050">
              <a:latin typeface="Museo Slab 300"/>
              <a:ea typeface="+mn-lt"/>
              <a:cs typeface="Arial"/>
            </a:endParaRPr>
          </a:p>
          <a:p>
            <a:pPr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>
              <a:defRPr/>
            </a:pPr>
            <a:endParaRPr lang="en-US" sz="2050">
              <a:latin typeface="Museo Slab 300"/>
              <a:ea typeface="+mn-lt"/>
              <a:cs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9AFC5B-FBC5-4E53-8D3D-58EC1A024450}"/>
              </a:ext>
            </a:extLst>
          </p:cNvPr>
          <p:cNvSpPr txBox="1"/>
          <p:nvPr/>
        </p:nvSpPr>
        <p:spPr>
          <a:xfrm>
            <a:off x="2874576" y="485066"/>
            <a:ext cx="1929011" cy="13397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4000">
                <a:solidFill>
                  <a:schemeClr val="bg2"/>
                </a:solidFill>
                <a:ea typeface="+mn-lt"/>
                <a:cs typeface="+mn-lt"/>
              </a:rPr>
              <a:t>Digital</a:t>
            </a:r>
            <a:r>
              <a:rPr lang="en-GB" sz="4000" b="1">
                <a:ea typeface="+mn-lt"/>
                <a:cs typeface="+mn-lt"/>
              </a:rPr>
              <a:t> </a:t>
            </a:r>
            <a:endParaRPr lang="en-US" sz="4000"/>
          </a:p>
          <a:p>
            <a:endParaRPr lang="en-US"/>
          </a:p>
          <a:p>
            <a:pPr algn="l"/>
            <a:endParaRPr lang="en-US"/>
          </a:p>
        </p:txBody>
      </p:sp>
      <p:pic>
        <p:nvPicPr>
          <p:cNvPr id="9" name="Picture 9" descr="Graphical user interface, website&#10;&#10;Description automatically generated">
            <a:extLst>
              <a:ext uri="{FF2B5EF4-FFF2-40B4-BE49-F238E27FC236}">
                <a16:creationId xmlns:a16="http://schemas.microsoft.com/office/drawing/2014/main" id="{38A1FEAB-D525-4204-AC7A-771A5A4B171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773" r="182"/>
          <a:stretch/>
        </p:blipFill>
        <p:spPr>
          <a:xfrm>
            <a:off x="5500469" y="461179"/>
            <a:ext cx="4899699" cy="3753863"/>
          </a:xfrm>
          <a:prstGeom prst="rect">
            <a:avLst/>
          </a:prstGeom>
        </p:spPr>
      </p:pic>
      <p:pic>
        <p:nvPicPr>
          <p:cNvPr id="10" name="Picture 10">
            <a:extLst>
              <a:ext uri="{FF2B5EF4-FFF2-40B4-BE49-F238E27FC236}">
                <a16:creationId xmlns:a16="http://schemas.microsoft.com/office/drawing/2014/main" id="{729EEF1D-0F4D-43DC-8282-248EA0C059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4250" y="4664902"/>
            <a:ext cx="2720019" cy="2245852"/>
          </a:xfrm>
          <a:prstGeom prst="rect">
            <a:avLst/>
          </a:prstGeom>
        </p:spPr>
      </p:pic>
      <p:pic>
        <p:nvPicPr>
          <p:cNvPr id="11" name="Picture 11" descr="Logo, company name&#10;&#10;Description automatically generated">
            <a:extLst>
              <a:ext uri="{FF2B5EF4-FFF2-40B4-BE49-F238E27FC236}">
                <a16:creationId xmlns:a16="http://schemas.microsoft.com/office/drawing/2014/main" id="{B2CD782B-31BF-4E0E-9C66-4ADC1AA45CD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60585" y="4897975"/>
            <a:ext cx="1905162" cy="190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8290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514980" y="910758"/>
            <a:ext cx="5027294" cy="821038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endParaRPr lang="en-GB" sz="3600">
              <a:solidFill>
                <a:schemeClr val="bg2"/>
              </a:solidFill>
              <a:latin typeface="Museo Slab 700" panose="02000000000000000000" pitchFamily="50" charset="0"/>
            </a:endParaRPr>
          </a:p>
          <a:p>
            <a:pPr>
              <a:defRPr/>
            </a:pPr>
            <a:r>
              <a:rPr lang="en-US" sz="2050" b="1">
                <a:ea typeface="+mn-lt"/>
                <a:cs typeface="+mn-lt"/>
              </a:rPr>
              <a:t>Family and Schools</a:t>
            </a:r>
            <a:endParaRPr lang="en-US"/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400">
                <a:latin typeface="Arial"/>
                <a:ea typeface="+mn-lt"/>
                <a:cs typeface="Arial"/>
              </a:rPr>
              <a:t>Created a 'Create Your Own Festival' </a:t>
            </a:r>
            <a:r>
              <a:rPr lang="en-US" sz="2400" err="1">
                <a:latin typeface="Arial"/>
                <a:ea typeface="+mn-lt"/>
                <a:cs typeface="Arial"/>
              </a:rPr>
              <a:t>digi</a:t>
            </a:r>
            <a:r>
              <a:rPr lang="en-US" sz="2400">
                <a:latin typeface="Arial"/>
                <a:ea typeface="+mn-lt"/>
                <a:cs typeface="Arial"/>
              </a:rPr>
              <a:t>-pack for Family and Schools </a:t>
            </a:r>
            <a:r>
              <a:rPr lang="en-US" sz="2400">
                <a:ea typeface="+mn-lt"/>
                <a:cs typeface="+mn-lt"/>
              </a:rPr>
              <a:t>featuring draw-</a:t>
            </a:r>
            <a:r>
              <a:rPr lang="en-US" sz="2400" err="1">
                <a:ea typeface="+mn-lt"/>
                <a:cs typeface="+mn-lt"/>
              </a:rPr>
              <a:t>alongs</a:t>
            </a:r>
            <a:r>
              <a:rPr lang="en-US" sz="2400">
                <a:ea typeface="+mn-lt"/>
                <a:cs typeface="+mn-lt"/>
              </a:rPr>
              <a:t>, storytelling and author talks plus things to recreate the festival experience – festival bunting, a books quiz and a comic trail</a:t>
            </a:r>
            <a:endParaRPr lang="en-US" sz="240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endParaRPr lang="en-US" sz="2400">
              <a:latin typeface="Museo Slab 300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400">
                <a:latin typeface="Arial"/>
                <a:ea typeface="+mn-lt"/>
                <a:cs typeface="Arial"/>
              </a:rPr>
              <a:t>Reissued the content in early 2021 to help with the return to home learning during Lockdown no. 3</a:t>
            </a:r>
          </a:p>
          <a:p>
            <a:pPr marL="342900" indent="-342900">
              <a:buFont typeface="Arial"/>
              <a:buChar char="•"/>
              <a:defRPr/>
            </a:pPr>
            <a:endParaRPr lang="en-GB" sz="2050">
              <a:ea typeface="+mn-lt"/>
              <a:cs typeface="+mn-lt"/>
            </a:endParaRPr>
          </a:p>
          <a:p>
            <a:pPr>
              <a:spcBef>
                <a:spcPts val="600"/>
              </a:spcBef>
              <a:spcAft>
                <a:spcPts val="1200"/>
              </a:spcAft>
              <a:defRPr/>
            </a:pPr>
            <a:endParaRPr lang="en-US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endParaRPr lang="en-US" sz="2050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9AFC5B-FBC5-4E53-8D3D-58EC1A024450}"/>
              </a:ext>
            </a:extLst>
          </p:cNvPr>
          <p:cNvSpPr txBox="1"/>
          <p:nvPr/>
        </p:nvSpPr>
        <p:spPr>
          <a:xfrm>
            <a:off x="2874576" y="485066"/>
            <a:ext cx="1929011" cy="13397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4000">
                <a:solidFill>
                  <a:schemeClr val="bg2"/>
                </a:solidFill>
                <a:ea typeface="+mn-lt"/>
                <a:cs typeface="+mn-lt"/>
              </a:rPr>
              <a:t>Digital</a:t>
            </a:r>
            <a:r>
              <a:rPr lang="en-GB" sz="4000" b="1">
                <a:ea typeface="+mn-lt"/>
                <a:cs typeface="+mn-lt"/>
              </a:rPr>
              <a:t> </a:t>
            </a:r>
            <a:endParaRPr lang="en-US" sz="4000"/>
          </a:p>
          <a:p>
            <a:endParaRPr lang="en-US"/>
          </a:p>
          <a:p>
            <a:pPr algn="l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8CEB60F-2C48-4B1B-86C1-896BB2E5383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pic>
        <p:nvPicPr>
          <p:cNvPr id="8" name="Picture 6" descr="A picture containing text, newspaper, photo, many&#10;&#10;Description automatically generated">
            <a:extLst>
              <a:ext uri="{FF2B5EF4-FFF2-40B4-BE49-F238E27FC236}">
                <a16:creationId xmlns:a16="http://schemas.microsoft.com/office/drawing/2014/main" id="{0A91C50D-5A1A-4E7D-8476-42D0A883186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164" b="1164"/>
          <a:stretch>
            <a:fillRect/>
          </a:stretch>
        </p:blipFill>
        <p:spPr>
          <a:xfrm>
            <a:off x="5713253" y="1186669"/>
            <a:ext cx="3985813" cy="5536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29744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7D390F1-4996-4495-BA5C-E09C1F9C671C}"/>
              </a:ext>
            </a:extLst>
          </p:cNvPr>
          <p:cNvSpPr txBox="1"/>
          <p:nvPr/>
        </p:nvSpPr>
        <p:spPr>
          <a:xfrm>
            <a:off x="461342" y="937575"/>
            <a:ext cx="5027294" cy="535576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1200"/>
              </a:spcAft>
            </a:pPr>
            <a:endParaRPr lang="en-GB" sz="3600">
              <a:solidFill>
                <a:schemeClr val="bg2"/>
              </a:solidFill>
              <a:latin typeface="Museo Slab 700" panose="02000000000000000000" pitchFamily="50" charset="0"/>
            </a:endParaRPr>
          </a:p>
          <a:p>
            <a:pPr>
              <a:defRPr/>
            </a:pPr>
            <a:r>
              <a:rPr lang="en-US" sz="2050" b="1">
                <a:ea typeface="+mn-lt"/>
                <a:cs typeface="+mn-lt"/>
              </a:rPr>
              <a:t>Online bookshop</a:t>
            </a:r>
            <a:endParaRPr lang="en-US"/>
          </a:p>
          <a:p>
            <a:pPr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r>
              <a:rPr lang="en-US" sz="2050">
                <a:latin typeface="Arial"/>
                <a:ea typeface="+mn-lt"/>
                <a:cs typeface="Arial"/>
              </a:rPr>
              <a:t>Worked with Waterstones to create a Festival branded web page for digital book sales alongside physical browsing</a:t>
            </a:r>
            <a:endParaRPr lang="en-US" sz="2050"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  <a:defRPr/>
            </a:pPr>
            <a:endParaRPr lang="en-US" sz="2050">
              <a:latin typeface="Arial"/>
              <a:ea typeface="+mn-lt"/>
              <a:cs typeface="Arial"/>
            </a:endParaRPr>
          </a:p>
          <a:p>
            <a:pPr>
              <a:spcBef>
                <a:spcPts val="600"/>
              </a:spcBef>
              <a:spcAft>
                <a:spcPts val="1200"/>
              </a:spcAft>
              <a:defRPr/>
            </a:pPr>
            <a:endParaRPr lang="en-US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Font typeface="Arial"/>
              <a:buChar char="•"/>
              <a:defRPr/>
            </a:pPr>
            <a:endParaRPr lang="en-US" sz="2050">
              <a:latin typeface="Museo Slab 3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  <a:p>
            <a:pPr marL="285750" indent="-285750">
              <a:spcBef>
                <a:spcPts val="600"/>
              </a:spcBef>
              <a:spcAft>
                <a:spcPts val="1200"/>
              </a:spcAft>
              <a:buChar char="•"/>
              <a:defRPr/>
            </a:pPr>
            <a:endParaRPr lang="en-US" sz="2050">
              <a:latin typeface="Museo Slab 50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9AFC5B-FBC5-4E53-8D3D-58EC1A024450}"/>
              </a:ext>
            </a:extLst>
          </p:cNvPr>
          <p:cNvSpPr txBox="1"/>
          <p:nvPr/>
        </p:nvSpPr>
        <p:spPr>
          <a:xfrm>
            <a:off x="2874576" y="485066"/>
            <a:ext cx="1929011" cy="13397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4000">
                <a:solidFill>
                  <a:schemeClr val="bg2"/>
                </a:solidFill>
                <a:ea typeface="+mn-lt"/>
                <a:cs typeface="+mn-lt"/>
              </a:rPr>
              <a:t>Digital</a:t>
            </a:r>
            <a:r>
              <a:rPr lang="en-GB" sz="4000" b="1">
                <a:ea typeface="+mn-lt"/>
                <a:cs typeface="+mn-lt"/>
              </a:rPr>
              <a:t> </a:t>
            </a:r>
            <a:endParaRPr lang="en-US" sz="4000"/>
          </a:p>
          <a:p>
            <a:endParaRPr lang="en-US"/>
          </a:p>
          <a:p>
            <a:pPr algn="l"/>
            <a:endParaRPr lang="en-US"/>
          </a:p>
        </p:txBody>
      </p:sp>
      <p:pic>
        <p:nvPicPr>
          <p:cNvPr id="7" name="Picture 7" descr="Graphical user interface, website&#10;&#10;Description automatically generated">
            <a:extLst>
              <a:ext uri="{FF2B5EF4-FFF2-40B4-BE49-F238E27FC236}">
                <a16:creationId xmlns:a16="http://schemas.microsoft.com/office/drawing/2014/main" id="{1BC0A894-7AB6-4B65-8785-75AB1156B55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/>
          <a:srcRect l="2159" r="2159"/>
          <a:stretch/>
        </p:blipFill>
        <p:spPr>
          <a:xfrm>
            <a:off x="5639255" y="116302"/>
            <a:ext cx="4530090" cy="7344964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0" name="Picture 10" descr="A picture containing text, indoor, person&#10;&#10;Description automatically generated">
            <a:extLst>
              <a:ext uri="{FF2B5EF4-FFF2-40B4-BE49-F238E27FC236}">
                <a16:creationId xmlns:a16="http://schemas.microsoft.com/office/drawing/2014/main" id="{76060B7D-E8E4-4561-B9D5-3F2BC85D8D4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280" r="-322" b="7074"/>
          <a:stretch/>
        </p:blipFill>
        <p:spPr>
          <a:xfrm>
            <a:off x="735990" y="3975808"/>
            <a:ext cx="4286492" cy="2963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869290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Custom Design">
  <a:themeElements>
    <a:clrScheme name="Custom 3">
      <a:dk1>
        <a:srgbClr val="4D5157"/>
      </a:dk1>
      <a:lt1>
        <a:srgbClr val="FFFFFF"/>
      </a:lt1>
      <a:dk2>
        <a:srgbClr val="E70095"/>
      </a:dk2>
      <a:lt2>
        <a:srgbClr val="EF7622"/>
      </a:lt2>
      <a:accent1>
        <a:srgbClr val="B52372"/>
      </a:accent1>
      <a:accent2>
        <a:srgbClr val="C227B9"/>
      </a:accent2>
      <a:accent3>
        <a:srgbClr val="2F7DE1"/>
      </a:accent3>
      <a:accent4>
        <a:srgbClr val="00A8E1"/>
      </a:accent4>
      <a:accent5>
        <a:srgbClr val="00BCB4"/>
      </a:accent5>
      <a:accent6>
        <a:srgbClr val="3FAE8E"/>
      </a:accent6>
      <a:hlink>
        <a:srgbClr val="FFFFFF"/>
      </a:hlink>
      <a:folHlink>
        <a:srgbClr val="FFFFFF"/>
      </a:folHlink>
    </a:clrScheme>
    <a:fontScheme name="Custom 7">
      <a:majorFont>
        <a:latin typeface="Museo Slab 700"/>
        <a:ea typeface=""/>
        <a:cs typeface=""/>
      </a:majorFont>
      <a:minorFont>
        <a:latin typeface="Museo Slab 3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132b1c79-ce6a-4f0f-bc00-7ac44cae205b">
      <UserInfo>
        <DisplayName>Bairbre Lloyd</DisplayName>
        <AccountId>19</AccountId>
        <AccountType/>
      </UserInfo>
    </SharedWithUsers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7EE5341B45E8949ACCEDE92340281F2" ma:contentTypeVersion="9" ma:contentTypeDescription="Create a new document." ma:contentTypeScope="" ma:versionID="7ac5d7040818eb032363ed3ab453d12f">
  <xsd:schema xmlns:xsd="http://www.w3.org/2001/XMLSchema" xmlns:xs="http://www.w3.org/2001/XMLSchema" xmlns:p="http://schemas.microsoft.com/office/2006/metadata/properties" xmlns:ns2="6781f527-b560-45e9-b062-e16aba933335" xmlns:ns3="132b1c79-ce6a-4f0f-bc00-7ac44cae205b" targetNamespace="http://schemas.microsoft.com/office/2006/metadata/properties" ma:root="true" ma:fieldsID="2356a4d4d6a7a10e144adeeaa6ac1aa1" ns2:_="" ns3:_="">
    <xsd:import namespace="6781f527-b560-45e9-b062-e16aba933335"/>
    <xsd:import namespace="132b1c79-ce6a-4f0f-bc00-7ac44cae205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781f527-b560-45e9-b062-e16aba93333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32b1c79-ce6a-4f0f-bc00-7ac44cae205b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34FEB72-6CEA-4BB4-9EE4-02F62AA3BE4F}">
  <ds:schemaRefs>
    <ds:schemaRef ds:uri="132b1c79-ce6a-4f0f-bc00-7ac44cae205b"/>
    <ds:schemaRef ds:uri="c2b28e79-3373-4713-987a-572c6685908f"/>
    <ds:schemaRef ds:uri="fbcc2532-ea82-49f3-9ad9-64f1c36deae6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0513584D-0780-44CB-8EB6-224B739130D0}">
  <ds:schemaRefs>
    <ds:schemaRef ds:uri="132b1c79-ce6a-4f0f-bc00-7ac44cae205b"/>
    <ds:schemaRef ds:uri="6781f527-b560-45e9-b062-e16aba93333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F7AD610F-3371-473E-96C0-25947C731F6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467</Words>
  <Application>Microsoft Macintosh PowerPoint</Application>
  <PresentationFormat>Custom</PresentationFormat>
  <Paragraphs>80</Paragraphs>
  <Slides>11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11</vt:i4>
      </vt:variant>
    </vt:vector>
  </HeadingPairs>
  <TitlesOfParts>
    <vt:vector size="26" baseType="lpstr">
      <vt:lpstr>Arial</vt:lpstr>
      <vt:lpstr>Arial,Sans-Serif</vt:lpstr>
      <vt:lpstr>Calibri</vt:lpstr>
      <vt:lpstr>Museo Sans 500</vt:lpstr>
      <vt:lpstr>Museo Slab 300</vt:lpstr>
      <vt:lpstr>Museo Slab 500</vt:lpstr>
      <vt:lpstr>Museo Slab 700</vt:lpstr>
      <vt:lpstr>MuseoSlab-500</vt:lpstr>
      <vt:lpstr>Custom Design</vt:lpstr>
      <vt:lpstr>1_Custom Design</vt:lpstr>
      <vt:lpstr>2_Custom Design</vt:lpstr>
      <vt:lpstr>3_Custom Design</vt:lpstr>
      <vt:lpstr>4_Custom Design</vt:lpstr>
      <vt:lpstr>5_Custom Design</vt:lpstr>
      <vt:lpstr>6_Custom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Bairbre Lloyd</dc:creator>
  <cp:lastModifiedBy>Fiona Whyton</cp:lastModifiedBy>
  <cp:revision>2</cp:revision>
  <dcterms:created xsi:type="dcterms:W3CDTF">2021-02-22T18:07:50Z</dcterms:created>
  <dcterms:modified xsi:type="dcterms:W3CDTF">2021-03-08T14:01:24Z</dcterms:modified>
</cp:coreProperties>
</file>