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28" r:id="rId13"/>
    <p:sldId id="319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Pemberton" initials="MP" lastIdx="0" clrIdx="0">
    <p:extLst>
      <p:ext uri="{19B8F6BF-5375-455C-9EA6-DF929625EA0E}">
        <p15:presenceInfo xmlns:p15="http://schemas.microsoft.com/office/powerpoint/2012/main" userId="S-1-5-21-1158636391-2117368371-1712540745-11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336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8BBAA7-7716-41D4-8E00-FBC217E46DEE}" v="18" dt="2021-02-09T18:51:23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6" autoAdjust="0"/>
    <p:restoredTop sz="94614" autoAdjust="0"/>
  </p:normalViewPr>
  <p:slideViewPr>
    <p:cSldViewPr>
      <p:cViewPr varScale="1">
        <p:scale>
          <a:sx n="67" d="100"/>
          <a:sy n="67" d="100"/>
        </p:scale>
        <p:origin x="1212" y="44"/>
      </p:cViewPr>
      <p:guideLst>
        <p:guide orient="horz" pos="1253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emberton" userId="7219a140-dfb4-4e23-8bd2-ed66d77d0331" providerId="ADAL" clId="{E58BBAA7-7716-41D4-8E00-FBC217E46DEE}"/>
    <pc:docChg chg="undo custSel addSld delSld modSld">
      <pc:chgData name="Mark Pemberton" userId="7219a140-dfb4-4e23-8bd2-ed66d77d0331" providerId="ADAL" clId="{E58BBAA7-7716-41D4-8E00-FBC217E46DEE}" dt="2021-02-09T18:51:23.379" v="1709" actId="20578"/>
      <pc:docMkLst>
        <pc:docMk/>
      </pc:docMkLst>
      <pc:sldChg chg="modSp mod">
        <pc:chgData name="Mark Pemberton" userId="7219a140-dfb4-4e23-8bd2-ed66d77d0331" providerId="ADAL" clId="{E58BBAA7-7716-41D4-8E00-FBC217E46DEE}" dt="2021-02-08T15:54:01.991" v="1422" actId="14100"/>
        <pc:sldMkLst>
          <pc:docMk/>
          <pc:sldMk cId="0" sldId="256"/>
        </pc:sldMkLst>
        <pc:spChg chg="mod">
          <ac:chgData name="Mark Pemberton" userId="7219a140-dfb4-4e23-8bd2-ed66d77d0331" providerId="ADAL" clId="{E58BBAA7-7716-41D4-8E00-FBC217E46DEE}" dt="2021-02-08T15:53:51.045" v="1421" actId="207"/>
          <ac:spMkLst>
            <pc:docMk/>
            <pc:sldMk cId="0" sldId="256"/>
            <ac:spMk id="2" creationId="{FA8149DA-E64F-4022-9E1E-3E89097DF7C3}"/>
          </ac:spMkLst>
        </pc:spChg>
        <pc:spChg chg="mod">
          <ac:chgData name="Mark Pemberton" userId="7219a140-dfb4-4e23-8bd2-ed66d77d0331" providerId="ADAL" clId="{E58BBAA7-7716-41D4-8E00-FBC217E46DEE}" dt="2021-02-08T15:54:01.991" v="1422" actId="14100"/>
          <ac:spMkLst>
            <pc:docMk/>
            <pc:sldMk cId="0" sldId="256"/>
            <ac:spMk id="2095" creationId="{00000000-0000-0000-0000-000000000000}"/>
          </ac:spMkLst>
        </pc:spChg>
      </pc:sldChg>
      <pc:sldChg chg="modSp del mod">
        <pc:chgData name="Mark Pemberton" userId="7219a140-dfb4-4e23-8bd2-ed66d77d0331" providerId="ADAL" clId="{E58BBAA7-7716-41D4-8E00-FBC217E46DEE}" dt="2021-02-08T15:19:23.189" v="526" actId="2696"/>
        <pc:sldMkLst>
          <pc:docMk/>
          <pc:sldMk cId="477448321" sldId="268"/>
        </pc:sldMkLst>
        <pc:spChg chg="mod">
          <ac:chgData name="Mark Pemberton" userId="7219a140-dfb4-4e23-8bd2-ed66d77d0331" providerId="ADAL" clId="{E58BBAA7-7716-41D4-8E00-FBC217E46DEE}" dt="2021-02-08T15:08:36.202" v="101" actId="20577"/>
          <ac:spMkLst>
            <pc:docMk/>
            <pc:sldMk cId="477448321" sldId="268"/>
            <ac:spMk id="2" creationId="{971CE8F7-445D-438C-926F-161E532BB188}"/>
          </ac:spMkLst>
        </pc:spChg>
        <pc:spChg chg="mod">
          <ac:chgData name="Mark Pemberton" userId="7219a140-dfb4-4e23-8bd2-ed66d77d0331" providerId="ADAL" clId="{E58BBAA7-7716-41D4-8E00-FBC217E46DEE}" dt="2021-02-08T15:19:19.732" v="525" actId="20577"/>
          <ac:spMkLst>
            <pc:docMk/>
            <pc:sldMk cId="477448321" sldId="268"/>
            <ac:spMk id="3" creationId="{D51F8529-E85E-41E7-A2C3-27BC0FAFF166}"/>
          </ac:spMkLst>
        </pc:spChg>
      </pc:sldChg>
      <pc:sldChg chg="del">
        <pc:chgData name="Mark Pemberton" userId="7219a140-dfb4-4e23-8bd2-ed66d77d0331" providerId="ADAL" clId="{E58BBAA7-7716-41D4-8E00-FBC217E46DEE}" dt="2021-02-08T15:52:49.095" v="1369" actId="2696"/>
        <pc:sldMkLst>
          <pc:docMk/>
          <pc:sldMk cId="3923005880" sldId="273"/>
        </pc:sldMkLst>
      </pc:sldChg>
      <pc:sldChg chg="del">
        <pc:chgData name="Mark Pemberton" userId="7219a140-dfb4-4e23-8bd2-ed66d77d0331" providerId="ADAL" clId="{E58BBAA7-7716-41D4-8E00-FBC217E46DEE}" dt="2021-02-08T15:52:50.980" v="1370" actId="2696"/>
        <pc:sldMkLst>
          <pc:docMk/>
          <pc:sldMk cId="3343300933" sldId="276"/>
        </pc:sldMkLst>
      </pc:sldChg>
      <pc:sldChg chg="del">
        <pc:chgData name="Mark Pemberton" userId="7219a140-dfb4-4e23-8bd2-ed66d77d0331" providerId="ADAL" clId="{E58BBAA7-7716-41D4-8E00-FBC217E46DEE}" dt="2021-02-08T15:52:42.888" v="1366" actId="2696"/>
        <pc:sldMkLst>
          <pc:docMk/>
          <pc:sldMk cId="1301283110" sldId="277"/>
        </pc:sldMkLst>
      </pc:sldChg>
      <pc:sldChg chg="del">
        <pc:chgData name="Mark Pemberton" userId="7219a140-dfb4-4e23-8bd2-ed66d77d0331" providerId="ADAL" clId="{E58BBAA7-7716-41D4-8E00-FBC217E46DEE}" dt="2021-02-08T15:52:47.272" v="1368" actId="2696"/>
        <pc:sldMkLst>
          <pc:docMk/>
          <pc:sldMk cId="629776607" sldId="278"/>
        </pc:sldMkLst>
      </pc:sldChg>
      <pc:sldChg chg="del">
        <pc:chgData name="Mark Pemberton" userId="7219a140-dfb4-4e23-8bd2-ed66d77d0331" providerId="ADAL" clId="{E58BBAA7-7716-41D4-8E00-FBC217E46DEE}" dt="2021-02-08T15:52:45.057" v="1367" actId="2696"/>
        <pc:sldMkLst>
          <pc:docMk/>
          <pc:sldMk cId="1549839051" sldId="283"/>
        </pc:sldMkLst>
      </pc:sldChg>
      <pc:sldChg chg="modSp mod">
        <pc:chgData name="Mark Pemberton" userId="7219a140-dfb4-4e23-8bd2-ed66d77d0331" providerId="ADAL" clId="{E58BBAA7-7716-41D4-8E00-FBC217E46DEE}" dt="2021-02-08T15:53:27.972" v="1417" actId="20577"/>
        <pc:sldMkLst>
          <pc:docMk/>
          <pc:sldMk cId="0" sldId="319"/>
        </pc:sldMkLst>
        <pc:spChg chg="mod">
          <ac:chgData name="Mark Pemberton" userId="7219a140-dfb4-4e23-8bd2-ed66d77d0331" providerId="ADAL" clId="{E58BBAA7-7716-41D4-8E00-FBC217E46DEE}" dt="2021-02-08T15:53:27.972" v="1417" actId="20577"/>
          <ac:spMkLst>
            <pc:docMk/>
            <pc:sldMk cId="0" sldId="319"/>
            <ac:spMk id="92163" creationId="{00000000-0000-0000-0000-000000000000}"/>
          </ac:spMkLst>
        </pc:spChg>
      </pc:sldChg>
      <pc:sldChg chg="del">
        <pc:chgData name="Mark Pemberton" userId="7219a140-dfb4-4e23-8bd2-ed66d77d0331" providerId="ADAL" clId="{E58BBAA7-7716-41D4-8E00-FBC217E46DEE}" dt="2021-02-08T15:12:35.379" v="176" actId="2696"/>
        <pc:sldMkLst>
          <pc:docMk/>
          <pc:sldMk cId="2317955581" sldId="320"/>
        </pc:sldMkLst>
      </pc:sldChg>
      <pc:sldChg chg="del">
        <pc:chgData name="Mark Pemberton" userId="7219a140-dfb4-4e23-8bd2-ed66d77d0331" providerId="ADAL" clId="{E58BBAA7-7716-41D4-8E00-FBC217E46DEE}" dt="2021-02-08T15:52:52.625" v="1371" actId="2696"/>
        <pc:sldMkLst>
          <pc:docMk/>
          <pc:sldMk cId="2350549658" sldId="321"/>
        </pc:sldMkLst>
      </pc:sldChg>
      <pc:sldChg chg="del">
        <pc:chgData name="Mark Pemberton" userId="7219a140-dfb4-4e23-8bd2-ed66d77d0331" providerId="ADAL" clId="{E58BBAA7-7716-41D4-8E00-FBC217E46DEE}" dt="2021-02-08T15:52:55.039" v="1372" actId="2696"/>
        <pc:sldMkLst>
          <pc:docMk/>
          <pc:sldMk cId="2337211812" sldId="322"/>
        </pc:sldMkLst>
      </pc:sldChg>
      <pc:sldChg chg="del">
        <pc:chgData name="Mark Pemberton" userId="7219a140-dfb4-4e23-8bd2-ed66d77d0331" providerId="ADAL" clId="{E58BBAA7-7716-41D4-8E00-FBC217E46DEE}" dt="2021-02-08T15:52:57.504" v="1373" actId="2696"/>
        <pc:sldMkLst>
          <pc:docMk/>
          <pc:sldMk cId="2753386009" sldId="323"/>
        </pc:sldMkLst>
      </pc:sldChg>
      <pc:sldChg chg="del">
        <pc:chgData name="Mark Pemberton" userId="7219a140-dfb4-4e23-8bd2-ed66d77d0331" providerId="ADAL" clId="{E58BBAA7-7716-41D4-8E00-FBC217E46DEE}" dt="2021-02-08T15:52:59.775" v="1374" actId="2696"/>
        <pc:sldMkLst>
          <pc:docMk/>
          <pc:sldMk cId="1073745324" sldId="326"/>
        </pc:sldMkLst>
      </pc:sldChg>
      <pc:sldChg chg="del">
        <pc:chgData name="Mark Pemberton" userId="7219a140-dfb4-4e23-8bd2-ed66d77d0331" providerId="ADAL" clId="{E58BBAA7-7716-41D4-8E00-FBC217E46DEE}" dt="2021-02-08T15:53:02.034" v="1375" actId="2696"/>
        <pc:sldMkLst>
          <pc:docMk/>
          <pc:sldMk cId="382401459" sldId="327"/>
        </pc:sldMkLst>
      </pc:sldChg>
      <pc:sldChg chg="addSp delSp modSp add mod">
        <pc:chgData name="Mark Pemberton" userId="7219a140-dfb4-4e23-8bd2-ed66d77d0331" providerId="ADAL" clId="{E58BBAA7-7716-41D4-8E00-FBC217E46DEE}" dt="2021-02-08T15:52:38.166" v="1365" actId="113"/>
        <pc:sldMkLst>
          <pc:docMk/>
          <pc:sldMk cId="3096816108" sldId="328"/>
        </pc:sldMkLst>
        <pc:spChg chg="del mod">
          <ac:chgData name="Mark Pemberton" userId="7219a140-dfb4-4e23-8bd2-ed66d77d0331" providerId="ADAL" clId="{E58BBAA7-7716-41D4-8E00-FBC217E46DEE}" dt="2021-02-08T15:52:01.128" v="1333" actId="478"/>
          <ac:spMkLst>
            <pc:docMk/>
            <pc:sldMk cId="3096816108" sldId="328"/>
            <ac:spMk id="2" creationId="{971CE8F7-445D-438C-926F-161E532BB188}"/>
          </ac:spMkLst>
        </pc:spChg>
        <pc:spChg chg="mod">
          <ac:chgData name="Mark Pemberton" userId="7219a140-dfb4-4e23-8bd2-ed66d77d0331" providerId="ADAL" clId="{E58BBAA7-7716-41D4-8E00-FBC217E46DEE}" dt="2021-02-08T15:52:38.166" v="1365" actId="113"/>
          <ac:spMkLst>
            <pc:docMk/>
            <pc:sldMk cId="3096816108" sldId="328"/>
            <ac:spMk id="3" creationId="{D51F8529-E85E-41E7-A2C3-27BC0FAFF166}"/>
          </ac:spMkLst>
        </pc:spChg>
        <pc:spChg chg="add mod">
          <ac:chgData name="Mark Pemberton" userId="7219a140-dfb4-4e23-8bd2-ed66d77d0331" providerId="ADAL" clId="{E58BBAA7-7716-41D4-8E00-FBC217E46DEE}" dt="2021-02-08T15:52:01.128" v="1333" actId="478"/>
          <ac:spMkLst>
            <pc:docMk/>
            <pc:sldMk cId="3096816108" sldId="328"/>
            <ac:spMk id="5" creationId="{970A95A6-DD68-4108-89F0-65BEDBF39F76}"/>
          </ac:spMkLst>
        </pc:spChg>
      </pc:sldChg>
      <pc:sldChg chg="modSp add mod">
        <pc:chgData name="Mark Pemberton" userId="7219a140-dfb4-4e23-8bd2-ed66d77d0331" providerId="ADAL" clId="{E58BBAA7-7716-41D4-8E00-FBC217E46DEE}" dt="2021-02-08T15:17:49.580" v="428" actId="20577"/>
        <pc:sldMkLst>
          <pc:docMk/>
          <pc:sldMk cId="1994027139" sldId="329"/>
        </pc:sldMkLst>
        <pc:spChg chg="mod">
          <ac:chgData name="Mark Pemberton" userId="7219a140-dfb4-4e23-8bd2-ed66d77d0331" providerId="ADAL" clId="{E58BBAA7-7716-41D4-8E00-FBC217E46DEE}" dt="2021-02-08T15:17:49.580" v="428" actId="20577"/>
          <ac:spMkLst>
            <pc:docMk/>
            <pc:sldMk cId="1994027139" sldId="329"/>
            <ac:spMk id="3" creationId="{D51F8529-E85E-41E7-A2C3-27BC0FAFF166}"/>
          </ac:spMkLst>
        </pc:spChg>
      </pc:sldChg>
      <pc:sldChg chg="modSp add mod">
        <pc:chgData name="Mark Pemberton" userId="7219a140-dfb4-4e23-8bd2-ed66d77d0331" providerId="ADAL" clId="{E58BBAA7-7716-41D4-8E00-FBC217E46DEE}" dt="2021-02-08T15:38:24.335" v="815" actId="20577"/>
        <pc:sldMkLst>
          <pc:docMk/>
          <pc:sldMk cId="3632155099" sldId="330"/>
        </pc:sldMkLst>
        <pc:spChg chg="mod">
          <ac:chgData name="Mark Pemberton" userId="7219a140-dfb4-4e23-8bd2-ed66d77d0331" providerId="ADAL" clId="{E58BBAA7-7716-41D4-8E00-FBC217E46DEE}" dt="2021-02-08T15:38:24.335" v="815" actId="20577"/>
          <ac:spMkLst>
            <pc:docMk/>
            <pc:sldMk cId="3632155099" sldId="330"/>
            <ac:spMk id="3" creationId="{D51F8529-E85E-41E7-A2C3-27BC0FAFF166}"/>
          </ac:spMkLst>
        </pc:spChg>
      </pc:sldChg>
      <pc:sldChg chg="modSp add mod">
        <pc:chgData name="Mark Pemberton" userId="7219a140-dfb4-4e23-8bd2-ed66d77d0331" providerId="ADAL" clId="{E58BBAA7-7716-41D4-8E00-FBC217E46DEE}" dt="2021-02-08T15:37:36.744" v="777" actId="20577"/>
        <pc:sldMkLst>
          <pc:docMk/>
          <pc:sldMk cId="1754511047" sldId="331"/>
        </pc:sldMkLst>
        <pc:spChg chg="mod">
          <ac:chgData name="Mark Pemberton" userId="7219a140-dfb4-4e23-8bd2-ed66d77d0331" providerId="ADAL" clId="{E58BBAA7-7716-41D4-8E00-FBC217E46DEE}" dt="2021-02-08T15:24:03.218" v="664" actId="20577"/>
          <ac:spMkLst>
            <pc:docMk/>
            <pc:sldMk cId="1754511047" sldId="331"/>
            <ac:spMk id="2" creationId="{971CE8F7-445D-438C-926F-161E532BB188}"/>
          </ac:spMkLst>
        </pc:spChg>
        <pc:spChg chg="mod">
          <ac:chgData name="Mark Pemberton" userId="7219a140-dfb4-4e23-8bd2-ed66d77d0331" providerId="ADAL" clId="{E58BBAA7-7716-41D4-8E00-FBC217E46DEE}" dt="2021-02-08T15:37:36.744" v="777" actId="20577"/>
          <ac:spMkLst>
            <pc:docMk/>
            <pc:sldMk cId="1754511047" sldId="331"/>
            <ac:spMk id="3" creationId="{D51F8529-E85E-41E7-A2C3-27BC0FAFF166}"/>
          </ac:spMkLst>
        </pc:spChg>
      </pc:sldChg>
      <pc:sldChg chg="modSp add mod">
        <pc:chgData name="Mark Pemberton" userId="7219a140-dfb4-4e23-8bd2-ed66d77d0331" providerId="ADAL" clId="{E58BBAA7-7716-41D4-8E00-FBC217E46DEE}" dt="2021-02-09T18:47:43.337" v="1486" actId="20577"/>
        <pc:sldMkLst>
          <pc:docMk/>
          <pc:sldMk cId="332487630" sldId="332"/>
        </pc:sldMkLst>
        <pc:spChg chg="mod">
          <ac:chgData name="Mark Pemberton" userId="7219a140-dfb4-4e23-8bd2-ed66d77d0331" providerId="ADAL" clId="{E58BBAA7-7716-41D4-8E00-FBC217E46DEE}" dt="2021-02-09T18:47:43.337" v="1486" actId="20577"/>
          <ac:spMkLst>
            <pc:docMk/>
            <pc:sldMk cId="332487630" sldId="332"/>
            <ac:spMk id="3" creationId="{D51F8529-E85E-41E7-A2C3-27BC0FAFF166}"/>
          </ac:spMkLst>
        </pc:spChg>
      </pc:sldChg>
      <pc:sldChg chg="modSp add mod">
        <pc:chgData name="Mark Pemberton" userId="7219a140-dfb4-4e23-8bd2-ed66d77d0331" providerId="ADAL" clId="{E58BBAA7-7716-41D4-8E00-FBC217E46DEE}" dt="2021-02-09T18:51:23.379" v="1709" actId="20578"/>
        <pc:sldMkLst>
          <pc:docMk/>
          <pc:sldMk cId="3342471025" sldId="333"/>
        </pc:sldMkLst>
        <pc:spChg chg="mod">
          <ac:chgData name="Mark Pemberton" userId="7219a140-dfb4-4e23-8bd2-ed66d77d0331" providerId="ADAL" clId="{E58BBAA7-7716-41D4-8E00-FBC217E46DEE}" dt="2021-02-09T18:51:23.379" v="1709" actId="20578"/>
          <ac:spMkLst>
            <pc:docMk/>
            <pc:sldMk cId="3342471025" sldId="333"/>
            <ac:spMk id="3" creationId="{D51F8529-E85E-41E7-A2C3-27BC0FAFF166}"/>
          </ac:spMkLst>
        </pc:spChg>
      </pc:sldChg>
      <pc:sldChg chg="modSp add mod">
        <pc:chgData name="Mark Pemberton" userId="7219a140-dfb4-4e23-8bd2-ed66d77d0331" providerId="ADAL" clId="{E58BBAA7-7716-41D4-8E00-FBC217E46DEE}" dt="2021-02-09T18:50:25.314" v="1680" actId="20577"/>
        <pc:sldMkLst>
          <pc:docMk/>
          <pc:sldMk cId="2402832686" sldId="334"/>
        </pc:sldMkLst>
        <pc:spChg chg="mod">
          <ac:chgData name="Mark Pemberton" userId="7219a140-dfb4-4e23-8bd2-ed66d77d0331" providerId="ADAL" clId="{E58BBAA7-7716-41D4-8E00-FBC217E46DEE}" dt="2021-02-09T18:50:25.314" v="1680" actId="20577"/>
          <ac:spMkLst>
            <pc:docMk/>
            <pc:sldMk cId="2402832686" sldId="334"/>
            <ac:spMk id="3" creationId="{D51F8529-E85E-41E7-A2C3-27BC0FAFF166}"/>
          </ac:spMkLst>
        </pc:spChg>
      </pc:sldChg>
      <pc:sldChg chg="modSp add mod">
        <pc:chgData name="Mark Pemberton" userId="7219a140-dfb4-4e23-8bd2-ed66d77d0331" providerId="ADAL" clId="{E58BBAA7-7716-41D4-8E00-FBC217E46DEE}" dt="2021-02-09T18:51:08.548" v="1708" actId="20577"/>
        <pc:sldMkLst>
          <pc:docMk/>
          <pc:sldMk cId="565965365" sldId="335"/>
        </pc:sldMkLst>
        <pc:spChg chg="mod">
          <ac:chgData name="Mark Pemberton" userId="7219a140-dfb4-4e23-8bd2-ed66d77d0331" providerId="ADAL" clId="{E58BBAA7-7716-41D4-8E00-FBC217E46DEE}" dt="2021-02-09T18:51:08.548" v="1708" actId="20577"/>
          <ac:spMkLst>
            <pc:docMk/>
            <pc:sldMk cId="565965365" sldId="335"/>
            <ac:spMk id="3" creationId="{D51F8529-E85E-41E7-A2C3-27BC0FAFF16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BD2D6-5312-4D03-B3D5-E51497491AC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4A728-8673-44E3-B12D-440F2190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7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F80335-25AD-4AD6-BC71-16C4FF0D40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27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E574A-5844-4CB3-AA2E-7A7990846767}" type="slidenum">
              <a:rPr lang="en-US"/>
              <a:pPr/>
              <a:t>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2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11E56-C4DF-4C31-81E0-44D70D53DBDE}" type="slidenum">
              <a:rPr lang="en-US"/>
              <a:pPr/>
              <a:t>10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0"/>
            <a:ext cx="2087563" cy="6021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0"/>
            <a:ext cx="6111875" cy="6021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003800" y="0"/>
            <a:ext cx="3887788" cy="765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750" y="1989138"/>
            <a:ext cx="2659063" cy="193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351213" y="1989138"/>
            <a:ext cx="2660650" cy="193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9750" y="4081463"/>
            <a:ext cx="2659063" cy="193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1213" y="4081463"/>
            <a:ext cx="2660650" cy="193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800" y="0"/>
            <a:ext cx="3887788" cy="765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989138"/>
            <a:ext cx="2659063" cy="403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1213" y="1989138"/>
            <a:ext cx="2660650" cy="403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800" y="0"/>
            <a:ext cx="3887788" cy="765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989138"/>
            <a:ext cx="2659063" cy="403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351213" y="1989138"/>
            <a:ext cx="2660650" cy="193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51213" y="4081463"/>
            <a:ext cx="2660650" cy="193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989138"/>
            <a:ext cx="2659063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1213" y="1989138"/>
            <a:ext cx="266065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3800" y="0"/>
            <a:ext cx="38877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989138"/>
            <a:ext cx="547211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43" name="Picture 19" descr="ABO_dpink_RGB_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8797" y="0"/>
            <a:ext cx="2030505" cy="10731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algn="r" rtl="0" fontAlgn="base">
        <a:spcBef>
          <a:spcPct val="0"/>
        </a:spcBef>
        <a:spcAft>
          <a:spcPct val="0"/>
        </a:spcAft>
        <a:defRPr sz="3200" b="1">
          <a:solidFill>
            <a:srgbClr val="99336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rgbClr val="993366"/>
          </a:solidFill>
          <a:latin typeface="Gill Sans MT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rgbClr val="993366"/>
          </a:solidFill>
          <a:latin typeface="Gill Sans MT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rgbClr val="993366"/>
          </a:solidFill>
          <a:latin typeface="Gill Sans MT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rgbClr val="993366"/>
          </a:solidFill>
          <a:latin typeface="Gill Sans MT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rgbClr val="993366"/>
          </a:solidFill>
          <a:latin typeface="Gill Sans MT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rgbClr val="993366"/>
          </a:solidFill>
          <a:latin typeface="Gill Sans MT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rgbClr val="993366"/>
          </a:solidFill>
          <a:latin typeface="Gill Sans MT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rgbClr val="993366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ill Sans MT Light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 Light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6" name="Picture 38" descr="lon_sin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20713"/>
            <a:ext cx="2057400" cy="2057400"/>
          </a:xfrm>
          <a:prstGeom prst="rect">
            <a:avLst/>
          </a:prstGeom>
          <a:noFill/>
        </p:spPr>
      </p:pic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6732588" y="2781300"/>
            <a:ext cx="2057400" cy="23653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 b="1" dirty="0">
                <a:solidFill>
                  <a:schemeClr val="bg1"/>
                </a:solidFill>
                <a:latin typeface="Century Gothic" pitchFamily="34" charset="0"/>
              </a:rPr>
              <a:t>London Sinfonietta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3975" y="277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1187624" y="4509120"/>
            <a:ext cx="4247976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800" dirty="0">
                <a:latin typeface="Gill Sans MT" pitchFamily="34" charset="0"/>
              </a:rPr>
              <a:t>Mark Pemberton</a:t>
            </a:r>
            <a:endParaRPr lang="en-GB" sz="2800" dirty="0">
              <a:latin typeface="Gill Sans MT Light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800" dirty="0">
                <a:latin typeface="Gill Sans MT Light" pitchFamily="34" charset="0"/>
              </a:rPr>
              <a:t>Director, ABO</a:t>
            </a:r>
            <a:endParaRPr lang="en-GB" sz="2800" dirty="0">
              <a:latin typeface="Gill Sans MT" pitchFamily="34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5003800" y="0"/>
            <a:ext cx="38877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endParaRPr lang="en-US" sz="3200" b="1">
              <a:solidFill>
                <a:srgbClr val="993366"/>
              </a:solidFill>
              <a:latin typeface="Gill Sans MT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8149DA-E64F-4022-9E1E-3E89097DF7C3}"/>
              </a:ext>
            </a:extLst>
          </p:cNvPr>
          <p:cNvSpPr txBox="1"/>
          <p:nvPr/>
        </p:nvSpPr>
        <p:spPr>
          <a:xfrm>
            <a:off x="611560" y="2276872"/>
            <a:ext cx="5497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3600" b="1" dirty="0">
                <a:solidFill>
                  <a:srgbClr val="C00000"/>
                </a:solidFill>
                <a:latin typeface="+mn-lt"/>
              </a:rPr>
              <a:t>BREXIT BRIEFING: UK IMMIGRATION RULES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ABO_blue_RGB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76250"/>
            <a:ext cx="8497888" cy="4824413"/>
          </a:xfrm>
          <a:prstGeom prst="rect">
            <a:avLst/>
          </a:prstGeom>
          <a:noFill/>
        </p:spPr>
      </p:pic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187450" y="5084763"/>
            <a:ext cx="68405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dirty="0">
                <a:latin typeface="+mn-lt"/>
              </a:rPr>
              <a:t>West Wing, Somerset House, </a:t>
            </a:r>
          </a:p>
          <a:p>
            <a:pPr algn="ctr"/>
            <a:r>
              <a:rPr lang="en-GB" dirty="0">
                <a:latin typeface="+mn-lt"/>
              </a:rPr>
              <a:t>Strand, London WC2R 1LA</a:t>
            </a:r>
          </a:p>
          <a:p>
            <a:pPr algn="ctr"/>
            <a:r>
              <a:rPr lang="en-GB" dirty="0">
                <a:solidFill>
                  <a:srgbClr val="3399FF"/>
                </a:solidFill>
                <a:latin typeface="Gill Sans MT" pitchFamily="34" charset="0"/>
              </a:rPr>
              <a:t>www.abo.org.uk		email: info@abo.org.uk</a:t>
            </a:r>
            <a:endParaRPr lang="en-US" dirty="0">
              <a:solidFill>
                <a:srgbClr val="3399FF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E8F7-445D-438C-926F-161E532B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332656"/>
            <a:ext cx="6695852" cy="765175"/>
          </a:xfrm>
        </p:spPr>
        <p:txBody>
          <a:bodyPr/>
          <a:lstStyle/>
          <a:p>
            <a:r>
              <a:rPr lang="en-GB" dirty="0"/>
              <a:t>LONG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8529-E85E-41E7-A2C3-27BC0FAFF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628800"/>
            <a:ext cx="7626851" cy="34196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b="1" dirty="0"/>
              <a:t>Tier 1 (Global Talent)</a:t>
            </a:r>
          </a:p>
          <a:p>
            <a:pPr algn="just"/>
            <a:r>
              <a:rPr lang="en-GB" sz="2400" dirty="0"/>
              <a:t>Be recognised as a leader or potential leader</a:t>
            </a:r>
          </a:p>
          <a:p>
            <a:pPr algn="just"/>
            <a:r>
              <a:rPr lang="en-GB" sz="2400" dirty="0"/>
              <a:t>Endorsed by Arts Council England</a:t>
            </a:r>
          </a:p>
          <a:p>
            <a:pPr algn="just"/>
            <a:r>
              <a:rPr lang="en-GB" sz="2400" dirty="0"/>
              <a:t>Up to 5 years</a:t>
            </a:r>
          </a:p>
          <a:p>
            <a:pPr algn="just"/>
            <a:r>
              <a:rPr lang="en-GB" sz="2400" dirty="0"/>
              <a:t>No language or minimum salary eligibility requirements</a:t>
            </a:r>
          </a:p>
          <a:p>
            <a:pPr algn="just"/>
            <a:r>
              <a:rPr lang="en-GB" sz="2400" dirty="0"/>
              <a:t>Apply to settle permanently after 3 years (leader) or 5 years (potential leader)</a:t>
            </a:r>
          </a:p>
          <a:p>
            <a:pPr algn="just"/>
            <a:r>
              <a:rPr lang="en-GB" sz="2400" dirty="0"/>
              <a:t>£97 application fee, £456 endorsement fee, £624 healthcare surcharge</a:t>
            </a:r>
          </a:p>
          <a:p>
            <a:pPr algn="just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9402713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E8F7-445D-438C-926F-161E532B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332656"/>
            <a:ext cx="6695852" cy="765175"/>
          </a:xfrm>
        </p:spPr>
        <p:txBody>
          <a:bodyPr/>
          <a:lstStyle/>
          <a:p>
            <a:r>
              <a:rPr lang="en-GB" dirty="0"/>
              <a:t>LONG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8529-E85E-41E7-A2C3-27BC0FAFF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628800"/>
            <a:ext cx="7626851" cy="34196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b="1" dirty="0"/>
              <a:t>Tier 2 (Skilled Worker)</a:t>
            </a:r>
          </a:p>
          <a:p>
            <a:pPr algn="just"/>
            <a:r>
              <a:rPr lang="en-GB" sz="2400" dirty="0"/>
              <a:t>Up to 5 years</a:t>
            </a:r>
          </a:p>
          <a:p>
            <a:pPr algn="just"/>
            <a:r>
              <a:rPr lang="en-GB" sz="2400" dirty="0"/>
              <a:t>Certificate of Sponsorship</a:t>
            </a:r>
          </a:p>
          <a:p>
            <a:pPr algn="just"/>
            <a:r>
              <a:rPr lang="en-GB" sz="2400" dirty="0"/>
              <a:t>Points Based System – meet language and minimum salary requirements</a:t>
            </a:r>
          </a:p>
          <a:p>
            <a:pPr algn="just"/>
            <a:r>
              <a:rPr lang="en-GB" sz="2400" dirty="0"/>
              <a:t>Shortage Occupation List – principals, sub-principals and numbered positions</a:t>
            </a:r>
          </a:p>
          <a:p>
            <a:pPr algn="just"/>
            <a:r>
              <a:rPr lang="en-GB" sz="2400" dirty="0"/>
              <a:t>Apply to settle permanently after 5 years</a:t>
            </a:r>
          </a:p>
          <a:p>
            <a:pPr algn="just"/>
            <a:r>
              <a:rPr lang="en-GB" sz="2400" dirty="0"/>
              <a:t>£610 to £1,408 application fee (less £55 for EEA citizens), £624 healthcare surcharge</a:t>
            </a:r>
          </a:p>
        </p:txBody>
      </p:sp>
    </p:spTree>
    <p:extLst>
      <p:ext uri="{BB962C8B-B14F-4D97-AF65-F5344CB8AC3E}">
        <p14:creationId xmlns:p14="http://schemas.microsoft.com/office/powerpoint/2010/main" val="363215509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E8F7-445D-438C-926F-161E532B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332656"/>
            <a:ext cx="6695852" cy="765175"/>
          </a:xfrm>
        </p:spPr>
        <p:txBody>
          <a:bodyPr/>
          <a:lstStyle/>
          <a:p>
            <a:r>
              <a:rPr lang="en-GB" dirty="0"/>
              <a:t>SHORT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8529-E85E-41E7-A2C3-27BC0FAFF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025527"/>
            <a:ext cx="7626851" cy="3419697"/>
          </a:xfrm>
        </p:spPr>
        <p:txBody>
          <a:bodyPr>
            <a:noAutofit/>
          </a:bodyPr>
          <a:lstStyle/>
          <a:p>
            <a:pPr algn="just"/>
            <a:r>
              <a:rPr lang="en-GB" sz="3600" dirty="0"/>
              <a:t>Tier 5 (Creative &amp; Sporting)</a:t>
            </a:r>
          </a:p>
          <a:p>
            <a:pPr algn="just"/>
            <a:r>
              <a:rPr lang="en-GB" sz="3600" dirty="0"/>
              <a:t>Tier 5 (Concession)</a:t>
            </a:r>
          </a:p>
          <a:p>
            <a:pPr algn="just"/>
            <a:r>
              <a:rPr lang="en-GB" sz="3600" dirty="0"/>
              <a:t>Permitted Paid Engagement</a:t>
            </a:r>
          </a:p>
          <a:p>
            <a:pPr algn="just"/>
            <a:r>
              <a:rPr lang="en-GB" sz="3600" dirty="0"/>
              <a:t>Permit Free Festival</a:t>
            </a:r>
          </a:p>
        </p:txBody>
      </p:sp>
    </p:spTree>
    <p:extLst>
      <p:ext uri="{BB962C8B-B14F-4D97-AF65-F5344CB8AC3E}">
        <p14:creationId xmlns:p14="http://schemas.microsoft.com/office/powerpoint/2010/main" val="175451104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E8F7-445D-438C-926F-161E532B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332656"/>
            <a:ext cx="6695852" cy="765175"/>
          </a:xfrm>
        </p:spPr>
        <p:txBody>
          <a:bodyPr/>
          <a:lstStyle/>
          <a:p>
            <a:r>
              <a:rPr lang="en-GB" dirty="0"/>
              <a:t>SHORT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8529-E85E-41E7-A2C3-27BC0FAFF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025527"/>
            <a:ext cx="7626851" cy="34196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3600" b="1" dirty="0"/>
              <a:t>Tier 5 (Creative &amp; Sporting)</a:t>
            </a:r>
          </a:p>
          <a:p>
            <a:pPr algn="just"/>
            <a:r>
              <a:rPr lang="en-GB" sz="3600" dirty="0"/>
              <a:t>Certificate of Sponsorship</a:t>
            </a:r>
          </a:p>
          <a:p>
            <a:pPr algn="just"/>
            <a:r>
              <a:rPr lang="en-GB" sz="3600" dirty="0"/>
              <a:t>Up to 12 months</a:t>
            </a:r>
          </a:p>
          <a:p>
            <a:pPr algn="just"/>
            <a:r>
              <a:rPr lang="en-GB" sz="3600" dirty="0"/>
              <a:t>Application fee £244 less £55 for EEA nationals</a:t>
            </a:r>
          </a:p>
        </p:txBody>
      </p:sp>
    </p:spTree>
    <p:extLst>
      <p:ext uri="{BB962C8B-B14F-4D97-AF65-F5344CB8AC3E}">
        <p14:creationId xmlns:p14="http://schemas.microsoft.com/office/powerpoint/2010/main" val="33248763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E8F7-445D-438C-926F-161E532B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332656"/>
            <a:ext cx="6695852" cy="765175"/>
          </a:xfrm>
        </p:spPr>
        <p:txBody>
          <a:bodyPr/>
          <a:lstStyle/>
          <a:p>
            <a:r>
              <a:rPr lang="en-GB" dirty="0"/>
              <a:t>SHORT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8529-E85E-41E7-A2C3-27BC0FAFF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628800"/>
            <a:ext cx="7626851" cy="34196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3600" b="1" dirty="0"/>
              <a:t>Tier 5 (Concession)</a:t>
            </a:r>
          </a:p>
          <a:p>
            <a:pPr algn="just"/>
            <a:r>
              <a:rPr lang="en-GB" sz="3600" dirty="0"/>
              <a:t>Certificate of Sponsorship</a:t>
            </a:r>
          </a:p>
          <a:p>
            <a:pPr algn="just"/>
            <a:r>
              <a:rPr lang="en-GB" sz="3600" dirty="0"/>
              <a:t>Up to 3 months</a:t>
            </a:r>
          </a:p>
          <a:p>
            <a:pPr algn="just"/>
            <a:r>
              <a:rPr lang="en-GB" sz="3600" dirty="0"/>
              <a:t>Non-visa nationals only</a:t>
            </a:r>
          </a:p>
          <a:p>
            <a:pPr algn="just"/>
            <a:r>
              <a:rPr lang="en-GB" sz="3600" dirty="0"/>
              <a:t>No prior entry clearance – but must present documents to border officer</a:t>
            </a:r>
          </a:p>
          <a:p>
            <a:pPr algn="just"/>
            <a:r>
              <a:rPr lang="en-GB" sz="3600" dirty="0"/>
              <a:t>No fee</a:t>
            </a:r>
          </a:p>
        </p:txBody>
      </p:sp>
    </p:spTree>
    <p:extLst>
      <p:ext uri="{BB962C8B-B14F-4D97-AF65-F5344CB8AC3E}">
        <p14:creationId xmlns:p14="http://schemas.microsoft.com/office/powerpoint/2010/main" val="33424710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E8F7-445D-438C-926F-161E532B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332656"/>
            <a:ext cx="6695852" cy="765175"/>
          </a:xfrm>
        </p:spPr>
        <p:txBody>
          <a:bodyPr/>
          <a:lstStyle/>
          <a:p>
            <a:r>
              <a:rPr lang="en-GB" dirty="0"/>
              <a:t>SHORT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8529-E85E-41E7-A2C3-27BC0FAFF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484784"/>
            <a:ext cx="7626851" cy="34196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3600" b="1" dirty="0"/>
              <a:t>Permitted Paid Engagement</a:t>
            </a:r>
          </a:p>
          <a:p>
            <a:pPr algn="just"/>
            <a:r>
              <a:rPr lang="en-GB" sz="3600" dirty="0"/>
              <a:t>Up to 30 days</a:t>
            </a:r>
          </a:p>
          <a:p>
            <a:pPr algn="just"/>
            <a:r>
              <a:rPr lang="en-GB" sz="3600" dirty="0"/>
              <a:t>£95 visa fee for visa nationals</a:t>
            </a:r>
          </a:p>
          <a:p>
            <a:pPr algn="just"/>
            <a:r>
              <a:rPr lang="en-GB" sz="3600" dirty="0"/>
              <a:t>No prior entry clearance and no fee for non-visa nationals but must show documents to border officer</a:t>
            </a:r>
          </a:p>
          <a:p>
            <a:pPr algn="just"/>
            <a:r>
              <a:rPr lang="en-GB" sz="3600" dirty="0"/>
              <a:t>Proof of engagement and profession</a:t>
            </a:r>
          </a:p>
        </p:txBody>
      </p:sp>
    </p:spTree>
    <p:extLst>
      <p:ext uri="{BB962C8B-B14F-4D97-AF65-F5344CB8AC3E}">
        <p14:creationId xmlns:p14="http://schemas.microsoft.com/office/powerpoint/2010/main" val="240283268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E8F7-445D-438C-926F-161E532B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332656"/>
            <a:ext cx="6695852" cy="765175"/>
          </a:xfrm>
        </p:spPr>
        <p:txBody>
          <a:bodyPr/>
          <a:lstStyle/>
          <a:p>
            <a:r>
              <a:rPr lang="en-GB" dirty="0"/>
              <a:t>SHORT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8529-E85E-41E7-A2C3-27BC0FAFF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556792"/>
            <a:ext cx="7626851" cy="34563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3600" b="1" dirty="0"/>
              <a:t>Permit Free Festival</a:t>
            </a:r>
          </a:p>
          <a:p>
            <a:pPr algn="just"/>
            <a:r>
              <a:rPr lang="en-GB" sz="3600" dirty="0"/>
              <a:t>Invited by festival on Home Office list</a:t>
            </a:r>
          </a:p>
          <a:p>
            <a:pPr algn="just"/>
            <a:r>
              <a:rPr lang="en-GB" sz="3600" dirty="0"/>
              <a:t>Standard Visitor route</a:t>
            </a:r>
          </a:p>
          <a:p>
            <a:pPr algn="just"/>
            <a:r>
              <a:rPr lang="en-GB" sz="3600" dirty="0"/>
              <a:t>No prior entry clearance for all foreign nationals – but must show documents to border officer</a:t>
            </a:r>
          </a:p>
          <a:p>
            <a:pPr algn="just"/>
            <a:r>
              <a:rPr lang="en-GB" sz="3600" dirty="0"/>
              <a:t>No fee</a:t>
            </a:r>
          </a:p>
        </p:txBody>
      </p:sp>
    </p:spTree>
    <p:extLst>
      <p:ext uri="{BB962C8B-B14F-4D97-AF65-F5344CB8AC3E}">
        <p14:creationId xmlns:p14="http://schemas.microsoft.com/office/powerpoint/2010/main" val="56596536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8529-E85E-41E7-A2C3-27BC0FAFF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574" y="3167880"/>
            <a:ext cx="7626851" cy="765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rgbClr val="C00000"/>
                </a:solidFill>
              </a:rPr>
              <a:t>QUESTIONS?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0A95A6-DD68-4108-89F0-65BEDBF39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610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7B9783F16A1345B423FF307C94A636" ma:contentTypeVersion="9" ma:contentTypeDescription="Create a new document." ma:contentTypeScope="" ma:versionID="54fad63e911b6700dcfb6b5976c983a8">
  <xsd:schema xmlns:xsd="http://www.w3.org/2001/XMLSchema" xmlns:xs="http://www.w3.org/2001/XMLSchema" xmlns:p="http://schemas.microsoft.com/office/2006/metadata/properties" xmlns:ns2="3331f0b5-065f-4d19-b2cb-a4ec05f73739" targetNamespace="http://schemas.microsoft.com/office/2006/metadata/properties" ma:root="true" ma:fieldsID="a9f7417c1aa2abcd2502683721d40f02" ns2:_="">
    <xsd:import namespace="3331f0b5-065f-4d19-b2cb-a4ec05f737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1f0b5-065f-4d19-b2cb-a4ec05f737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214856-19C6-4ED5-AAF7-9D0235EAEF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A09C9A-7A27-45E2-B203-7D544D5EB84A}">
  <ds:schemaRefs>
    <ds:schemaRef ds:uri="3331f0b5-065f-4d19-b2cb-a4ec05f737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3241401-C02B-4AE7-84C5-7F0BED9B8FDD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4049</TotalTime>
  <Words>318</Words>
  <Application>Microsoft Office PowerPoint</Application>
  <PresentationFormat>On-screen Show (4:3)</PresentationFormat>
  <Paragraphs>55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Gill Sans MT</vt:lpstr>
      <vt:lpstr>Gill Sans MT Light</vt:lpstr>
      <vt:lpstr>Times New Roman</vt:lpstr>
      <vt:lpstr>Default Design</vt:lpstr>
      <vt:lpstr>PowerPoint Presentation</vt:lpstr>
      <vt:lpstr>LONG TERM</vt:lpstr>
      <vt:lpstr>LONG TERM</vt:lpstr>
      <vt:lpstr>SHORT TERM</vt:lpstr>
      <vt:lpstr>SHORT TERM</vt:lpstr>
      <vt:lpstr>SHORT TERM</vt:lpstr>
      <vt:lpstr>SHORT TERM</vt:lpstr>
      <vt:lpstr>SHORT TERM</vt:lpstr>
      <vt:lpstr>PowerPoint Presentation</vt:lpstr>
      <vt:lpstr>PowerPoint Presentation</vt:lpstr>
    </vt:vector>
  </TitlesOfParts>
  <Manager/>
  <Company>Home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Adam Powell</dc:creator>
  <cp:keywords/>
  <dc:description/>
  <cp:lastModifiedBy>Mark Pemberton</cp:lastModifiedBy>
  <cp:revision>253</cp:revision>
  <cp:lastPrinted>2018-11-09T16:55:37Z</cp:lastPrinted>
  <dcterms:created xsi:type="dcterms:W3CDTF">2012-01-26T12:26:05Z</dcterms:created>
  <dcterms:modified xsi:type="dcterms:W3CDTF">2021-02-09T18:51:32Z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0x0101007B7B9783F16A1345B423FF307C94A636</vt:lpwstr>
  </property>
  <property fmtid="{D5CDD505-2E9C-101B-9397-08002B2CF9AE}" pid="3" name="Order">
    <vt:r8>1191000</vt:r8>
  </property>
</Properties>
</file>