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omments/comment1.xml" ContentType="application/vnd.openxmlformats-officedocument.presentationml.comments+xml"/>
  <Override PartName="/ppt/comments/comment2.xml" ContentType="application/vnd.openxmlformats-officedocument.presentationml.comment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omments/comment3.xml" ContentType="application/vnd.openxmlformats-officedocument.presentationml.comments+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omments/comment4.xml" ContentType="application/vnd.openxmlformats-officedocument.presentationml.comment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omments/comment5.xml" ContentType="application/vnd.openxmlformats-officedocument.presentationml.comment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901" r:id="rId5"/>
  </p:sldMasterIdLst>
  <p:notesMasterIdLst>
    <p:notesMasterId r:id="rId58"/>
  </p:notesMasterIdLst>
  <p:sldIdLst>
    <p:sldId id="268" r:id="rId6"/>
    <p:sldId id="258" r:id="rId7"/>
    <p:sldId id="259" r:id="rId8"/>
    <p:sldId id="294" r:id="rId9"/>
    <p:sldId id="545" r:id="rId10"/>
    <p:sldId id="273" r:id="rId11"/>
    <p:sldId id="2942" r:id="rId12"/>
    <p:sldId id="295" r:id="rId13"/>
    <p:sldId id="297" r:id="rId14"/>
    <p:sldId id="309" r:id="rId15"/>
    <p:sldId id="2872" r:id="rId16"/>
    <p:sldId id="430" r:id="rId17"/>
    <p:sldId id="2875" r:id="rId18"/>
    <p:sldId id="2876" r:id="rId19"/>
    <p:sldId id="1901" r:id="rId20"/>
    <p:sldId id="2943" r:id="rId21"/>
    <p:sldId id="325" r:id="rId22"/>
    <p:sldId id="306" r:id="rId23"/>
    <p:sldId id="307" r:id="rId24"/>
    <p:sldId id="308" r:id="rId25"/>
    <p:sldId id="2945" r:id="rId26"/>
    <p:sldId id="333" r:id="rId27"/>
    <p:sldId id="319" r:id="rId28"/>
    <p:sldId id="334" r:id="rId29"/>
    <p:sldId id="335" r:id="rId30"/>
    <p:sldId id="336" r:id="rId31"/>
    <p:sldId id="337" r:id="rId32"/>
    <p:sldId id="312" r:id="rId33"/>
    <p:sldId id="493" r:id="rId34"/>
    <p:sldId id="494" r:id="rId35"/>
    <p:sldId id="495" r:id="rId36"/>
    <p:sldId id="496" r:id="rId37"/>
    <p:sldId id="497" r:id="rId38"/>
    <p:sldId id="498" r:id="rId39"/>
    <p:sldId id="499" r:id="rId40"/>
    <p:sldId id="500" r:id="rId41"/>
    <p:sldId id="2914" r:id="rId42"/>
    <p:sldId id="502" r:id="rId43"/>
    <p:sldId id="359" r:id="rId44"/>
    <p:sldId id="360" r:id="rId45"/>
    <p:sldId id="2944" r:id="rId46"/>
    <p:sldId id="1677" r:id="rId47"/>
    <p:sldId id="1668" r:id="rId48"/>
    <p:sldId id="1703" r:id="rId49"/>
    <p:sldId id="1714" r:id="rId50"/>
    <p:sldId id="1680" r:id="rId51"/>
    <p:sldId id="1683" r:id="rId52"/>
    <p:sldId id="1682" r:id="rId53"/>
    <p:sldId id="1701" r:id="rId54"/>
    <p:sldId id="1688" r:id="rId55"/>
    <p:sldId id="1721" r:id="rId56"/>
    <p:sldId id="543" r:id="rId5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JR" id="{78CE30D9-778C-4F31-8E21-F791765C5086}">
          <p14:sldIdLst>
            <p14:sldId id="268"/>
            <p14:sldId id="258"/>
            <p14:sldId id="259"/>
            <p14:sldId id="294"/>
            <p14:sldId id="545"/>
            <p14:sldId id="273"/>
            <p14:sldId id="2942"/>
            <p14:sldId id="295"/>
            <p14:sldId id="297"/>
            <p14:sldId id="309"/>
            <p14:sldId id="2872"/>
            <p14:sldId id="430"/>
            <p14:sldId id="2875"/>
            <p14:sldId id="2876"/>
            <p14:sldId id="1901"/>
            <p14:sldId id="2943"/>
            <p14:sldId id="325"/>
            <p14:sldId id="306"/>
            <p14:sldId id="307"/>
            <p14:sldId id="308"/>
            <p14:sldId id="2945"/>
            <p14:sldId id="333"/>
            <p14:sldId id="319"/>
            <p14:sldId id="334"/>
            <p14:sldId id="335"/>
            <p14:sldId id="336"/>
            <p14:sldId id="337"/>
            <p14:sldId id="312"/>
            <p14:sldId id="493"/>
            <p14:sldId id="494"/>
            <p14:sldId id="495"/>
            <p14:sldId id="496"/>
            <p14:sldId id="497"/>
            <p14:sldId id="498"/>
            <p14:sldId id="499"/>
            <p14:sldId id="500"/>
            <p14:sldId id="2914"/>
            <p14:sldId id="502"/>
            <p14:sldId id="359"/>
            <p14:sldId id="360"/>
            <p14:sldId id="2944"/>
            <p14:sldId id="1677"/>
            <p14:sldId id="1668"/>
            <p14:sldId id="1703"/>
            <p14:sldId id="1714"/>
            <p14:sldId id="1680"/>
            <p14:sldId id="1683"/>
            <p14:sldId id="1682"/>
            <p14:sldId id="1701"/>
            <p14:sldId id="1688"/>
            <p14:sldId id="1721"/>
            <p14:sldId id="543"/>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vid Brownlee" initials="DB" lastIdx="27" clrIdx="0">
    <p:extLst>
      <p:ext uri="{19B8F6BF-5375-455C-9EA6-DF929625EA0E}">
        <p15:presenceInfo xmlns:p15="http://schemas.microsoft.com/office/powerpoint/2012/main" userId="S-1-5-21-2444180578-2353118732-4280693078-2259" providerId="AD"/>
      </p:ext>
    </p:extLst>
  </p:cmAuthor>
  <p:cmAuthor id="2" name="Mari O'Neill" initials="MO" lastIdx="22" clrIdx="1">
    <p:extLst>
      <p:ext uri="{19B8F6BF-5375-455C-9EA6-DF929625EA0E}">
        <p15:presenceInfo xmlns:p15="http://schemas.microsoft.com/office/powerpoint/2012/main" userId="fbb8e9ba7d8cf3b7" providerId="Windows Live"/>
      </p:ext>
    </p:extLst>
  </p:cmAuthor>
  <p:cmAuthor id="3" name="Jill Robinson" initials="JR" lastIdx="9" clrIdx="2">
    <p:extLst>
      <p:ext uri="{19B8F6BF-5375-455C-9EA6-DF929625EA0E}">
        <p15:presenceInfo xmlns:p15="http://schemas.microsoft.com/office/powerpoint/2012/main" userId="S::jrobinson@trgarts.com::1e9600e5-dd72-428f-a359-bbc340a7446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4F81BD"/>
    <a:srgbClr val="E1C724"/>
    <a:srgbClr val="B389A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184" autoAdjust="0"/>
    <p:restoredTop sz="86527" autoAdjust="0"/>
  </p:normalViewPr>
  <p:slideViewPr>
    <p:cSldViewPr snapToGrid="0">
      <p:cViewPr varScale="1">
        <p:scale>
          <a:sx n="56" d="100"/>
          <a:sy n="56" d="100"/>
        </p:scale>
        <p:origin x="53" y="74"/>
      </p:cViewPr>
      <p:guideLst/>
    </p:cSldViewPr>
  </p:slideViewPr>
  <p:notesTextViewPr>
    <p:cViewPr>
      <p:scale>
        <a:sx n="1" d="1"/>
        <a:sy n="1" d="1"/>
      </p:scale>
      <p:origin x="0" y="0"/>
    </p:cViewPr>
  </p:notesTextViewPr>
  <p:sorterViewPr>
    <p:cViewPr>
      <p:scale>
        <a:sx n="33" d="100"/>
        <a:sy n="33" d="100"/>
      </p:scale>
      <p:origin x="0" y="-134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61"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r>
              <a:rPr lang="en-US" sz="1600" b="1" dirty="0">
                <a:solidFill>
                  <a:sysClr val="windowText" lastClr="000000"/>
                </a:solidFill>
              </a:rPr>
              <a:t>TRG Arts Key Metrics Analysis</a:t>
            </a:r>
          </a:p>
          <a:p>
            <a:pPr>
              <a:defRPr>
                <a:solidFill>
                  <a:sysClr val="windowText" lastClr="000000"/>
                </a:solidFill>
              </a:defRPr>
            </a:pPr>
            <a:r>
              <a:rPr lang="en-US" sz="1400" b="0" i="1" baseline="0" dirty="0">
                <a:solidFill>
                  <a:sysClr val="windowText" lastClr="000000"/>
                </a:solidFill>
              </a:rPr>
              <a:t>Attrition by Buyer Type, 2012-2016</a:t>
            </a:r>
            <a:endParaRPr lang="en-US" sz="1400" b="0" i="1" dirty="0">
              <a:solidFill>
                <a:sysClr val="windowText" lastClr="000000"/>
              </a:solidFill>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endParaRPr lang="en-US"/>
        </a:p>
      </c:txPr>
    </c:title>
    <c:autoTitleDeleted val="0"/>
    <c:plotArea>
      <c:layout/>
      <c:barChart>
        <c:barDir val="col"/>
        <c:grouping val="clustered"/>
        <c:varyColors val="0"/>
        <c:ser>
          <c:idx val="0"/>
          <c:order val="0"/>
          <c:tx>
            <c:strRef>
              <c:f>KM!$D$1</c:f>
              <c:strCache>
                <c:ptCount val="1"/>
                <c:pt idx="0">
                  <c:v>New to File Attrition</c:v>
                </c:pt>
              </c:strCache>
            </c:strRef>
          </c:tx>
          <c:spPr>
            <a:solidFill>
              <a:schemeClr val="accent1"/>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KM!$B$2:$B$10</c:f>
              <c:strCache>
                <c:ptCount val="5"/>
                <c:pt idx="0">
                  <c:v>DON</c:v>
                </c:pt>
                <c:pt idx="1">
                  <c:v>SUB</c:v>
                </c:pt>
                <c:pt idx="2">
                  <c:v>FLX</c:v>
                </c:pt>
                <c:pt idx="3">
                  <c:v>Multi-Buyer</c:v>
                </c:pt>
                <c:pt idx="4">
                  <c:v>STB</c:v>
                </c:pt>
              </c:strCache>
            </c:strRef>
          </c:cat>
          <c:val>
            <c:numRef>
              <c:f>KM!$D$2:$D$10</c:f>
              <c:numCache>
                <c:formatCode>0.0%</c:formatCode>
                <c:ptCount val="5"/>
                <c:pt idx="0">
                  <c:v>0.56100000000000005</c:v>
                </c:pt>
                <c:pt idx="1">
                  <c:v>0.376</c:v>
                </c:pt>
                <c:pt idx="2">
                  <c:v>0.44600000000000001</c:v>
                </c:pt>
                <c:pt idx="3">
                  <c:v>0.53700000000000003</c:v>
                </c:pt>
                <c:pt idx="4">
                  <c:v>0.751</c:v>
                </c:pt>
              </c:numCache>
            </c:numRef>
          </c:val>
          <c:extLst>
            <c:ext xmlns:c16="http://schemas.microsoft.com/office/drawing/2014/chart" uri="{C3380CC4-5D6E-409C-BE32-E72D297353CC}">
              <c16:uniqueId val="{00000000-3EEF-45DB-A95D-E343E49B5E00}"/>
            </c:ext>
          </c:extLst>
        </c:ser>
        <c:ser>
          <c:idx val="1"/>
          <c:order val="1"/>
          <c:tx>
            <c:strRef>
              <c:f>KM!$F$1</c:f>
              <c:strCache>
                <c:ptCount val="1"/>
                <c:pt idx="0">
                  <c:v>Existing Patron Attrition</c:v>
                </c:pt>
              </c:strCache>
            </c:strRef>
          </c:tx>
          <c:spPr>
            <a:solidFill>
              <a:schemeClr val="accent2"/>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KM!$B$2:$B$10</c:f>
              <c:strCache>
                <c:ptCount val="5"/>
                <c:pt idx="0">
                  <c:v>DON</c:v>
                </c:pt>
                <c:pt idx="1">
                  <c:v>SUB</c:v>
                </c:pt>
                <c:pt idx="2">
                  <c:v>FLX</c:v>
                </c:pt>
                <c:pt idx="3">
                  <c:v>Multi-Buyer</c:v>
                </c:pt>
                <c:pt idx="4">
                  <c:v>STB</c:v>
                </c:pt>
              </c:strCache>
            </c:strRef>
          </c:cat>
          <c:val>
            <c:numRef>
              <c:f>KM!$F$2:$F$10</c:f>
              <c:numCache>
                <c:formatCode>0.0%</c:formatCode>
                <c:ptCount val="5"/>
                <c:pt idx="0">
                  <c:v>0.14799999999999999</c:v>
                </c:pt>
                <c:pt idx="1">
                  <c:v>0.11</c:v>
                </c:pt>
                <c:pt idx="2">
                  <c:v>0.21</c:v>
                </c:pt>
                <c:pt idx="3">
                  <c:v>0.17399999999999999</c:v>
                </c:pt>
                <c:pt idx="4">
                  <c:v>0.35</c:v>
                </c:pt>
              </c:numCache>
            </c:numRef>
          </c:val>
          <c:extLst>
            <c:ext xmlns:c16="http://schemas.microsoft.com/office/drawing/2014/chart" uri="{C3380CC4-5D6E-409C-BE32-E72D297353CC}">
              <c16:uniqueId val="{00000001-3EEF-45DB-A95D-E343E49B5E00}"/>
            </c:ext>
          </c:extLst>
        </c:ser>
        <c:ser>
          <c:idx val="2"/>
          <c:order val="2"/>
          <c:tx>
            <c:strRef>
              <c:f>KM!$G$1</c:f>
              <c:strCache>
                <c:ptCount val="1"/>
                <c:pt idx="0">
                  <c:v>Total Attrition</c:v>
                </c:pt>
              </c:strCache>
            </c:strRef>
          </c:tx>
          <c:spPr>
            <a:solidFill>
              <a:schemeClr val="accent3"/>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KM!$B$2:$B$10</c:f>
              <c:strCache>
                <c:ptCount val="5"/>
                <c:pt idx="0">
                  <c:v>DON</c:v>
                </c:pt>
                <c:pt idx="1">
                  <c:v>SUB</c:v>
                </c:pt>
                <c:pt idx="2">
                  <c:v>FLX</c:v>
                </c:pt>
                <c:pt idx="3">
                  <c:v>Multi-Buyer</c:v>
                </c:pt>
                <c:pt idx="4">
                  <c:v>STB</c:v>
                </c:pt>
              </c:strCache>
            </c:strRef>
          </c:cat>
          <c:val>
            <c:numRef>
              <c:f>KM!$G$2:$G$10</c:f>
              <c:numCache>
                <c:formatCode>0.0%</c:formatCode>
                <c:ptCount val="5"/>
                <c:pt idx="0">
                  <c:v>0.249</c:v>
                </c:pt>
                <c:pt idx="1">
                  <c:v>0.14000000000000001</c:v>
                </c:pt>
                <c:pt idx="2">
                  <c:v>0.26400000000000001</c:v>
                </c:pt>
                <c:pt idx="3">
                  <c:v>0.28399999999999997</c:v>
                </c:pt>
                <c:pt idx="4">
                  <c:v>0.61699999999999999</c:v>
                </c:pt>
              </c:numCache>
            </c:numRef>
          </c:val>
          <c:extLst>
            <c:ext xmlns:c16="http://schemas.microsoft.com/office/drawing/2014/chart" uri="{C3380CC4-5D6E-409C-BE32-E72D297353CC}">
              <c16:uniqueId val="{00000002-3EEF-45DB-A95D-E343E49B5E00}"/>
            </c:ext>
          </c:extLst>
        </c:ser>
        <c:dLbls>
          <c:showLegendKey val="0"/>
          <c:showVal val="0"/>
          <c:showCatName val="0"/>
          <c:showSerName val="0"/>
          <c:showPercent val="0"/>
          <c:showBubbleSize val="0"/>
        </c:dLbls>
        <c:gapWidth val="219"/>
        <c:overlap val="-27"/>
        <c:axId val="460674008"/>
        <c:axId val="460674336"/>
      </c:barChart>
      <c:catAx>
        <c:axId val="4606740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460674336"/>
        <c:crosses val="autoZero"/>
        <c:auto val="1"/>
        <c:lblAlgn val="ctr"/>
        <c:lblOffset val="100"/>
        <c:noMultiLvlLbl val="0"/>
      </c:catAx>
      <c:valAx>
        <c:axId val="460674336"/>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606740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comment1.xml><?xml version="1.0" encoding="utf-8"?>
<p:cmLst xmlns:a="http://schemas.openxmlformats.org/drawingml/2006/main" xmlns:r="http://schemas.openxmlformats.org/officeDocument/2006/relationships" xmlns:p="http://schemas.openxmlformats.org/presentationml/2006/main">
  <p:cm authorId="1" dt="2019-09-12T12:34:51.561" idx="6">
    <p:pos x="10" y="10"/>
    <p:text>Just for Vienna, should we have a very early slide thanking Direct Mind Arts?</p:text>
    <p:extLst>
      <p:ext uri="{C676402C-5697-4E1C-873F-D02D1690AC5C}">
        <p15:threadingInfo xmlns:p15="http://schemas.microsoft.com/office/powerpoint/2012/main" timeZoneBias="-60"/>
      </p:ext>
    </p:extLst>
  </p:cm>
  <p:cm authorId="2" dt="2019-09-20T11:13:31.058" idx="1">
    <p:pos x="10" y="106"/>
    <p:text>Have added their logo here - enough?</p:text>
    <p:extLst>
      <p:ext uri="{C676402C-5697-4E1C-873F-D02D1690AC5C}">
        <p15:threadingInfo xmlns:p15="http://schemas.microsoft.com/office/powerpoint/2012/main" timeZoneBias="-60">
          <p15:parentCm authorId="1" idx="6"/>
        </p15:threadingInfo>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19-09-12T12:33:59.236" idx="5">
    <p:pos x="10" y="10"/>
    <p:text>24 years, isn't it?</p:text>
    <p:extLst>
      <p:ext uri="{C676402C-5697-4E1C-873F-D02D1690AC5C}">
        <p15:threadingInfo xmlns:p15="http://schemas.microsoft.com/office/powerpoint/2012/main" timeZoneBias="-60"/>
      </p:ext>
    </p:extLst>
  </p:cm>
  <p:cm authorId="2" dt="2019-09-20T11:19:29.326" idx="6">
    <p:pos x="10" y="106"/>
    <p:text>Slide master so I can't change it(?)</p:text>
    <p:extLst>
      <p:ext uri="{C676402C-5697-4E1C-873F-D02D1690AC5C}">
        <p15:threadingInfo xmlns:p15="http://schemas.microsoft.com/office/powerpoint/2012/main" timeZoneBias="-60">
          <p15:parentCm authorId="1" idx="5"/>
        </p15:threadingInfo>
      </p:ext>
    </p:extLst>
  </p:cm>
  <p:cm authorId="2" dt="2019-09-23T09:26:07.108" idx="22">
    <p:pos x="10" y="202"/>
    <p:text>Done</p:text>
    <p:extLst>
      <p:ext uri="{C676402C-5697-4E1C-873F-D02D1690AC5C}">
        <p15:threadingInfo xmlns:p15="http://schemas.microsoft.com/office/powerpoint/2012/main" timeZoneBias="-60">
          <p15:parentCm authorId="1" idx="5"/>
        </p15:threadingInfo>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19-09-12T13:45:37.759" idx="9">
    <p:pos x="10" y="10"/>
    <p:text>Formatting issue with Metric</p:text>
    <p:extLst>
      <p:ext uri="{C676402C-5697-4E1C-873F-D02D1690AC5C}">
        <p15:threadingInfo xmlns:p15="http://schemas.microsoft.com/office/powerpoint/2012/main" timeZoneBias="-60"/>
      </p:ext>
    </p:extLst>
  </p:cm>
  <p:cm authorId="2" dt="2019-09-20T11:37:18.522" idx="10">
    <p:pos x="10" y="106"/>
    <p:text>Done</p:text>
    <p:extLst>
      <p:ext uri="{C676402C-5697-4E1C-873F-D02D1690AC5C}">
        <p15:threadingInfo xmlns:p15="http://schemas.microsoft.com/office/powerpoint/2012/main" timeZoneBias="-60">
          <p15:parentCm authorId="1" idx="9"/>
        </p15:threadingInfo>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1" dt="2019-09-12T14:16:47.406" idx="20">
    <p:pos x="10" y="10"/>
    <p:text>animate this?</p:text>
    <p:extLst>
      <p:ext uri="{C676402C-5697-4E1C-873F-D02D1690AC5C}">
        <p15:threadingInfo xmlns:p15="http://schemas.microsoft.com/office/powerpoint/2012/main" timeZoneBias="-60"/>
      </p:ext>
    </p:extLst>
  </p:cm>
  <p:cm authorId="2" dt="2019-09-20T12:18:35.523" idx="17">
    <p:pos x="10" y="106"/>
    <p:text>Done</p:text>
    <p:extLst>
      <p:ext uri="{C676402C-5697-4E1C-873F-D02D1690AC5C}">
        <p15:threadingInfo xmlns:p15="http://schemas.microsoft.com/office/powerpoint/2012/main" timeZoneBias="-60">
          <p15:parentCm authorId="1" idx="20"/>
        </p15:threadingInfo>
      </p:ext>
    </p:extLst>
  </p:cm>
</p:cmLst>
</file>

<file path=ppt/comments/comment5.xml><?xml version="1.0" encoding="utf-8"?>
<p:cmLst xmlns:a="http://schemas.openxmlformats.org/drawingml/2006/main" xmlns:r="http://schemas.openxmlformats.org/officeDocument/2006/relationships" xmlns:p="http://schemas.openxmlformats.org/presentationml/2006/main">
  <p:cm authorId="2" dt="2019-09-20T12:19:43.550" idx="18">
    <p:pos x="3804" y="321"/>
    <p:text>SH yield?</p:text>
    <p:extLst>
      <p:ext uri="{C676402C-5697-4E1C-873F-D02D1690AC5C}">
        <p15:threadingInfo xmlns:p15="http://schemas.microsoft.com/office/powerpoint/2012/main" timeZoneBias="-6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panose="020B0604020202020204" pitchFamily="34" charset="0"/>
              </a:defRPr>
            </a:lvl1pPr>
          </a:lstStyle>
          <a:p>
            <a:fld id="{D7333765-06CC-4E6C-B930-C7AC2C8F060F}" type="datetimeFigureOut">
              <a:rPr lang="en-US" smtClean="0"/>
              <a:pPr/>
              <a:t>11/13/2019</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rial" panose="020B0604020202020204" pitchFamily="34" charset="0"/>
              </a:defRPr>
            </a:lvl1pPr>
          </a:lstStyle>
          <a:p>
            <a:fld id="{8ED1637D-B688-4C96-8CB6-086BC7670981}" type="slidenum">
              <a:rPr lang="en-US" smtClean="0"/>
              <a:pPr/>
              <a:t>‹#›</a:t>
            </a:fld>
            <a:endParaRPr lang="en-US" dirty="0"/>
          </a:p>
        </p:txBody>
      </p:sp>
    </p:spTree>
    <p:extLst>
      <p:ext uri="{BB962C8B-B14F-4D97-AF65-F5344CB8AC3E}">
        <p14:creationId xmlns:p14="http://schemas.microsoft.com/office/powerpoint/2010/main" val="25511049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ED1637D-B688-4C96-8CB6-086BC7670981}" type="slidenum">
              <a:rPr lang="en-US" smtClean="0"/>
              <a:t>6</a:t>
            </a:fld>
            <a:endParaRPr lang="en-US"/>
          </a:p>
        </p:txBody>
      </p:sp>
    </p:spTree>
    <p:extLst>
      <p:ext uri="{BB962C8B-B14F-4D97-AF65-F5344CB8AC3E}">
        <p14:creationId xmlns:p14="http://schemas.microsoft.com/office/powerpoint/2010/main" val="27748470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At</a:t>
            </a:r>
            <a:r>
              <a:rPr lang="en-US" baseline="0" dirty="0"/>
              <a:t> TRG, we use the word “patron” for </a:t>
            </a:r>
            <a:r>
              <a:rPr lang="en-US" dirty="0"/>
              <a:t>any PERSON engaged with an organization</a:t>
            </a:r>
            <a:r>
              <a:rPr lang="en-US" baseline="0" dirty="0"/>
              <a:t>—visitors, </a:t>
            </a:r>
            <a:r>
              <a:rPr lang="en-US" dirty="0"/>
              <a:t>ticket buyers, members, donors, event attendee)</a:t>
            </a:r>
            <a:r>
              <a:rPr lang="en-US" baseline="0" dirty="0"/>
              <a:t>, and we view patrons through the lens of </a:t>
            </a:r>
            <a:r>
              <a:rPr lang="en-US" i="1" baseline="0" dirty="0"/>
              <a:t>a dozen years </a:t>
            </a:r>
            <a:r>
              <a:rPr lang="en-US" baseline="0" dirty="0"/>
              <a:t>of loyalty study that has created a schematic that many of you are familiar with that we call our Advocate-Buyer-Tryer pyramid.</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A2F9A3-B188-4E1A-84C9-76EE7E22321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38912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At</a:t>
            </a:r>
            <a:r>
              <a:rPr lang="en-US" baseline="0" dirty="0"/>
              <a:t> TRG, we use the word “patron” for </a:t>
            </a:r>
            <a:r>
              <a:rPr lang="en-US" dirty="0"/>
              <a:t>any PERSON engaged with an organization</a:t>
            </a:r>
            <a:r>
              <a:rPr lang="en-US" baseline="0" dirty="0"/>
              <a:t>—visitors, </a:t>
            </a:r>
            <a:r>
              <a:rPr lang="en-US" dirty="0"/>
              <a:t>ticket buyers, members, donors, event attendee)</a:t>
            </a:r>
            <a:r>
              <a:rPr lang="en-US" baseline="0" dirty="0"/>
              <a:t>, and we view patrons through the lens of </a:t>
            </a:r>
            <a:r>
              <a:rPr lang="en-US" i="1" baseline="0" dirty="0"/>
              <a:t>a dozen years </a:t>
            </a:r>
            <a:r>
              <a:rPr lang="en-US" baseline="0" dirty="0"/>
              <a:t>of loyalty study that has created a schematic that many of you are familiar with that we call our Advocate-Buyer-Tryer pyramid.</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A2F9A3-B188-4E1A-84C9-76EE7E22321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42970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Programming plays a huge role in our ability to do both of those things. People come because they like what they see on stage—they’re here because they like what we do. We need to acknowledge the role of programming in this and be open to conversation. It has a huge ability on loyalty as well as acquisition.</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A2F9A3-B188-4E1A-84C9-76EE7E22321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2454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 ‘Typically arts organisations look at this through the lens of earned vs contributed income.  So when we layer this onto the staircase, lets see how this looks. [CLICK CLICK] All the earned income is at the bottom and the contributed is at the top.  And what do we generally do at this point (middle), we hand over those customers to a different team, and a different team talks to them, but are we talking to them in the right way?  [CLICK] So, imagine how this would look if we looked through the lens of patron generated income, all our team, in a holistic altogether way.  Why look in silos? </a:t>
            </a:r>
            <a:endParaRPr lang="en-US" i="0" dirty="0"/>
          </a:p>
          <a:p>
            <a:endParaRPr lang="en-US" dirty="0"/>
          </a:p>
        </p:txBody>
      </p:sp>
      <p:sp>
        <p:nvSpPr>
          <p:cNvPr id="4" name="Slide Number Placeholder 3"/>
          <p:cNvSpPr>
            <a:spLocks noGrp="1"/>
          </p:cNvSpPr>
          <p:nvPr>
            <p:ph type="sldNum" sz="quarter" idx="5"/>
          </p:nvPr>
        </p:nvSpPr>
        <p:spPr/>
        <p:txBody>
          <a:bodyPr/>
          <a:lstStyle/>
          <a:p>
            <a:fld id="{8ED1637D-B688-4C96-8CB6-086BC7670981}" type="slidenum">
              <a:rPr lang="en-US" smtClean="0"/>
              <a:t>25</a:t>
            </a:fld>
            <a:endParaRPr lang="en-US"/>
          </a:p>
        </p:txBody>
      </p:sp>
    </p:spTree>
    <p:extLst>
      <p:ext uri="{BB962C8B-B14F-4D97-AF65-F5344CB8AC3E}">
        <p14:creationId xmlns:p14="http://schemas.microsoft.com/office/powerpoint/2010/main" val="15333641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Next is data. Data. We know and at TRG we believe data is the lantern. It lights the way. It is the focal point around which our team can have mutual understanding. It helps strip emotions. It’s objective in an environment when things can get distracted by too much subjectivity…</a:t>
            </a:r>
          </a:p>
          <a:p>
            <a:endParaRPr lang="en-US" dirty="0"/>
          </a:p>
        </p:txBody>
      </p:sp>
      <p:sp>
        <p:nvSpPr>
          <p:cNvPr id="4" name="Slide Number Placeholder 3"/>
          <p:cNvSpPr>
            <a:spLocks noGrp="1"/>
          </p:cNvSpPr>
          <p:nvPr>
            <p:ph type="sldNum" sz="quarter" idx="5"/>
          </p:nvPr>
        </p:nvSpPr>
        <p:spPr/>
        <p:txBody>
          <a:bodyPr/>
          <a:lstStyle/>
          <a:p>
            <a:fld id="{8ED1637D-B688-4C96-8CB6-086BC7670981}" type="slidenum">
              <a:rPr lang="en-US" smtClean="0"/>
              <a:t>29</a:t>
            </a:fld>
            <a:endParaRPr lang="en-US"/>
          </a:p>
        </p:txBody>
      </p:sp>
    </p:spTree>
    <p:extLst>
      <p:ext uri="{BB962C8B-B14F-4D97-AF65-F5344CB8AC3E}">
        <p14:creationId xmlns:p14="http://schemas.microsoft.com/office/powerpoint/2010/main" val="26934331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Storyline 2</a:t>
            </a:r>
          </a:p>
          <a:p>
            <a:endParaRPr lang="en-US" dirty="0"/>
          </a:p>
        </p:txBody>
      </p:sp>
      <p:sp>
        <p:nvSpPr>
          <p:cNvPr id="4" name="Slide Number Placeholder 3"/>
          <p:cNvSpPr>
            <a:spLocks noGrp="1"/>
          </p:cNvSpPr>
          <p:nvPr>
            <p:ph type="sldNum" sz="quarter" idx="5"/>
          </p:nvPr>
        </p:nvSpPr>
        <p:spPr/>
        <p:txBody>
          <a:bodyPr/>
          <a:lstStyle/>
          <a:p>
            <a:fld id="{8ED1637D-B688-4C96-8CB6-086BC7670981}" type="slidenum">
              <a:rPr lang="en-US" smtClean="0"/>
              <a:t>30</a:t>
            </a:fld>
            <a:endParaRPr lang="en-US"/>
          </a:p>
        </p:txBody>
      </p:sp>
    </p:spTree>
    <p:extLst>
      <p:ext uri="{BB962C8B-B14F-4D97-AF65-F5344CB8AC3E}">
        <p14:creationId xmlns:p14="http://schemas.microsoft.com/office/powerpoint/2010/main" val="39273293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rPr>
              <a:t>Todd </a:t>
            </a:r>
            <a:r>
              <a:rPr lang="en-US" sz="1200" dirty="0" err="1">
                <a:latin typeface="Arial" panose="020B0604020202020204" pitchFamily="34" charset="0"/>
              </a:rPr>
              <a:t>Hryck</a:t>
            </a:r>
            <a:r>
              <a:rPr lang="en-US" sz="1200" dirty="0">
                <a:latin typeface="Arial" panose="020B0604020202020204" pitchFamily="34" charset="0"/>
              </a:rPr>
              <a:t> (CC BY 2.0)</a:t>
            </a:r>
          </a:p>
          <a:p>
            <a:endParaRPr lang="en-US" dirty="0"/>
          </a:p>
        </p:txBody>
      </p:sp>
      <p:sp>
        <p:nvSpPr>
          <p:cNvPr id="4" name="Slide Number Placeholder 3"/>
          <p:cNvSpPr>
            <a:spLocks noGrp="1"/>
          </p:cNvSpPr>
          <p:nvPr>
            <p:ph type="sldNum" sz="quarter" idx="5"/>
          </p:nvPr>
        </p:nvSpPr>
        <p:spPr/>
        <p:txBody>
          <a:bodyPr/>
          <a:lstStyle/>
          <a:p>
            <a:fld id="{8ED1637D-B688-4C96-8CB6-086BC7670981}" type="slidenum">
              <a:rPr lang="en-US" smtClean="0"/>
              <a:t>31</a:t>
            </a:fld>
            <a:endParaRPr lang="en-US"/>
          </a:p>
        </p:txBody>
      </p:sp>
    </p:spTree>
    <p:extLst>
      <p:ext uri="{BB962C8B-B14F-4D97-AF65-F5344CB8AC3E}">
        <p14:creationId xmlns:p14="http://schemas.microsoft.com/office/powerpoint/2010/main" val="39853211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rPr>
              <a:t>Todd </a:t>
            </a:r>
            <a:r>
              <a:rPr lang="en-US" sz="1200" dirty="0" err="1">
                <a:latin typeface="Arial" panose="020B0604020202020204" pitchFamily="34" charset="0"/>
              </a:rPr>
              <a:t>Hryck</a:t>
            </a:r>
            <a:r>
              <a:rPr lang="en-US" sz="1200" dirty="0">
                <a:latin typeface="Arial" panose="020B0604020202020204" pitchFamily="34" charset="0"/>
              </a:rPr>
              <a:t> (CC BY 2.0)</a:t>
            </a:r>
          </a:p>
          <a:p>
            <a:endParaRPr lang="en-US" dirty="0"/>
          </a:p>
        </p:txBody>
      </p:sp>
      <p:sp>
        <p:nvSpPr>
          <p:cNvPr id="4" name="Slide Number Placeholder 3"/>
          <p:cNvSpPr>
            <a:spLocks noGrp="1"/>
          </p:cNvSpPr>
          <p:nvPr>
            <p:ph type="sldNum" sz="quarter" idx="5"/>
          </p:nvPr>
        </p:nvSpPr>
        <p:spPr/>
        <p:txBody>
          <a:bodyPr/>
          <a:lstStyle/>
          <a:p>
            <a:fld id="{8ED1637D-B688-4C96-8CB6-086BC7670981}" type="slidenum">
              <a:rPr lang="en-US" smtClean="0"/>
              <a:t>32</a:t>
            </a:fld>
            <a:endParaRPr lang="en-US"/>
          </a:p>
        </p:txBody>
      </p:sp>
    </p:spTree>
    <p:extLst>
      <p:ext uri="{BB962C8B-B14F-4D97-AF65-F5344CB8AC3E}">
        <p14:creationId xmlns:p14="http://schemas.microsoft.com/office/powerpoint/2010/main" val="14604681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Good Data Stewardship is cultural.</a:t>
            </a:r>
          </a:p>
          <a:p>
            <a:endParaRPr lang="en-US" dirty="0"/>
          </a:p>
        </p:txBody>
      </p:sp>
      <p:sp>
        <p:nvSpPr>
          <p:cNvPr id="4" name="Slide Number Placeholder 3"/>
          <p:cNvSpPr>
            <a:spLocks noGrp="1"/>
          </p:cNvSpPr>
          <p:nvPr>
            <p:ph type="sldNum" sz="quarter" idx="5"/>
          </p:nvPr>
        </p:nvSpPr>
        <p:spPr/>
        <p:txBody>
          <a:bodyPr/>
          <a:lstStyle/>
          <a:p>
            <a:fld id="{8ED1637D-B688-4C96-8CB6-086BC7670981}" type="slidenum">
              <a:rPr lang="en-US" smtClean="0"/>
              <a:t>34</a:t>
            </a:fld>
            <a:endParaRPr lang="en-US"/>
          </a:p>
        </p:txBody>
      </p:sp>
    </p:spTree>
    <p:extLst>
      <p:ext uri="{BB962C8B-B14F-4D97-AF65-F5344CB8AC3E}">
        <p14:creationId xmlns:p14="http://schemas.microsoft.com/office/powerpoint/2010/main" val="15608562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ED1637D-B688-4C96-8CB6-086BC7670981}" type="slidenum">
              <a:rPr lang="en-US" smtClean="0"/>
              <a:t>35</a:t>
            </a:fld>
            <a:endParaRPr lang="en-US"/>
          </a:p>
        </p:txBody>
      </p:sp>
    </p:spTree>
    <p:extLst>
      <p:ext uri="{BB962C8B-B14F-4D97-AF65-F5344CB8AC3E}">
        <p14:creationId xmlns:p14="http://schemas.microsoft.com/office/powerpoint/2010/main" val="40271195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8A6212-094B-43FF-A118-D67867A3767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15794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0286" indent="-230286">
              <a:buAutoNum type="arabicPeriod"/>
            </a:pPr>
            <a:r>
              <a:rPr lang="en-GB" b="1" dirty="0"/>
              <a:t>Knowing your data gives the ability to make changes when and where they are required</a:t>
            </a:r>
          </a:p>
          <a:p>
            <a:pPr marL="230286" indent="-230286">
              <a:buAutoNum type="arabicPeriod"/>
            </a:pPr>
            <a:r>
              <a:rPr lang="en-GB" b="1" dirty="0"/>
              <a:t>Are you aware of these trends, and their correlations, or do you have departments working in silos?</a:t>
            </a:r>
          </a:p>
          <a:p>
            <a:pPr marL="230286" indent="-230286">
              <a:buAutoNum type="arabicPeriod"/>
            </a:pPr>
            <a:r>
              <a:rPr lang="en-GB" b="1" dirty="0"/>
              <a:t>Is your entire team focussed on guiding your patrons through their loyalty journey REALLY?</a:t>
            </a:r>
          </a:p>
          <a:p>
            <a:pPr marL="230286" indent="-230286">
              <a:buAutoNum type="arabicPeriod"/>
            </a:pPr>
            <a:r>
              <a:rPr lang="en-GB" b="1" dirty="0"/>
              <a:t>Are your teams held accountable for this growth, and do they work together and communicate to shepherd this?</a:t>
            </a:r>
          </a:p>
          <a:p>
            <a:pPr marL="230286" indent="-230286">
              <a:buAutoNum type="arabicPeriod"/>
            </a:pPr>
            <a:endParaRPr lang="en-GB" b="1" dirty="0"/>
          </a:p>
          <a:p>
            <a:r>
              <a:rPr lang="en-GB" b="1" dirty="0"/>
              <a:t>Is the focus of the entire team on these patrons</a:t>
            </a:r>
          </a:p>
          <a:p>
            <a:pPr marL="690858" lvl="1" indent="-230286">
              <a:buAutoNum type="arabicPeriod"/>
            </a:pPr>
            <a:r>
              <a:rPr lang="en-GB" b="1" dirty="0"/>
              <a:t>How does this feel, is there any data point here that would be challenging for people to monitor?</a:t>
            </a:r>
          </a:p>
          <a:p>
            <a:endParaRPr lang="en-GB" b="1" dirty="0"/>
          </a:p>
          <a:p>
            <a:r>
              <a:rPr lang="en-GB" b="1" dirty="0"/>
              <a:t>DB comment: as mentioned, we need to be careful as funders require lots of data.  Need to be clear leaders</a:t>
            </a:r>
            <a:r>
              <a:rPr lang="en-GB" b="1" baseline="0" dirty="0"/>
              <a:t> need to be monitoring trends, which may be what ACE requires and may not.</a:t>
            </a:r>
            <a:endParaRPr lang="en-US" b="1" dirty="0"/>
          </a:p>
          <a:p>
            <a:endParaRPr lang="en-US" dirty="0"/>
          </a:p>
        </p:txBody>
      </p:sp>
      <p:sp>
        <p:nvSpPr>
          <p:cNvPr id="4" name="Slide Number Placeholder 3"/>
          <p:cNvSpPr>
            <a:spLocks noGrp="1"/>
          </p:cNvSpPr>
          <p:nvPr>
            <p:ph type="sldNum" sz="quarter" idx="5"/>
          </p:nvPr>
        </p:nvSpPr>
        <p:spPr/>
        <p:txBody>
          <a:bodyPr/>
          <a:lstStyle/>
          <a:p>
            <a:fld id="{8ED1637D-B688-4C96-8CB6-086BC7670981}" type="slidenum">
              <a:rPr lang="en-US" smtClean="0"/>
              <a:t>38</a:t>
            </a:fld>
            <a:endParaRPr lang="en-US"/>
          </a:p>
        </p:txBody>
      </p:sp>
    </p:spTree>
    <p:extLst>
      <p:ext uri="{BB962C8B-B14F-4D97-AF65-F5344CB8AC3E}">
        <p14:creationId xmlns:p14="http://schemas.microsoft.com/office/powerpoint/2010/main" val="20133665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a:t>
            </a:r>
            <a:r>
              <a:rPr lang="en-US" baseline="0" dirty="0"/>
              <a:t> can we as arts marketers make this research actionable?  Let’s look at a case study by the New Wolsey Theatre—one of TRG’s clients in the UK.</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1003C4-00C8-4008-B66F-6C57509228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57523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2014-15 nearly 5,000 households made their first visit. Perfectly</a:t>
            </a:r>
            <a:r>
              <a:rPr lang="en-US" baseline="0" dirty="0"/>
              <a:t> aligned with the cross-genre research, </a:t>
            </a:r>
            <a:r>
              <a:rPr lang="en-US" dirty="0"/>
              <a:t>75% of the New Wolsey new-to-file single</a:t>
            </a:r>
            <a:r>
              <a:rPr lang="en-US" baseline="0" dirty="0"/>
              <a:t> ticket buyers</a:t>
            </a:r>
            <a:r>
              <a:rPr lang="en-US" dirty="0"/>
              <a:t> didn’t return again that season or in the following year…</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1003C4-00C8-4008-B66F-6C57509228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33298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team at New Wolsey knew</a:t>
            </a:r>
            <a:r>
              <a:rPr lang="en-US" baseline="0" dirty="0"/>
              <a:t> they had to change their mindset.  Growth was no longer measured solely by the amount of new audience members, but also by turning those new audience members into repeat ticket buyers—thus lowering attrition rates.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790512-4F68-4274-A9AD-B5A50BA2814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33191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did New Wolsey orient their whole team around loyalty – specifically to start on this one big task – to plug the leaky bucket?  They integrated</a:t>
            </a:r>
            <a:r>
              <a:rPr lang="en-US" baseline="0" dirty="0"/>
              <a:t> the planning process and the departmental empowerment…the key word here being integration.</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1003C4-00C8-4008-B66F-6C57509228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197185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They created a loyalty pack…</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1003C4-00C8-4008-B66F-6C57509228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39961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Moves plan – what types of NTF patrons are there…and what is the ‘and’ for every customer…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1003C4-00C8-4008-B66F-6C57509228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43824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trained and oriented their whole team around best practice… using data to make informed decisions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1003C4-00C8-4008-B66F-6C57509228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0534488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Look</a:t>
            </a:r>
            <a:r>
              <a:rPr lang="en-US" baseline="0" dirty="0"/>
              <a:t> at this guy on the right—what emotion do you see in his face?  Isn’t it evident that he feels empowered as an ambassador for the arts as he welcomes people to the performance?  Marketers—WE make a difference!  In person </a:t>
            </a:r>
            <a:r>
              <a:rPr lang="en-US" i="1" baseline="0" dirty="0"/>
              <a:t>and</a:t>
            </a:r>
            <a:r>
              <a:rPr lang="en-US" baseline="0" dirty="0"/>
              <a:t> behind the scenes.</a:t>
            </a:r>
            <a:endParaRPr lang="en-US" dirty="0"/>
          </a:p>
          <a:p>
            <a:r>
              <a:rPr lang="en-US" dirty="0"/>
              <a:t>(click) Also seen here, New Wolsey is following up with new</a:t>
            </a:r>
            <a:r>
              <a:rPr lang="en-US" baseline="0" dirty="0"/>
              <a:t> to file single ticket buyers—reminding them of their great experience at the performance and asking them back soon.  </a:t>
            </a:r>
            <a:r>
              <a:rPr lang="en-US" u="sng" dirty="0"/>
              <a:t>It’s critical we talk to our patrons like we know them, because we do!</a:t>
            </a:r>
            <a:r>
              <a:rPr lang="en-US" dirty="0"/>
              <a:t>  In 2017</a:t>
            </a:r>
            <a:r>
              <a:rPr lang="en-US" baseline="0" dirty="0"/>
              <a:t> we have the most advance CRMs/databases ever—let’s use those systems to our advantage to provide personal touches!</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1003C4-00C8-4008-B66F-6C57509228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664707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what are the results for New Wolsey’s efforts to integrate</a:t>
            </a:r>
            <a:r>
              <a:rPr lang="en-US" baseline="0" dirty="0"/>
              <a:t> process and departments, with a new loyalty-oriented mindset?</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1003C4-00C8-4008-B66F-6C57509228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16274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At TRG, we work across arts genres, in four countries—the US, Canada, Australia and the UK.  Increasingly, our clients and we are getting more and more curious about the connection between programming and patronage.  </a:t>
            </a:r>
          </a:p>
          <a:p>
            <a:endParaRPr lang="en-US" dirty="0"/>
          </a:p>
        </p:txBody>
      </p:sp>
      <p:sp>
        <p:nvSpPr>
          <p:cNvPr id="4" name="Slide Number Placeholder 3"/>
          <p:cNvSpPr>
            <a:spLocks noGrp="1"/>
          </p:cNvSpPr>
          <p:nvPr>
            <p:ph type="sldNum" sz="quarter" idx="5"/>
          </p:nvPr>
        </p:nvSpPr>
        <p:spPr/>
        <p:txBody>
          <a:bodyPr/>
          <a:lstStyle/>
          <a:p>
            <a:fld id="{8ED1637D-B688-4C96-8CB6-086BC7670981}" type="slidenum">
              <a:rPr lang="en-US" smtClean="0"/>
              <a:t>8</a:t>
            </a:fld>
            <a:endParaRPr lang="en-US"/>
          </a:p>
        </p:txBody>
      </p:sp>
    </p:spTree>
    <p:extLst>
      <p:ext uri="{BB962C8B-B14F-4D97-AF65-F5344CB8AC3E}">
        <p14:creationId xmlns:p14="http://schemas.microsoft.com/office/powerpoint/2010/main" val="181995500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Within</a:t>
            </a:r>
            <a:r>
              <a:rPr lang="en-US" baseline="0" dirty="0"/>
              <a:t> a two year period, they moved new-to-file single ticket buyer attrition rates from 75% to 63%. </a:t>
            </a:r>
          </a:p>
          <a:p>
            <a:r>
              <a:rPr lang="en-US" baseline="0" dirty="0"/>
              <a:t>(click) That’s 12 patrons out of every 100 that are returning!</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80E9F1-56E0-43FC-932E-6A5CF796676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30098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And here in the UK, we’re proud to have worked with some fantastic, forward-thinking </a:t>
            </a:r>
            <a:r>
              <a:rPr lang="en-US" dirty="0" err="1"/>
              <a:t>organisations</a:t>
            </a:r>
            <a:r>
              <a:rPr lang="en-US" dirty="0"/>
              <a:t>.  </a:t>
            </a:r>
          </a:p>
          <a:p>
            <a:endParaRPr lang="en-US" dirty="0"/>
          </a:p>
        </p:txBody>
      </p:sp>
      <p:sp>
        <p:nvSpPr>
          <p:cNvPr id="4" name="Slide Number Placeholder 3"/>
          <p:cNvSpPr>
            <a:spLocks noGrp="1"/>
          </p:cNvSpPr>
          <p:nvPr>
            <p:ph type="sldNum" sz="quarter" idx="5"/>
          </p:nvPr>
        </p:nvSpPr>
        <p:spPr/>
        <p:txBody>
          <a:bodyPr/>
          <a:lstStyle/>
          <a:p>
            <a:fld id="{8ED1637D-B688-4C96-8CB6-086BC7670981}" type="slidenum">
              <a:rPr lang="en-US" smtClean="0"/>
              <a:t>9</a:t>
            </a:fld>
            <a:endParaRPr lang="en-US"/>
          </a:p>
        </p:txBody>
      </p:sp>
    </p:spTree>
    <p:extLst>
      <p:ext uri="{BB962C8B-B14F-4D97-AF65-F5344CB8AC3E}">
        <p14:creationId xmlns:p14="http://schemas.microsoft.com/office/powerpoint/2010/main" val="36169888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 how do you calculate it?</a:t>
            </a:r>
          </a:p>
          <a:p>
            <a:endParaRPr lang="en-US" dirty="0"/>
          </a:p>
        </p:txBody>
      </p:sp>
      <p:sp>
        <p:nvSpPr>
          <p:cNvPr id="4" name="Slide Number Placeholder 3"/>
          <p:cNvSpPr>
            <a:spLocks noGrp="1"/>
          </p:cNvSpPr>
          <p:nvPr>
            <p:ph type="sldNum" sz="quarter" idx="5"/>
          </p:nvPr>
        </p:nvSpPr>
        <p:spPr/>
        <p:txBody>
          <a:bodyPr/>
          <a:lstStyle/>
          <a:p>
            <a:fld id="{8ED1637D-B688-4C96-8CB6-086BC7670981}" type="slidenum">
              <a:rPr lang="en-US" smtClean="0"/>
              <a:t>10</a:t>
            </a:fld>
            <a:endParaRPr lang="en-US"/>
          </a:p>
        </p:txBody>
      </p:sp>
    </p:spTree>
    <p:extLst>
      <p:ext uri="{BB962C8B-B14F-4D97-AF65-F5344CB8AC3E}">
        <p14:creationId xmlns:p14="http://schemas.microsoft.com/office/powerpoint/2010/main" val="18974553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a:t>
            </a:r>
            <a:r>
              <a:rPr lang="en-US" baseline="0" dirty="0"/>
              <a:t> what does that number typically look like at </a:t>
            </a:r>
            <a:r>
              <a:rPr lang="en-US" baseline="0" dirty="0" err="1"/>
              <a:t>organisations</a:t>
            </a:r>
            <a:r>
              <a:rPr lang="en-US" baseline="0" dirty="0"/>
              <a:t>? We see a wide range, but typically, it’s over 50% of </a:t>
            </a:r>
            <a:r>
              <a:rPr lang="en-US" baseline="0" dirty="0" err="1"/>
              <a:t>organisational</a:t>
            </a:r>
            <a:r>
              <a:rPr lang="en-US" baseline="0" dirty="0"/>
              <a:t> income.</a:t>
            </a:r>
          </a:p>
          <a:p>
            <a:endParaRPr lang="en-US" dirty="0"/>
          </a:p>
        </p:txBody>
      </p:sp>
      <p:sp>
        <p:nvSpPr>
          <p:cNvPr id="4" name="Slide Number Placeholder 3"/>
          <p:cNvSpPr>
            <a:spLocks noGrp="1"/>
          </p:cNvSpPr>
          <p:nvPr>
            <p:ph type="sldNum" sz="quarter" idx="5"/>
          </p:nvPr>
        </p:nvSpPr>
        <p:spPr/>
        <p:txBody>
          <a:bodyPr/>
          <a:lstStyle/>
          <a:p>
            <a:fld id="{8ED1637D-B688-4C96-8CB6-086BC7670981}" type="slidenum">
              <a:rPr lang="en-US" smtClean="0"/>
              <a:t>11</a:t>
            </a:fld>
            <a:endParaRPr lang="en-US"/>
          </a:p>
        </p:txBody>
      </p:sp>
    </p:spTree>
    <p:extLst>
      <p:ext uri="{BB962C8B-B14F-4D97-AF65-F5344CB8AC3E}">
        <p14:creationId xmlns:p14="http://schemas.microsoft.com/office/powerpoint/2010/main" val="17235691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ED1637D-B688-4C96-8CB6-086BC7670981}" type="slidenum">
              <a:rPr lang="en-US" smtClean="0"/>
              <a:t>13</a:t>
            </a:fld>
            <a:endParaRPr lang="en-US"/>
          </a:p>
        </p:txBody>
      </p:sp>
    </p:spTree>
    <p:extLst>
      <p:ext uri="{BB962C8B-B14F-4D97-AF65-F5344CB8AC3E}">
        <p14:creationId xmlns:p14="http://schemas.microsoft.com/office/powerpoint/2010/main" val="19749725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ED1637D-B688-4C96-8CB6-086BC7670981}" type="slidenum">
              <a:rPr lang="en-US" smtClean="0"/>
              <a:t>14</a:t>
            </a:fld>
            <a:endParaRPr lang="en-US"/>
          </a:p>
        </p:txBody>
      </p:sp>
    </p:spTree>
    <p:extLst>
      <p:ext uri="{BB962C8B-B14F-4D97-AF65-F5344CB8AC3E}">
        <p14:creationId xmlns:p14="http://schemas.microsoft.com/office/powerpoint/2010/main" val="37847068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are we saying on this slide? Should we be naming mayflower? “Recently conducted baseline in UK”</a:t>
            </a:r>
          </a:p>
          <a:p>
            <a:endParaRPr lang="en-US" dirty="0"/>
          </a:p>
          <a:p>
            <a:r>
              <a:rPr lang="en-US" dirty="0"/>
              <a:t>Depending on your story might be better example.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A2F9A3-B188-4E1A-84C9-76EE7E22321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22727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6.jp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jp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mailto:LetsTalk@trgarts.com" TargetMode="External"/><Relationship Id="rId1" Type="http://schemas.openxmlformats.org/officeDocument/2006/relationships/slideMaster" Target="../slideMasters/slideMaster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6.jp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jp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or Transition Slide">
    <p:spTree>
      <p:nvGrpSpPr>
        <p:cNvPr id="1" name=""/>
        <p:cNvGrpSpPr/>
        <p:nvPr/>
      </p:nvGrpSpPr>
      <p:grpSpPr>
        <a:xfrm>
          <a:off x="0" y="0"/>
          <a:ext cx="0" cy="0"/>
          <a:chOff x="0" y="0"/>
          <a:chExt cx="0" cy="0"/>
        </a:xfrm>
      </p:grpSpPr>
      <p:sp>
        <p:nvSpPr>
          <p:cNvPr id="5" name="Picture Placeholder 30">
            <a:extLst>
              <a:ext uri="{FF2B5EF4-FFF2-40B4-BE49-F238E27FC236}">
                <a16:creationId xmlns:a16="http://schemas.microsoft.com/office/drawing/2014/main" id="{78A4292E-6602-4249-96F4-6098788A8293}"/>
              </a:ext>
            </a:extLst>
          </p:cNvPr>
          <p:cNvSpPr>
            <a:spLocks noGrp="1"/>
          </p:cNvSpPr>
          <p:nvPr>
            <p:ph type="pic" sz="quarter" idx="12"/>
          </p:nvPr>
        </p:nvSpPr>
        <p:spPr>
          <a:xfrm>
            <a:off x="0" y="0"/>
            <a:ext cx="12192000" cy="4951413"/>
          </a:xfrm>
          <a:solidFill>
            <a:schemeClr val="bg1">
              <a:lumMod val="95000"/>
            </a:schemeClr>
          </a:solidFill>
        </p:spPr>
        <p:txBody>
          <a:bodyPr/>
          <a:lstStyle>
            <a:lvl1pPr marL="0" indent="0">
              <a:buFontTx/>
              <a:buNone/>
              <a:defRPr/>
            </a:lvl1pPr>
          </a:lstStyle>
          <a:p>
            <a:r>
              <a:rPr lang="en-US"/>
              <a:t>Click icon to add picture</a:t>
            </a:r>
            <a:endParaRPr lang="en-US" dirty="0"/>
          </a:p>
        </p:txBody>
      </p:sp>
      <p:sp>
        <p:nvSpPr>
          <p:cNvPr id="2" name="Title 1"/>
          <p:cNvSpPr>
            <a:spLocks noGrp="1"/>
          </p:cNvSpPr>
          <p:nvPr>
            <p:ph type="ctrTitle" hasCustomPrompt="1"/>
          </p:nvPr>
        </p:nvSpPr>
        <p:spPr>
          <a:xfrm>
            <a:off x="839788" y="368300"/>
            <a:ext cx="8461168" cy="2679699"/>
          </a:xfrm>
        </p:spPr>
        <p:txBody>
          <a:bodyPr bIns="144000" anchor="b">
            <a:noAutofit/>
          </a:bodyPr>
          <a:lstStyle>
            <a:lvl1pPr algn="l">
              <a:lnSpc>
                <a:spcPct val="70000"/>
              </a:lnSpc>
              <a:defRPr sz="9600" b="0" i="1">
                <a:latin typeface="Garamond" charset="0"/>
                <a:ea typeface="Garamond" charset="0"/>
                <a:cs typeface="Garamond" charset="0"/>
              </a:defRPr>
            </a:lvl1pPr>
          </a:lstStyle>
          <a:p>
            <a:r>
              <a:rPr lang="en-US" dirty="0"/>
              <a:t>Click to edit Title or Transition Slide</a:t>
            </a:r>
          </a:p>
        </p:txBody>
      </p:sp>
      <p:sp>
        <p:nvSpPr>
          <p:cNvPr id="3" name="Subtitle 2"/>
          <p:cNvSpPr>
            <a:spLocks noGrp="1"/>
          </p:cNvSpPr>
          <p:nvPr>
            <p:ph type="subTitle" idx="1"/>
          </p:nvPr>
        </p:nvSpPr>
        <p:spPr>
          <a:xfrm>
            <a:off x="839788" y="3047998"/>
            <a:ext cx="8461168" cy="882979"/>
          </a:xfrm>
        </p:spPr>
        <p:txBody>
          <a:bodyPr tIns="46800" bIns="46800" anchor="ctr">
            <a:normAutofit/>
          </a:bodyPr>
          <a:lstStyle>
            <a:lvl1pPr marL="0" indent="0" algn="l">
              <a:buNone/>
              <a:defRPr sz="2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0" name="Text Placeholder 9"/>
          <p:cNvSpPr>
            <a:spLocks noGrp="1"/>
          </p:cNvSpPr>
          <p:nvPr>
            <p:ph type="body" sz="quarter" idx="13" hasCustomPrompt="1"/>
          </p:nvPr>
        </p:nvSpPr>
        <p:spPr>
          <a:xfrm>
            <a:off x="839788" y="5313829"/>
            <a:ext cx="8461169" cy="852021"/>
          </a:xfrm>
        </p:spPr>
        <p:txBody>
          <a:bodyPr anchor="ctr">
            <a:noAutofit/>
          </a:bodyPr>
          <a:lstStyle>
            <a:lvl1pPr marL="0" indent="0">
              <a:spcBef>
                <a:spcPts val="0"/>
              </a:spcBef>
              <a:buNone/>
              <a:defRPr sz="2400" baseline="0"/>
            </a:lvl1pPr>
          </a:lstStyle>
          <a:p>
            <a:pPr lvl="0"/>
            <a:r>
              <a:rPr lang="en-US" dirty="0"/>
              <a:t>Presented by</a:t>
            </a:r>
          </a:p>
          <a:p>
            <a:pPr lvl="0"/>
            <a:r>
              <a:rPr lang="en-US" dirty="0"/>
              <a:t>First Name Last Name, Job Title</a:t>
            </a:r>
          </a:p>
        </p:txBody>
      </p:sp>
    </p:spTree>
    <p:extLst>
      <p:ext uri="{BB962C8B-B14F-4D97-AF65-F5344CB8AC3E}">
        <p14:creationId xmlns:p14="http://schemas.microsoft.com/office/powerpoint/2010/main" val="29257391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2_Presentation Checkin">
    <p:bg>
      <p:bgPr>
        <a:solidFill>
          <a:schemeClr val="accent4"/>
        </a:solidFill>
        <a:effectLst/>
      </p:bgPr>
    </p:bg>
    <p:spTree>
      <p:nvGrpSpPr>
        <p:cNvPr id="1" name=""/>
        <p:cNvGrpSpPr/>
        <p:nvPr/>
      </p:nvGrpSpPr>
      <p:grpSpPr>
        <a:xfrm>
          <a:off x="0" y="0"/>
          <a:ext cx="0" cy="0"/>
          <a:chOff x="0" y="0"/>
          <a:chExt cx="0" cy="0"/>
        </a:xfrm>
      </p:grpSpPr>
      <p:pic>
        <p:nvPicPr>
          <p:cNvPr id="4" name="Graphic 3" descr="Help">
            <a:extLst>
              <a:ext uri="{FF2B5EF4-FFF2-40B4-BE49-F238E27FC236}">
                <a16:creationId xmlns:a16="http://schemas.microsoft.com/office/drawing/2014/main" id="{AE904AFD-02A5-4BA7-B9CF-0A576E0537FA}"/>
              </a:ext>
            </a:extLst>
          </p:cNvPr>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8655" t="9257" r="9587" b="8186"/>
          <a:stretch/>
        </p:blipFill>
        <p:spPr>
          <a:xfrm>
            <a:off x="3812056" y="1122740"/>
            <a:ext cx="4567883" cy="4612520"/>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64205" y="6129600"/>
            <a:ext cx="672220" cy="576000"/>
          </a:xfrm>
          <a:prstGeom prst="rect">
            <a:avLst/>
          </a:prstGeom>
        </p:spPr>
      </p:pic>
      <p:sp>
        <p:nvSpPr>
          <p:cNvPr id="10" name="Text Placeholder 16"/>
          <p:cNvSpPr>
            <a:spLocks noGrp="1"/>
          </p:cNvSpPr>
          <p:nvPr>
            <p:ph type="body" sz="quarter" idx="15" hasCustomPrompt="1"/>
          </p:nvPr>
        </p:nvSpPr>
        <p:spPr>
          <a:xfrm>
            <a:off x="155575" y="6165850"/>
            <a:ext cx="11196638" cy="539750"/>
          </a:xfrm>
        </p:spPr>
        <p:txBody>
          <a:bodyPr anchor="b">
            <a:normAutofit/>
          </a:bodyPr>
          <a:lstStyle>
            <a:lvl1pPr marL="0" indent="0">
              <a:buNone/>
              <a:defRPr sz="1000" baseline="0">
                <a:solidFill>
                  <a:schemeClr val="bg1"/>
                </a:solidFill>
              </a:defRPr>
            </a:lvl1pPr>
          </a:lstStyle>
          <a:p>
            <a:pPr lvl="0"/>
            <a:r>
              <a:rPr lang="en-US" dirty="0"/>
              <a:t>Template note: You can change the background color of this slide.</a:t>
            </a:r>
          </a:p>
        </p:txBody>
      </p:sp>
      <p:sp>
        <p:nvSpPr>
          <p:cNvPr id="3" name="Text Placeholder 2">
            <a:extLst>
              <a:ext uri="{FF2B5EF4-FFF2-40B4-BE49-F238E27FC236}">
                <a16:creationId xmlns:a16="http://schemas.microsoft.com/office/drawing/2014/main" id="{C8D7EFF3-ED68-403E-BEDE-CC93F89DC9FA}"/>
              </a:ext>
            </a:extLst>
          </p:cNvPr>
          <p:cNvSpPr>
            <a:spLocks noGrp="1"/>
          </p:cNvSpPr>
          <p:nvPr>
            <p:ph type="body" sz="quarter" idx="16"/>
          </p:nvPr>
        </p:nvSpPr>
        <p:spPr>
          <a:xfrm>
            <a:off x="785014" y="3479057"/>
            <a:ext cx="10621963" cy="619125"/>
          </a:xfrm>
        </p:spPr>
        <p:txBody>
          <a:bodyPr/>
          <a:lstStyle>
            <a:lvl1pPr marL="0" indent="0" algn="ctr">
              <a:buNone/>
              <a:defRPr>
                <a:solidFill>
                  <a:schemeClr val="bg1"/>
                </a:solidFill>
              </a:defRPr>
            </a:lvl1pPr>
          </a:lstStyle>
          <a:p>
            <a:pPr lvl="0"/>
            <a:r>
              <a:rPr lang="en-US"/>
              <a:t>Click to edit Master text styles</a:t>
            </a:r>
          </a:p>
        </p:txBody>
      </p:sp>
      <p:sp>
        <p:nvSpPr>
          <p:cNvPr id="6" name="Text Placeholder 5">
            <a:extLst>
              <a:ext uri="{FF2B5EF4-FFF2-40B4-BE49-F238E27FC236}">
                <a16:creationId xmlns:a16="http://schemas.microsoft.com/office/drawing/2014/main" id="{15419D00-EE95-45DD-8D35-8AA7A2BA023C}"/>
              </a:ext>
            </a:extLst>
          </p:cNvPr>
          <p:cNvSpPr>
            <a:spLocks noGrp="1"/>
          </p:cNvSpPr>
          <p:nvPr>
            <p:ph type="body" sz="quarter" idx="17"/>
          </p:nvPr>
        </p:nvSpPr>
        <p:spPr>
          <a:xfrm>
            <a:off x="1572629" y="1447639"/>
            <a:ext cx="9066213" cy="1816123"/>
          </a:xfrm>
        </p:spPr>
        <p:txBody>
          <a:bodyPr/>
          <a:lstStyle>
            <a:lvl1pPr marL="0" indent="0" algn="ctr">
              <a:buNone/>
              <a:defRPr lang="en-US" sz="12000" b="1" i="1" kern="1200" dirty="0" smtClean="0">
                <a:solidFill>
                  <a:srgbClr val="E1C724"/>
                </a:solidFill>
                <a:latin typeface="Garamond" panose="02020404030301010803" pitchFamily="18" charset="0"/>
                <a:ea typeface="+mj-ea"/>
                <a:cs typeface="+mj-cs"/>
              </a:defRPr>
            </a:lvl1pPr>
          </a:lstStyle>
          <a:p>
            <a:pPr lvl="0"/>
            <a:r>
              <a:rPr lang="en-US" dirty="0"/>
              <a:t>Click to edit</a:t>
            </a:r>
          </a:p>
        </p:txBody>
      </p:sp>
    </p:spTree>
    <p:extLst>
      <p:ext uri="{BB962C8B-B14F-4D97-AF65-F5344CB8AC3E}">
        <p14:creationId xmlns:p14="http://schemas.microsoft.com/office/powerpoint/2010/main" val="23626725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2_Presentation Question">
    <p:bg>
      <p:bgPr>
        <a:solidFill>
          <a:schemeClr val="accent4"/>
        </a:solidFill>
        <a:effectLst/>
      </p:bgPr>
    </p:bg>
    <p:spTree>
      <p:nvGrpSpPr>
        <p:cNvPr id="1" name=""/>
        <p:cNvGrpSpPr/>
        <p:nvPr/>
      </p:nvGrpSpPr>
      <p:grpSpPr>
        <a:xfrm>
          <a:off x="0" y="0"/>
          <a:ext cx="0" cy="0"/>
          <a:chOff x="0" y="0"/>
          <a:chExt cx="0" cy="0"/>
        </a:xfrm>
      </p:grpSpPr>
      <p:pic>
        <p:nvPicPr>
          <p:cNvPr id="4" name="Graphic 3" descr="Help">
            <a:extLst>
              <a:ext uri="{FF2B5EF4-FFF2-40B4-BE49-F238E27FC236}">
                <a16:creationId xmlns:a16="http://schemas.microsoft.com/office/drawing/2014/main" id="{AE904AFD-02A5-4BA7-B9CF-0A576E0537FA}"/>
              </a:ext>
            </a:extLst>
          </p:cNvPr>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8655" t="9257" r="9587" b="8186"/>
          <a:stretch/>
        </p:blipFill>
        <p:spPr>
          <a:xfrm>
            <a:off x="3812056" y="1122740"/>
            <a:ext cx="4567883" cy="4612520"/>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64205" y="6129600"/>
            <a:ext cx="672220" cy="576000"/>
          </a:xfrm>
          <a:prstGeom prst="rect">
            <a:avLst/>
          </a:prstGeom>
        </p:spPr>
      </p:pic>
      <p:sp>
        <p:nvSpPr>
          <p:cNvPr id="10" name="Text Placeholder 16"/>
          <p:cNvSpPr>
            <a:spLocks noGrp="1"/>
          </p:cNvSpPr>
          <p:nvPr>
            <p:ph type="body" sz="quarter" idx="15" hasCustomPrompt="1"/>
          </p:nvPr>
        </p:nvSpPr>
        <p:spPr>
          <a:xfrm>
            <a:off x="155575" y="6165850"/>
            <a:ext cx="11196638" cy="539750"/>
          </a:xfrm>
        </p:spPr>
        <p:txBody>
          <a:bodyPr anchor="b">
            <a:normAutofit/>
          </a:bodyPr>
          <a:lstStyle>
            <a:lvl1pPr marL="0" indent="0">
              <a:buNone/>
              <a:defRPr sz="1000" baseline="0">
                <a:solidFill>
                  <a:schemeClr val="bg1"/>
                </a:solidFill>
              </a:defRPr>
            </a:lvl1pPr>
          </a:lstStyle>
          <a:p>
            <a:pPr lvl="0"/>
            <a:r>
              <a:rPr lang="en-US" dirty="0"/>
              <a:t>Template note: You can change the background color of this slide.</a:t>
            </a:r>
          </a:p>
        </p:txBody>
      </p:sp>
      <p:sp>
        <p:nvSpPr>
          <p:cNvPr id="3" name="Text Placeholder 2">
            <a:extLst>
              <a:ext uri="{FF2B5EF4-FFF2-40B4-BE49-F238E27FC236}">
                <a16:creationId xmlns:a16="http://schemas.microsoft.com/office/drawing/2014/main" id="{C8D7EFF3-ED68-403E-BEDE-CC93F89DC9FA}"/>
              </a:ext>
            </a:extLst>
          </p:cNvPr>
          <p:cNvSpPr>
            <a:spLocks noGrp="1"/>
          </p:cNvSpPr>
          <p:nvPr>
            <p:ph type="body" sz="quarter" idx="16"/>
          </p:nvPr>
        </p:nvSpPr>
        <p:spPr>
          <a:xfrm>
            <a:off x="785014" y="3479057"/>
            <a:ext cx="10621963" cy="619125"/>
          </a:xfrm>
        </p:spPr>
        <p:txBody>
          <a:bodyPr/>
          <a:lstStyle>
            <a:lvl1pPr marL="0" indent="0" algn="ctr">
              <a:buNone/>
              <a:defRPr>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9786395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Who We Are">
    <p:bg>
      <p:bgPr>
        <a:solidFill>
          <a:schemeClr val="accent2"/>
        </a:solidFill>
        <a:effectLst/>
      </p:bgPr>
    </p:bg>
    <p:spTree>
      <p:nvGrpSpPr>
        <p:cNvPr id="1" name=""/>
        <p:cNvGrpSpPr/>
        <p:nvPr/>
      </p:nvGrpSpPr>
      <p:grpSpPr>
        <a:xfrm>
          <a:off x="0" y="0"/>
          <a:ext cx="0" cy="0"/>
          <a:chOff x="0" y="0"/>
          <a:chExt cx="0" cy="0"/>
        </a:xfrm>
      </p:grpSpPr>
      <p:pic>
        <p:nvPicPr>
          <p:cNvPr id="6" name="Picture 5" descr="A group of people standing in front of a crowd posing for the camera&#10;&#10;Description automatically generated">
            <a:extLst>
              <a:ext uri="{FF2B5EF4-FFF2-40B4-BE49-F238E27FC236}">
                <a16:creationId xmlns:a16="http://schemas.microsoft.com/office/drawing/2014/main" id="{D01542AF-84DC-46C3-B063-30D4A87ECA1B}"/>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1" y="2440403"/>
            <a:ext cx="12192000" cy="3629037"/>
          </a:xfrm>
          <a:prstGeom prst="rect">
            <a:avLst/>
          </a:prstGeom>
        </p:spPr>
      </p:pic>
      <p:sp>
        <p:nvSpPr>
          <p:cNvPr id="8" name="Rectangle 7">
            <a:extLst>
              <a:ext uri="{FF2B5EF4-FFF2-40B4-BE49-F238E27FC236}">
                <a16:creationId xmlns:a16="http://schemas.microsoft.com/office/drawing/2014/main" id="{1F971952-A158-46B0-9F79-963BABC81300}"/>
              </a:ext>
            </a:extLst>
          </p:cNvPr>
          <p:cNvSpPr/>
          <p:nvPr/>
        </p:nvSpPr>
        <p:spPr>
          <a:xfrm>
            <a:off x="4668153" y="651784"/>
            <a:ext cx="2855693" cy="1508105"/>
          </a:xfrm>
          <a:prstGeom prst="rect">
            <a:avLst/>
          </a:prstGeom>
        </p:spPr>
        <p:txBody>
          <a:bodyPr wrap="square">
            <a:spAutoFit/>
          </a:bodyPr>
          <a:lstStyle/>
          <a:p>
            <a:pPr algn="ctr"/>
            <a:r>
              <a:rPr lang="en-US" sz="2800" b="1" dirty="0">
                <a:solidFill>
                  <a:schemeClr val="bg1"/>
                </a:solidFill>
                <a:latin typeface="Adobe Garamond Pro" panose="02020502060506020403" pitchFamily="18" charset="0"/>
              </a:rPr>
              <a:t>24 years, </a:t>
            </a:r>
            <a:br>
              <a:rPr lang="en-US" sz="2800" b="1" dirty="0">
                <a:solidFill>
                  <a:schemeClr val="bg1"/>
                </a:solidFill>
                <a:latin typeface="Adobe Garamond Pro" panose="02020502060506020403" pitchFamily="18" charset="0"/>
              </a:rPr>
            </a:br>
            <a:r>
              <a:rPr lang="en-US" sz="2800" b="1" dirty="0">
                <a:solidFill>
                  <a:schemeClr val="bg1"/>
                </a:solidFill>
                <a:latin typeface="Adobe Garamond Pro" panose="02020502060506020403" pitchFamily="18" charset="0"/>
              </a:rPr>
              <a:t>four countries</a:t>
            </a:r>
          </a:p>
          <a:p>
            <a:pPr algn="ctr"/>
            <a:r>
              <a:rPr lang="en-US" dirty="0">
                <a:solidFill>
                  <a:schemeClr val="bg1"/>
                </a:solidFill>
              </a:rPr>
              <a:t>US, Canada, Australia, United Kingdom</a:t>
            </a:r>
          </a:p>
        </p:txBody>
      </p:sp>
      <p:sp>
        <p:nvSpPr>
          <p:cNvPr id="9" name="Rectangle 8">
            <a:extLst>
              <a:ext uri="{FF2B5EF4-FFF2-40B4-BE49-F238E27FC236}">
                <a16:creationId xmlns:a16="http://schemas.microsoft.com/office/drawing/2014/main" id="{23DF6842-DA0C-41FA-AF80-EAF61D86E5C5}"/>
              </a:ext>
            </a:extLst>
          </p:cNvPr>
          <p:cNvSpPr/>
          <p:nvPr/>
        </p:nvSpPr>
        <p:spPr>
          <a:xfrm>
            <a:off x="8317663" y="641831"/>
            <a:ext cx="3263900" cy="1785104"/>
          </a:xfrm>
          <a:prstGeom prst="rect">
            <a:avLst/>
          </a:prstGeom>
        </p:spPr>
        <p:txBody>
          <a:bodyPr wrap="square">
            <a:spAutoFit/>
          </a:bodyPr>
          <a:lstStyle/>
          <a:p>
            <a:pPr algn="r"/>
            <a:r>
              <a:rPr lang="en-US" sz="2800" b="1" dirty="0">
                <a:solidFill>
                  <a:schemeClr val="bg1"/>
                </a:solidFill>
                <a:latin typeface="Adobe Garamond Pro" panose="02020502060506020403" pitchFamily="18" charset="0"/>
              </a:rPr>
              <a:t>More than 1,000 </a:t>
            </a:r>
            <a:br>
              <a:rPr lang="en-US" sz="2800" b="1" dirty="0">
                <a:solidFill>
                  <a:schemeClr val="bg1"/>
                </a:solidFill>
                <a:latin typeface="Adobe Garamond Pro" panose="02020502060506020403" pitchFamily="18" charset="0"/>
              </a:rPr>
            </a:br>
            <a:r>
              <a:rPr lang="en-US" sz="2800" b="1" dirty="0">
                <a:solidFill>
                  <a:schemeClr val="bg1"/>
                </a:solidFill>
                <a:latin typeface="Adobe Garamond Pro" panose="02020502060506020403" pitchFamily="18" charset="0"/>
              </a:rPr>
              <a:t>arts/cultural clients</a:t>
            </a:r>
          </a:p>
          <a:p>
            <a:pPr algn="r"/>
            <a:r>
              <a:rPr lang="en-US" dirty="0">
                <a:solidFill>
                  <a:schemeClr val="bg1"/>
                </a:solidFill>
              </a:rPr>
              <a:t>Scalable products for sustainable patron growth </a:t>
            </a:r>
            <a:br>
              <a:rPr lang="en-US" dirty="0">
                <a:solidFill>
                  <a:schemeClr val="bg1"/>
                </a:solidFill>
              </a:rPr>
            </a:br>
            <a:r>
              <a:rPr lang="en-US" dirty="0">
                <a:solidFill>
                  <a:schemeClr val="bg1"/>
                </a:solidFill>
              </a:rPr>
              <a:t>and revenues.</a:t>
            </a:r>
          </a:p>
        </p:txBody>
      </p:sp>
      <p:pic>
        <p:nvPicPr>
          <p:cNvPr id="11" name="Picture 10">
            <a:extLst>
              <a:ext uri="{FF2B5EF4-FFF2-40B4-BE49-F238E27FC236}">
                <a16:creationId xmlns:a16="http://schemas.microsoft.com/office/drawing/2014/main" id="{5E720A9D-3400-4FCD-8563-BCA7476425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64205" y="6129600"/>
            <a:ext cx="672220" cy="576000"/>
          </a:xfrm>
          <a:prstGeom prst="rect">
            <a:avLst/>
          </a:prstGeom>
        </p:spPr>
      </p:pic>
      <p:sp>
        <p:nvSpPr>
          <p:cNvPr id="13" name="TextBox 12">
            <a:extLst>
              <a:ext uri="{FF2B5EF4-FFF2-40B4-BE49-F238E27FC236}">
                <a16:creationId xmlns:a16="http://schemas.microsoft.com/office/drawing/2014/main" id="{C49980FD-825C-45E0-890D-2019FB1F52E7}"/>
              </a:ext>
            </a:extLst>
          </p:cNvPr>
          <p:cNvSpPr txBox="1"/>
          <p:nvPr/>
        </p:nvSpPr>
        <p:spPr>
          <a:xfrm>
            <a:off x="515566" y="736422"/>
            <a:ext cx="2665379" cy="13388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 typeface="Arial"/>
              <a:buNone/>
              <a:tabLst/>
              <a:defRPr/>
            </a:pPr>
            <a:r>
              <a:rPr kumimoji="0" lang="en-US" sz="2800" b="1" i="0" u="none" strike="noStrike" kern="1200" cap="none" spc="0" normalizeH="0" baseline="0" noProof="0" dirty="0">
                <a:ln>
                  <a:noFill/>
                </a:ln>
                <a:solidFill>
                  <a:prstClr val="white"/>
                </a:solidFill>
                <a:effectLst/>
                <a:uLnTx/>
                <a:uFillTx/>
                <a:latin typeface="Adobe Garamond Pro" panose="02020502060506020403" pitchFamily="18" charset="0"/>
                <a:ea typeface="+mn-ea"/>
                <a:cs typeface="+mn-cs"/>
              </a:rPr>
              <a:t>Colorado-based </a:t>
            </a:r>
            <a:br>
              <a:rPr kumimoji="0" lang="en-US" sz="2800" b="1" i="0" u="none" strike="noStrike" kern="1200" cap="none" spc="0" normalizeH="0" baseline="0" noProof="0" dirty="0">
                <a:ln>
                  <a:noFill/>
                </a:ln>
                <a:solidFill>
                  <a:prstClr val="white"/>
                </a:solidFill>
                <a:effectLst/>
                <a:uLnTx/>
                <a:uFillTx/>
                <a:latin typeface="Adobe Garamond Pro" panose="02020502060506020403" pitchFamily="18" charset="0"/>
                <a:ea typeface="+mn-ea"/>
                <a:cs typeface="+mn-cs"/>
              </a:rPr>
            </a:br>
            <a:r>
              <a:rPr kumimoji="0" lang="en-US" sz="2800" b="1" i="0" u="none" strike="noStrike" kern="1200" cap="none" spc="0" normalizeH="0" baseline="0" noProof="0" dirty="0">
                <a:ln>
                  <a:noFill/>
                </a:ln>
                <a:solidFill>
                  <a:prstClr val="white"/>
                </a:solidFill>
                <a:effectLst/>
                <a:uLnTx/>
                <a:uFillTx/>
                <a:latin typeface="Adobe Garamond Pro" panose="02020502060506020403" pitchFamily="18" charset="0"/>
                <a:ea typeface="+mn-ea"/>
                <a:cs typeface="+mn-cs"/>
              </a:rPr>
              <a:t>with a UK office</a:t>
            </a:r>
          </a:p>
          <a:p>
            <a:pPr marL="0" marR="0" lvl="0" indent="0" algn="l" defTabSz="914400" rtl="0" eaLnBrk="1" fontAlgn="auto" latinLnBrk="0" hangingPunct="1">
              <a:lnSpc>
                <a:spcPct val="100000"/>
              </a:lnSpc>
              <a:spcBef>
                <a:spcPts val="600"/>
              </a:spcBef>
              <a:spcAft>
                <a:spcPts val="0"/>
              </a:spcAft>
              <a:buClrTx/>
              <a:buSzTx/>
              <a:buFont typeface="Arial"/>
              <a:buNone/>
              <a:tabLst/>
              <a:defRPr/>
            </a:pPr>
            <a:r>
              <a:rPr kumimoji="0" lang="en-US" sz="2000" b="0" i="0" u="none" strike="noStrike" kern="1200" cap="none" spc="0" normalizeH="0" baseline="0" noProof="0" dirty="0">
                <a:ln>
                  <a:noFill/>
                </a:ln>
                <a:solidFill>
                  <a:prstClr val="white"/>
                </a:solidFill>
                <a:effectLst/>
                <a:uLnTx/>
                <a:uFillTx/>
                <a:latin typeface="+mn-lt"/>
                <a:ea typeface="+mn-ea"/>
                <a:cs typeface="+mn-cs"/>
              </a:rPr>
              <a:t>40 team members</a:t>
            </a:r>
          </a:p>
        </p:txBody>
      </p:sp>
      <p:sp>
        <p:nvSpPr>
          <p:cNvPr id="14" name="TextBox 13">
            <a:extLst>
              <a:ext uri="{FF2B5EF4-FFF2-40B4-BE49-F238E27FC236}">
                <a16:creationId xmlns:a16="http://schemas.microsoft.com/office/drawing/2014/main" id="{69E626F9-90D1-4FE2-A7EB-92C7566D99AA}"/>
              </a:ext>
            </a:extLst>
          </p:cNvPr>
          <p:cNvSpPr txBox="1"/>
          <p:nvPr/>
        </p:nvSpPr>
        <p:spPr>
          <a:xfrm>
            <a:off x="515566" y="6129600"/>
            <a:ext cx="4280170" cy="584775"/>
          </a:xfrm>
          <a:prstGeom prst="rect">
            <a:avLst/>
          </a:prstGeom>
          <a:noFill/>
        </p:spPr>
        <p:txBody>
          <a:bodyPr wrap="square" rtlCol="0">
            <a:spAutoFit/>
          </a:bodyPr>
          <a:lstStyle/>
          <a:p>
            <a:r>
              <a:rPr kumimoji="0" lang="en-US" sz="3200" b="1" i="0" u="none" strike="noStrike" kern="1200" cap="none" spc="0" normalizeH="0" baseline="0" noProof="0" dirty="0">
                <a:ln>
                  <a:noFill/>
                </a:ln>
                <a:solidFill>
                  <a:srgbClr val="FFFFFF"/>
                </a:solidFill>
                <a:effectLst/>
                <a:uLnTx/>
                <a:uFillTx/>
                <a:latin typeface="+mn-lt"/>
                <a:ea typeface="+mj-ea"/>
                <a:cs typeface="+mj-cs"/>
              </a:rPr>
              <a:t>Who We Are</a:t>
            </a:r>
            <a:endParaRPr lang="en-US" dirty="0"/>
          </a:p>
        </p:txBody>
      </p:sp>
    </p:spTree>
    <p:extLst>
      <p:ext uri="{BB962C8B-B14F-4D97-AF65-F5344CB8AC3E}">
        <p14:creationId xmlns:p14="http://schemas.microsoft.com/office/powerpoint/2010/main" val="1645533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What We Do">
    <p:bg>
      <p:bgPr>
        <a:solidFill>
          <a:schemeClr val="accent4"/>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8274E4E6-D58C-4885-881A-FA795BD78C90}"/>
              </a:ext>
            </a:extLst>
          </p:cNvPr>
          <p:cNvPicPr>
            <a:picLocks noChangeAspect="1"/>
          </p:cNvPicPr>
          <p:nvPr/>
        </p:nvPicPr>
        <p:blipFill rotWithShape="1">
          <a:blip r:embed="rId2">
            <a:duotone>
              <a:prstClr val="black"/>
              <a:schemeClr val="accent4">
                <a:tint val="45000"/>
                <a:satMod val="400000"/>
              </a:schemeClr>
            </a:duotone>
            <a:alphaModFix amt="60000"/>
            <a:extLst>
              <a:ext uri="{28A0092B-C50C-407E-A947-70E740481C1C}">
                <a14:useLocalDpi xmlns:a14="http://schemas.microsoft.com/office/drawing/2010/main" val="0"/>
              </a:ext>
            </a:extLst>
          </a:blip>
          <a:srcRect/>
          <a:stretch/>
        </p:blipFill>
        <p:spPr>
          <a:xfrm>
            <a:off x="5780843" y="1825812"/>
            <a:ext cx="3765454" cy="3865534"/>
          </a:xfrm>
          <a:prstGeom prst="rect">
            <a:avLst/>
          </a:prstGeom>
          <a:ln>
            <a:noFill/>
          </a:ln>
        </p:spPr>
      </p:pic>
      <p:sp>
        <p:nvSpPr>
          <p:cNvPr id="6" name="TextBox 5">
            <a:extLst>
              <a:ext uri="{FF2B5EF4-FFF2-40B4-BE49-F238E27FC236}">
                <a16:creationId xmlns:a16="http://schemas.microsoft.com/office/drawing/2014/main" id="{40CD4746-1631-4832-BB52-A0EB00D8D3BB}"/>
              </a:ext>
            </a:extLst>
          </p:cNvPr>
          <p:cNvSpPr txBox="1"/>
          <p:nvPr/>
        </p:nvSpPr>
        <p:spPr>
          <a:xfrm>
            <a:off x="7640925" y="4418420"/>
            <a:ext cx="1775580" cy="384721"/>
          </a:xfrm>
          <a:prstGeom prst="rect">
            <a:avLst/>
          </a:prstGeom>
          <a:noFill/>
        </p:spPr>
        <p:txBody>
          <a:bodyPr wrap="square" rtlCol="0">
            <a:spAutoFit/>
          </a:bodyPr>
          <a:lstStyle/>
          <a:p>
            <a:pPr algn="ctr"/>
            <a:r>
              <a:rPr lang="en-US" sz="1900" spc="300" dirty="0">
                <a:solidFill>
                  <a:schemeClr val="accent4"/>
                </a:solidFill>
                <a:latin typeface="Arial" panose="020B0604020202020204" pitchFamily="34" charset="0"/>
                <a:cs typeface="Arial" panose="020B0604020202020204" pitchFamily="34" charset="0"/>
              </a:rPr>
              <a:t>Consulting</a:t>
            </a:r>
          </a:p>
        </p:txBody>
      </p:sp>
      <p:pic>
        <p:nvPicPr>
          <p:cNvPr id="7" name="Picture 6">
            <a:extLst>
              <a:ext uri="{FF2B5EF4-FFF2-40B4-BE49-F238E27FC236}">
                <a16:creationId xmlns:a16="http://schemas.microsoft.com/office/drawing/2014/main" id="{7FE34130-976E-49AF-914E-2DD53E4F8355}"/>
              </a:ext>
            </a:extLst>
          </p:cNvPr>
          <p:cNvPicPr>
            <a:picLocks noChangeAspect="1"/>
          </p:cNvPicPr>
          <p:nvPr/>
        </p:nvPicPr>
        <p:blipFill rotWithShape="1">
          <a:blip r:embed="rId2">
            <a:duotone>
              <a:prstClr val="black"/>
              <a:schemeClr val="accent4">
                <a:tint val="45000"/>
                <a:satMod val="400000"/>
              </a:schemeClr>
            </a:duotone>
            <a:alphaModFix amt="60000"/>
            <a:extLst>
              <a:ext uri="{28A0092B-C50C-407E-A947-70E740481C1C}">
                <a14:useLocalDpi xmlns:a14="http://schemas.microsoft.com/office/drawing/2010/main" val="0"/>
              </a:ext>
            </a:extLst>
          </a:blip>
          <a:srcRect/>
          <a:stretch/>
        </p:blipFill>
        <p:spPr>
          <a:xfrm rot="10800000">
            <a:off x="2526112" y="2014361"/>
            <a:ext cx="3765454" cy="3865534"/>
          </a:xfrm>
          <a:prstGeom prst="rect">
            <a:avLst/>
          </a:prstGeom>
          <a:ln>
            <a:noFill/>
          </a:ln>
        </p:spPr>
      </p:pic>
      <p:sp>
        <p:nvSpPr>
          <p:cNvPr id="8" name="TextBox 7">
            <a:extLst>
              <a:ext uri="{FF2B5EF4-FFF2-40B4-BE49-F238E27FC236}">
                <a16:creationId xmlns:a16="http://schemas.microsoft.com/office/drawing/2014/main" id="{BADD7F03-68C2-410D-BBF0-FF8DE485D84F}"/>
              </a:ext>
            </a:extLst>
          </p:cNvPr>
          <p:cNvSpPr txBox="1"/>
          <p:nvPr/>
        </p:nvSpPr>
        <p:spPr>
          <a:xfrm>
            <a:off x="6391516" y="2621549"/>
            <a:ext cx="1921126" cy="707886"/>
          </a:xfrm>
          <a:prstGeom prst="rect">
            <a:avLst/>
          </a:prstGeom>
          <a:noFill/>
        </p:spPr>
        <p:txBody>
          <a:bodyPr wrap="square" rtlCol="0">
            <a:spAutoFit/>
          </a:bodyPr>
          <a:lstStyle/>
          <a:p>
            <a:pPr algn="ctr"/>
            <a:r>
              <a:rPr lang="en-US" sz="2000" spc="300" dirty="0">
                <a:solidFill>
                  <a:schemeClr val="accent4"/>
                </a:solidFill>
                <a:latin typeface="Arial" panose="020B0604020202020204" pitchFamily="34" charset="0"/>
                <a:cs typeface="Arial" panose="020B0604020202020204" pitchFamily="34" charset="0"/>
              </a:rPr>
              <a:t>Facilitating &amp; Teaching</a:t>
            </a:r>
          </a:p>
        </p:txBody>
      </p:sp>
      <p:sp>
        <p:nvSpPr>
          <p:cNvPr id="9" name="TextBox 8">
            <a:extLst>
              <a:ext uri="{FF2B5EF4-FFF2-40B4-BE49-F238E27FC236}">
                <a16:creationId xmlns:a16="http://schemas.microsoft.com/office/drawing/2014/main" id="{07A17896-A44A-45BA-A0FF-D87A74551E4B}"/>
              </a:ext>
            </a:extLst>
          </p:cNvPr>
          <p:cNvSpPr txBox="1"/>
          <p:nvPr/>
        </p:nvSpPr>
        <p:spPr>
          <a:xfrm>
            <a:off x="2760442" y="2499706"/>
            <a:ext cx="1648396" cy="1015663"/>
          </a:xfrm>
          <a:prstGeom prst="rect">
            <a:avLst/>
          </a:prstGeom>
          <a:noFill/>
        </p:spPr>
        <p:txBody>
          <a:bodyPr wrap="square" rtlCol="0">
            <a:spAutoFit/>
          </a:bodyPr>
          <a:lstStyle/>
          <a:p>
            <a:pPr algn="ctr"/>
            <a:r>
              <a:rPr lang="en-US" sz="2000" spc="300" dirty="0">
                <a:solidFill>
                  <a:schemeClr val="accent4"/>
                </a:solidFill>
                <a:latin typeface="Arial" panose="020B0604020202020204" pitchFamily="34" charset="0"/>
                <a:cs typeface="Arial" panose="020B0604020202020204" pitchFamily="34" charset="0"/>
              </a:rPr>
              <a:t>Data Center Services</a:t>
            </a:r>
          </a:p>
        </p:txBody>
      </p:sp>
      <p:sp>
        <p:nvSpPr>
          <p:cNvPr id="10" name="TextBox 9">
            <a:extLst>
              <a:ext uri="{FF2B5EF4-FFF2-40B4-BE49-F238E27FC236}">
                <a16:creationId xmlns:a16="http://schemas.microsoft.com/office/drawing/2014/main" id="{63D0B6D8-215A-49CC-8522-8767C7E8C08C}"/>
              </a:ext>
            </a:extLst>
          </p:cNvPr>
          <p:cNvSpPr txBox="1"/>
          <p:nvPr/>
        </p:nvSpPr>
        <p:spPr>
          <a:xfrm>
            <a:off x="3795158" y="4418420"/>
            <a:ext cx="1985685" cy="707886"/>
          </a:xfrm>
          <a:prstGeom prst="rect">
            <a:avLst/>
          </a:prstGeom>
          <a:noFill/>
        </p:spPr>
        <p:txBody>
          <a:bodyPr wrap="square" rtlCol="0">
            <a:spAutoFit/>
          </a:bodyPr>
          <a:lstStyle/>
          <a:p>
            <a:pPr algn="ctr"/>
            <a:r>
              <a:rPr lang="en-US" sz="2000" spc="300" dirty="0">
                <a:solidFill>
                  <a:schemeClr val="accent4"/>
                </a:solidFill>
                <a:latin typeface="Arial" panose="020B0604020202020204" pitchFamily="34" charset="0"/>
                <a:cs typeface="Arial" panose="020B0604020202020204" pitchFamily="34" charset="0"/>
              </a:rPr>
              <a:t>Community </a:t>
            </a:r>
          </a:p>
          <a:p>
            <a:pPr algn="ctr"/>
            <a:r>
              <a:rPr lang="en-US" sz="2000" spc="300" dirty="0">
                <a:solidFill>
                  <a:schemeClr val="accent4"/>
                </a:solidFill>
                <a:latin typeface="Arial" panose="020B0604020202020204" pitchFamily="34" charset="0"/>
                <a:cs typeface="Arial" panose="020B0604020202020204" pitchFamily="34" charset="0"/>
              </a:rPr>
              <a:t>Networks</a:t>
            </a:r>
          </a:p>
        </p:txBody>
      </p:sp>
      <p:sp>
        <p:nvSpPr>
          <p:cNvPr id="11" name="TextBox 10">
            <a:extLst>
              <a:ext uri="{FF2B5EF4-FFF2-40B4-BE49-F238E27FC236}">
                <a16:creationId xmlns:a16="http://schemas.microsoft.com/office/drawing/2014/main" id="{E5D4A4C9-C655-4936-A8AE-817A4FA57A10}"/>
              </a:ext>
            </a:extLst>
          </p:cNvPr>
          <p:cNvSpPr txBox="1"/>
          <p:nvPr userDrawn="1"/>
        </p:nvSpPr>
        <p:spPr>
          <a:xfrm>
            <a:off x="838200" y="466215"/>
            <a:ext cx="9753600" cy="584775"/>
          </a:xfrm>
          <a:prstGeom prst="rect">
            <a:avLst/>
          </a:prstGeom>
          <a:noFill/>
        </p:spPr>
        <p:txBody>
          <a:bodyPr wrap="square" rtlCol="0">
            <a:spAutoFit/>
          </a:bodyPr>
          <a:lstStyle/>
          <a:p>
            <a:r>
              <a:rPr lang="en-US" sz="3200" b="1" i="0" dirty="0">
                <a:solidFill>
                  <a:schemeClr val="bg1"/>
                </a:solidFill>
                <a:latin typeface="+mj-lt"/>
              </a:rPr>
              <a:t>What We Do</a:t>
            </a:r>
          </a:p>
        </p:txBody>
      </p:sp>
      <p:sp>
        <p:nvSpPr>
          <p:cNvPr id="12" name="TextBox 11">
            <a:extLst>
              <a:ext uri="{FF2B5EF4-FFF2-40B4-BE49-F238E27FC236}">
                <a16:creationId xmlns:a16="http://schemas.microsoft.com/office/drawing/2014/main" id="{8D2F02C2-0DBD-4375-A8BD-43C8F35C0092}"/>
              </a:ext>
            </a:extLst>
          </p:cNvPr>
          <p:cNvSpPr txBox="1"/>
          <p:nvPr userDrawn="1"/>
        </p:nvSpPr>
        <p:spPr>
          <a:xfrm>
            <a:off x="838200" y="1067536"/>
            <a:ext cx="7148161" cy="461665"/>
          </a:xfrm>
          <a:prstGeom prst="rect">
            <a:avLst/>
          </a:prstGeom>
          <a:noFill/>
        </p:spPr>
        <p:txBody>
          <a:bodyPr wrap="square" rtlCol="0">
            <a:spAutoFit/>
          </a:bodyPr>
          <a:lstStyle/>
          <a:p>
            <a:pPr algn="l"/>
            <a:r>
              <a:rPr lang="en-US" sz="2400" spc="0" dirty="0">
                <a:solidFill>
                  <a:srgbClr val="E1C724"/>
                </a:solidFill>
                <a:latin typeface="Arial" panose="020B0604020202020204" pitchFamily="34" charset="0"/>
                <a:cs typeface="Arial" panose="020B0604020202020204" pitchFamily="34" charset="0"/>
              </a:rPr>
              <a:t>We Teach. We Learn.</a:t>
            </a:r>
            <a:endParaRPr lang="en-US" sz="2400" spc="0" dirty="0">
              <a:solidFill>
                <a:srgbClr val="E1C724"/>
              </a:solidFill>
            </a:endParaRPr>
          </a:p>
        </p:txBody>
      </p:sp>
      <p:pic>
        <p:nvPicPr>
          <p:cNvPr id="14" name="Picture 13">
            <a:extLst>
              <a:ext uri="{FF2B5EF4-FFF2-40B4-BE49-F238E27FC236}">
                <a16:creationId xmlns:a16="http://schemas.microsoft.com/office/drawing/2014/main" id="{87488A85-BD52-41D3-8B1C-D80D130A70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64205" y="6129600"/>
            <a:ext cx="672220" cy="576000"/>
          </a:xfrm>
          <a:prstGeom prst="rect">
            <a:avLst/>
          </a:prstGeom>
        </p:spPr>
      </p:pic>
    </p:spTree>
    <p:extLst>
      <p:ext uri="{BB962C8B-B14F-4D97-AF65-F5344CB8AC3E}">
        <p14:creationId xmlns:p14="http://schemas.microsoft.com/office/powerpoint/2010/main" val="3347352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Full Screen Image, Dark">
    <p:bg>
      <p:bgRef idx="1001">
        <a:schemeClr val="bg1"/>
      </p:bgRef>
    </p:bg>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0"/>
            <a:ext cx="12192000" cy="6858000"/>
          </a:xfrm>
        </p:spPr>
        <p:txBody>
          <a:bodyPr/>
          <a:lstStyle/>
          <a:p>
            <a:r>
              <a:rPr lang="en-US"/>
              <a:t>Click icon to add picture</a:t>
            </a:r>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64205" y="6129600"/>
            <a:ext cx="672220" cy="576000"/>
          </a:xfrm>
          <a:prstGeom prst="rect">
            <a:avLst/>
          </a:prstGeom>
        </p:spPr>
      </p:pic>
      <p:sp>
        <p:nvSpPr>
          <p:cNvPr id="8" name="Text Placeholder 8"/>
          <p:cNvSpPr>
            <a:spLocks noGrp="1"/>
          </p:cNvSpPr>
          <p:nvPr>
            <p:ph type="body" sz="quarter" idx="11" hasCustomPrompt="1"/>
          </p:nvPr>
        </p:nvSpPr>
        <p:spPr>
          <a:xfrm>
            <a:off x="155575" y="6165850"/>
            <a:ext cx="5940425" cy="539750"/>
          </a:xfrm>
        </p:spPr>
        <p:txBody>
          <a:bodyPr anchor="b">
            <a:normAutofit/>
          </a:bodyPr>
          <a:lstStyle>
            <a:lvl1pPr marL="0" indent="0">
              <a:buNone/>
              <a:defRPr sz="800">
                <a:solidFill>
                  <a:schemeClr val="tx1"/>
                </a:solidFill>
              </a:defRPr>
            </a:lvl1pPr>
          </a:lstStyle>
          <a:p>
            <a:pPr lvl="0"/>
            <a:r>
              <a:rPr lang="en-US" dirty="0"/>
              <a:t>Click to add image credit</a:t>
            </a:r>
          </a:p>
        </p:txBody>
      </p:sp>
    </p:spTree>
    <p:extLst>
      <p:ext uri="{BB962C8B-B14F-4D97-AF65-F5344CB8AC3E}">
        <p14:creationId xmlns:p14="http://schemas.microsoft.com/office/powerpoint/2010/main" val="1583430794"/>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Full Screen Image, Light">
    <p:spTree>
      <p:nvGrpSpPr>
        <p:cNvPr id="1" name=""/>
        <p:cNvGrpSpPr/>
        <p:nvPr/>
      </p:nvGrpSpPr>
      <p:grpSpPr>
        <a:xfrm>
          <a:off x="0" y="0"/>
          <a:ext cx="0" cy="0"/>
          <a:chOff x="0" y="0"/>
          <a:chExt cx="0" cy="0"/>
        </a:xfrm>
      </p:grpSpPr>
      <p:sp>
        <p:nvSpPr>
          <p:cNvPr id="6" name="Picture Placeholder 6"/>
          <p:cNvSpPr>
            <a:spLocks noGrp="1"/>
          </p:cNvSpPr>
          <p:nvPr>
            <p:ph type="pic" sz="quarter" idx="10"/>
          </p:nvPr>
        </p:nvSpPr>
        <p:spPr>
          <a:xfrm>
            <a:off x="0" y="0"/>
            <a:ext cx="12192000" cy="6858000"/>
          </a:xfrm>
        </p:spPr>
        <p:txBody>
          <a:bodyPr/>
          <a:lstStyle/>
          <a:p>
            <a:r>
              <a:rPr lang="en-US"/>
              <a:t>Click icon to add picture</a:t>
            </a:r>
          </a:p>
        </p:txBody>
      </p:sp>
      <p:sp>
        <p:nvSpPr>
          <p:cNvPr id="7" name="Text Placeholder 8"/>
          <p:cNvSpPr>
            <a:spLocks noGrp="1"/>
          </p:cNvSpPr>
          <p:nvPr>
            <p:ph type="body" sz="quarter" idx="11" hasCustomPrompt="1"/>
          </p:nvPr>
        </p:nvSpPr>
        <p:spPr>
          <a:xfrm>
            <a:off x="155575" y="6165850"/>
            <a:ext cx="5940425" cy="539750"/>
          </a:xfrm>
        </p:spPr>
        <p:txBody>
          <a:bodyPr anchor="b">
            <a:normAutofit/>
          </a:bodyPr>
          <a:lstStyle>
            <a:lvl1pPr marL="0" indent="0">
              <a:buNone/>
              <a:defRPr sz="800">
                <a:solidFill>
                  <a:schemeClr val="tx1"/>
                </a:solidFill>
              </a:defRPr>
            </a:lvl1pPr>
          </a:lstStyle>
          <a:p>
            <a:pPr lvl="0"/>
            <a:r>
              <a:rPr lang="en-US" dirty="0"/>
              <a:t>Click to add image credit</a:t>
            </a:r>
          </a:p>
        </p:txBody>
      </p:sp>
    </p:spTree>
    <p:extLst>
      <p:ext uri="{BB962C8B-B14F-4D97-AF65-F5344CB8AC3E}">
        <p14:creationId xmlns:p14="http://schemas.microsoft.com/office/powerpoint/2010/main" val="818106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ection Title Slide_White">
    <p:spTree>
      <p:nvGrpSpPr>
        <p:cNvPr id="1" name=""/>
        <p:cNvGrpSpPr/>
        <p:nvPr/>
      </p:nvGrpSpPr>
      <p:grpSpPr>
        <a:xfrm>
          <a:off x="0" y="0"/>
          <a:ext cx="0" cy="0"/>
          <a:chOff x="0" y="0"/>
          <a:chExt cx="0" cy="0"/>
        </a:xfrm>
      </p:grpSpPr>
      <p:sp>
        <p:nvSpPr>
          <p:cNvPr id="5" name="Picture Placeholder 30">
            <a:extLst>
              <a:ext uri="{FF2B5EF4-FFF2-40B4-BE49-F238E27FC236}">
                <a16:creationId xmlns:a16="http://schemas.microsoft.com/office/drawing/2014/main" id="{78A4292E-6602-4249-96F4-6098788A8293}"/>
              </a:ext>
            </a:extLst>
          </p:cNvPr>
          <p:cNvSpPr>
            <a:spLocks noGrp="1"/>
          </p:cNvSpPr>
          <p:nvPr>
            <p:ph type="pic" sz="quarter" idx="12"/>
          </p:nvPr>
        </p:nvSpPr>
        <p:spPr>
          <a:xfrm>
            <a:off x="0" y="0"/>
            <a:ext cx="4270443" cy="6858000"/>
          </a:xfrm>
          <a:solidFill>
            <a:schemeClr val="bg1">
              <a:lumMod val="95000"/>
            </a:schemeClr>
          </a:solidFill>
        </p:spPr>
        <p:txBody>
          <a:bodyPr/>
          <a:lstStyle>
            <a:lvl1pPr marL="0" indent="0">
              <a:buFontTx/>
              <a:buNone/>
              <a:defRPr/>
            </a:lvl1pPr>
          </a:lstStyle>
          <a:p>
            <a:r>
              <a:rPr lang="en-US"/>
              <a:t>Click icon to add picture</a:t>
            </a:r>
            <a:endParaRPr lang="en-US" dirty="0"/>
          </a:p>
        </p:txBody>
      </p:sp>
      <p:sp>
        <p:nvSpPr>
          <p:cNvPr id="2" name="Title 1"/>
          <p:cNvSpPr>
            <a:spLocks noGrp="1"/>
          </p:cNvSpPr>
          <p:nvPr>
            <p:ph type="ctrTitle" hasCustomPrompt="1"/>
          </p:nvPr>
        </p:nvSpPr>
        <p:spPr>
          <a:xfrm>
            <a:off x="4562272" y="692150"/>
            <a:ext cx="7024684" cy="3046551"/>
          </a:xfrm>
        </p:spPr>
        <p:txBody>
          <a:bodyPr bIns="144000" anchor="b">
            <a:noAutofit/>
          </a:bodyPr>
          <a:lstStyle>
            <a:lvl1pPr algn="l">
              <a:lnSpc>
                <a:spcPct val="70000"/>
              </a:lnSpc>
              <a:defRPr sz="9600" b="0" i="1">
                <a:latin typeface="Garamond" charset="0"/>
                <a:ea typeface="Garamond" charset="0"/>
                <a:cs typeface="Garamond" charset="0"/>
              </a:defRPr>
            </a:lvl1pPr>
          </a:lstStyle>
          <a:p>
            <a:r>
              <a:rPr lang="en-US" dirty="0"/>
              <a:t>Click to edit Section Title</a:t>
            </a:r>
          </a:p>
        </p:txBody>
      </p:sp>
      <p:sp>
        <p:nvSpPr>
          <p:cNvPr id="3" name="Subtitle 2"/>
          <p:cNvSpPr>
            <a:spLocks noGrp="1"/>
          </p:cNvSpPr>
          <p:nvPr>
            <p:ph type="subTitle" idx="1"/>
          </p:nvPr>
        </p:nvSpPr>
        <p:spPr>
          <a:xfrm>
            <a:off x="4562272" y="3738700"/>
            <a:ext cx="7024684" cy="882979"/>
          </a:xfrm>
        </p:spPr>
        <p:txBody>
          <a:bodyPr tIns="46800" bIns="46800" anchor="ctr">
            <a:normAutofit/>
          </a:bodyPr>
          <a:lstStyle>
            <a:lvl1pPr marL="0" indent="0" algn="l">
              <a:buNone/>
              <a:defRPr sz="2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0" name="Text Placeholder 9"/>
          <p:cNvSpPr>
            <a:spLocks noGrp="1"/>
          </p:cNvSpPr>
          <p:nvPr>
            <p:ph type="body" sz="quarter" idx="13" hasCustomPrompt="1"/>
          </p:nvPr>
        </p:nvSpPr>
        <p:spPr>
          <a:xfrm>
            <a:off x="4562273" y="5277445"/>
            <a:ext cx="7024684" cy="852021"/>
          </a:xfrm>
        </p:spPr>
        <p:txBody>
          <a:bodyPr anchor="ctr">
            <a:noAutofit/>
          </a:bodyPr>
          <a:lstStyle>
            <a:lvl1pPr marL="0" indent="0">
              <a:spcBef>
                <a:spcPts val="0"/>
              </a:spcBef>
              <a:buNone/>
              <a:defRPr sz="2400" baseline="0"/>
            </a:lvl1pPr>
          </a:lstStyle>
          <a:p>
            <a:pPr lvl="0"/>
            <a:r>
              <a:rPr lang="en-US" dirty="0"/>
              <a:t>Presented by (if needed)</a:t>
            </a:r>
          </a:p>
          <a:p>
            <a:pPr lvl="0"/>
            <a:r>
              <a:rPr lang="en-US" dirty="0"/>
              <a:t>First Name Last Name, Job Title</a:t>
            </a:r>
          </a:p>
        </p:txBody>
      </p:sp>
      <p:sp>
        <p:nvSpPr>
          <p:cNvPr id="6" name="Text Placeholder 16">
            <a:extLst>
              <a:ext uri="{FF2B5EF4-FFF2-40B4-BE49-F238E27FC236}">
                <a16:creationId xmlns:a16="http://schemas.microsoft.com/office/drawing/2014/main" id="{D9EBD1A1-B247-4D5C-B82B-AB58519D2D52}"/>
              </a:ext>
            </a:extLst>
          </p:cNvPr>
          <p:cNvSpPr>
            <a:spLocks noGrp="1"/>
          </p:cNvSpPr>
          <p:nvPr>
            <p:ph type="body" sz="quarter" idx="15" hasCustomPrompt="1"/>
          </p:nvPr>
        </p:nvSpPr>
        <p:spPr>
          <a:xfrm>
            <a:off x="155575" y="6165850"/>
            <a:ext cx="11196638" cy="539750"/>
          </a:xfrm>
        </p:spPr>
        <p:txBody>
          <a:bodyPr anchor="b">
            <a:normAutofit/>
          </a:bodyPr>
          <a:lstStyle>
            <a:lvl1pPr marL="0" indent="0">
              <a:buNone/>
              <a:defRPr sz="1000" baseline="0">
                <a:solidFill>
                  <a:schemeClr val="bg1"/>
                </a:solidFill>
              </a:defRPr>
            </a:lvl1pPr>
          </a:lstStyle>
          <a:p>
            <a:pPr lvl="0"/>
            <a:r>
              <a:rPr lang="en-US" dirty="0"/>
              <a:t>Template note: You can change the background color of this slide.</a:t>
            </a:r>
          </a:p>
        </p:txBody>
      </p:sp>
    </p:spTree>
    <p:extLst>
      <p:ext uri="{BB962C8B-B14F-4D97-AF65-F5344CB8AC3E}">
        <p14:creationId xmlns:p14="http://schemas.microsoft.com/office/powerpoint/2010/main" val="17936101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Section Title Slide_ColorBackground">
    <p:bg>
      <p:bgPr>
        <a:solidFill>
          <a:schemeClr val="accent2"/>
        </a:solidFill>
        <a:effectLst/>
      </p:bgPr>
    </p:bg>
    <p:spTree>
      <p:nvGrpSpPr>
        <p:cNvPr id="1" name=""/>
        <p:cNvGrpSpPr/>
        <p:nvPr/>
      </p:nvGrpSpPr>
      <p:grpSpPr>
        <a:xfrm>
          <a:off x="0" y="0"/>
          <a:ext cx="0" cy="0"/>
          <a:chOff x="0" y="0"/>
          <a:chExt cx="0" cy="0"/>
        </a:xfrm>
      </p:grpSpPr>
      <p:sp>
        <p:nvSpPr>
          <p:cNvPr id="5" name="Picture Placeholder 30">
            <a:extLst>
              <a:ext uri="{FF2B5EF4-FFF2-40B4-BE49-F238E27FC236}">
                <a16:creationId xmlns:a16="http://schemas.microsoft.com/office/drawing/2014/main" id="{78A4292E-6602-4249-96F4-6098788A8293}"/>
              </a:ext>
            </a:extLst>
          </p:cNvPr>
          <p:cNvSpPr>
            <a:spLocks noGrp="1"/>
          </p:cNvSpPr>
          <p:nvPr>
            <p:ph type="pic" sz="quarter" idx="12"/>
          </p:nvPr>
        </p:nvSpPr>
        <p:spPr>
          <a:xfrm>
            <a:off x="0" y="0"/>
            <a:ext cx="4270443" cy="6858000"/>
          </a:xfrm>
          <a:solidFill>
            <a:schemeClr val="bg2"/>
          </a:solidFill>
        </p:spPr>
        <p:txBody>
          <a:bodyPr/>
          <a:lstStyle>
            <a:lvl1pPr marL="0" indent="0">
              <a:buFontTx/>
              <a:buNone/>
              <a:defRPr/>
            </a:lvl1pPr>
          </a:lstStyle>
          <a:p>
            <a:r>
              <a:rPr lang="en-US"/>
              <a:t>Click icon to add picture</a:t>
            </a:r>
            <a:endParaRPr lang="en-US" dirty="0"/>
          </a:p>
        </p:txBody>
      </p:sp>
      <p:sp>
        <p:nvSpPr>
          <p:cNvPr id="2" name="Title 1"/>
          <p:cNvSpPr>
            <a:spLocks noGrp="1"/>
          </p:cNvSpPr>
          <p:nvPr>
            <p:ph type="ctrTitle" hasCustomPrompt="1"/>
          </p:nvPr>
        </p:nvSpPr>
        <p:spPr>
          <a:xfrm>
            <a:off x="4562272" y="692150"/>
            <a:ext cx="7024684" cy="3046551"/>
          </a:xfrm>
        </p:spPr>
        <p:txBody>
          <a:bodyPr bIns="144000" anchor="b">
            <a:noAutofit/>
          </a:bodyPr>
          <a:lstStyle>
            <a:lvl1pPr algn="l">
              <a:lnSpc>
                <a:spcPct val="70000"/>
              </a:lnSpc>
              <a:defRPr sz="9600" b="0" i="1">
                <a:solidFill>
                  <a:schemeClr val="bg1"/>
                </a:solidFill>
                <a:latin typeface="Garamond" charset="0"/>
                <a:ea typeface="Garamond" charset="0"/>
                <a:cs typeface="Garamond" charset="0"/>
              </a:defRPr>
            </a:lvl1pPr>
          </a:lstStyle>
          <a:p>
            <a:r>
              <a:rPr lang="en-US" dirty="0"/>
              <a:t>Click to edit Section Title</a:t>
            </a:r>
          </a:p>
        </p:txBody>
      </p:sp>
      <p:sp>
        <p:nvSpPr>
          <p:cNvPr id="3" name="Subtitle 2"/>
          <p:cNvSpPr>
            <a:spLocks noGrp="1"/>
          </p:cNvSpPr>
          <p:nvPr>
            <p:ph type="subTitle" idx="1"/>
          </p:nvPr>
        </p:nvSpPr>
        <p:spPr>
          <a:xfrm>
            <a:off x="4562272" y="3738700"/>
            <a:ext cx="7024684" cy="882979"/>
          </a:xfrm>
        </p:spPr>
        <p:txBody>
          <a:bodyPr tIns="46800" bIns="46800" anchor="ctr">
            <a:normAutofit/>
          </a:bodyPr>
          <a:lstStyle>
            <a:lvl1pPr marL="0" indent="0" algn="l">
              <a:buNone/>
              <a:defRPr sz="2800">
                <a:solidFill>
                  <a:srgbClr val="E1C72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0" name="Text Placeholder 9"/>
          <p:cNvSpPr>
            <a:spLocks noGrp="1"/>
          </p:cNvSpPr>
          <p:nvPr>
            <p:ph type="body" sz="quarter" idx="13" hasCustomPrompt="1"/>
          </p:nvPr>
        </p:nvSpPr>
        <p:spPr>
          <a:xfrm>
            <a:off x="4562273" y="5277445"/>
            <a:ext cx="7024684" cy="852021"/>
          </a:xfrm>
        </p:spPr>
        <p:txBody>
          <a:bodyPr anchor="ctr">
            <a:noAutofit/>
          </a:bodyPr>
          <a:lstStyle>
            <a:lvl1pPr marL="0" indent="0">
              <a:spcBef>
                <a:spcPts val="0"/>
              </a:spcBef>
              <a:buNone/>
              <a:defRPr sz="2400" baseline="0">
                <a:solidFill>
                  <a:schemeClr val="bg1"/>
                </a:solidFill>
              </a:defRPr>
            </a:lvl1pPr>
          </a:lstStyle>
          <a:p>
            <a:pPr lvl="0"/>
            <a:r>
              <a:rPr lang="en-US" dirty="0"/>
              <a:t>Presented by (if needed)</a:t>
            </a:r>
          </a:p>
          <a:p>
            <a:pPr lvl="0"/>
            <a:r>
              <a:rPr lang="en-US" dirty="0"/>
              <a:t>First Name Last Name, Job Title</a:t>
            </a:r>
          </a:p>
        </p:txBody>
      </p:sp>
      <p:sp>
        <p:nvSpPr>
          <p:cNvPr id="6" name="Text Placeholder 16">
            <a:extLst>
              <a:ext uri="{FF2B5EF4-FFF2-40B4-BE49-F238E27FC236}">
                <a16:creationId xmlns:a16="http://schemas.microsoft.com/office/drawing/2014/main" id="{D9EBD1A1-B247-4D5C-B82B-AB58519D2D52}"/>
              </a:ext>
            </a:extLst>
          </p:cNvPr>
          <p:cNvSpPr>
            <a:spLocks noGrp="1"/>
          </p:cNvSpPr>
          <p:nvPr>
            <p:ph type="body" sz="quarter" idx="15" hasCustomPrompt="1"/>
          </p:nvPr>
        </p:nvSpPr>
        <p:spPr>
          <a:xfrm>
            <a:off x="155575" y="6165850"/>
            <a:ext cx="11196638" cy="539750"/>
          </a:xfrm>
        </p:spPr>
        <p:txBody>
          <a:bodyPr anchor="b">
            <a:normAutofit/>
          </a:bodyPr>
          <a:lstStyle>
            <a:lvl1pPr marL="0" indent="0">
              <a:buNone/>
              <a:defRPr sz="1000" baseline="0">
                <a:solidFill>
                  <a:schemeClr val="bg1"/>
                </a:solidFill>
              </a:defRPr>
            </a:lvl1pPr>
          </a:lstStyle>
          <a:p>
            <a:pPr lvl="0"/>
            <a:r>
              <a:rPr lang="en-US" dirty="0"/>
              <a:t>Template note: You can change the background color of this slide.</a:t>
            </a:r>
          </a:p>
        </p:txBody>
      </p:sp>
      <p:pic>
        <p:nvPicPr>
          <p:cNvPr id="7" name="Picture 6">
            <a:extLst>
              <a:ext uri="{FF2B5EF4-FFF2-40B4-BE49-F238E27FC236}">
                <a16:creationId xmlns:a16="http://schemas.microsoft.com/office/drawing/2014/main" id="{424CD528-4BFC-4B70-971E-CF93F1E3BF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64205" y="6129600"/>
            <a:ext cx="672220" cy="576000"/>
          </a:xfrm>
          <a:prstGeom prst="rect">
            <a:avLst/>
          </a:prstGeom>
        </p:spPr>
      </p:pic>
    </p:spTree>
    <p:extLst>
      <p:ext uri="{BB962C8B-B14F-4D97-AF65-F5344CB8AC3E}">
        <p14:creationId xmlns:p14="http://schemas.microsoft.com/office/powerpoint/2010/main" val="40180009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Section Title_Numbered">
    <p:bg>
      <p:bgPr>
        <a:solidFill>
          <a:schemeClr val="accent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7FED07ED-43B7-436F-ABAE-B783CEDB5A5D}"/>
              </a:ext>
            </a:extLst>
          </p:cNvPr>
          <p:cNvSpPr/>
          <p:nvPr/>
        </p:nvSpPr>
        <p:spPr>
          <a:xfrm>
            <a:off x="0" y="0"/>
            <a:ext cx="812958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16">
            <a:extLst>
              <a:ext uri="{FF2B5EF4-FFF2-40B4-BE49-F238E27FC236}">
                <a16:creationId xmlns:a16="http://schemas.microsoft.com/office/drawing/2014/main" id="{379978EB-A661-4B9E-853C-492E79715172}"/>
              </a:ext>
            </a:extLst>
          </p:cNvPr>
          <p:cNvSpPr>
            <a:spLocks noGrp="1"/>
          </p:cNvSpPr>
          <p:nvPr>
            <p:ph type="body" sz="quarter" idx="15" hasCustomPrompt="1"/>
          </p:nvPr>
        </p:nvSpPr>
        <p:spPr>
          <a:xfrm>
            <a:off x="8261967" y="6165850"/>
            <a:ext cx="3090245" cy="539750"/>
          </a:xfrm>
        </p:spPr>
        <p:txBody>
          <a:bodyPr anchor="b">
            <a:normAutofit/>
          </a:bodyPr>
          <a:lstStyle>
            <a:lvl1pPr marL="0" indent="0">
              <a:buNone/>
              <a:defRPr sz="1000" baseline="0">
                <a:solidFill>
                  <a:schemeClr val="bg1"/>
                </a:solidFill>
              </a:defRPr>
            </a:lvl1pPr>
          </a:lstStyle>
          <a:p>
            <a:pPr lvl="0"/>
            <a:r>
              <a:rPr lang="en-US" dirty="0"/>
              <a:t>Template note: You can change the background color of this slide.</a:t>
            </a:r>
          </a:p>
        </p:txBody>
      </p:sp>
      <p:pic>
        <p:nvPicPr>
          <p:cNvPr id="7" name="Picture 6">
            <a:extLst>
              <a:ext uri="{FF2B5EF4-FFF2-40B4-BE49-F238E27FC236}">
                <a16:creationId xmlns:a16="http://schemas.microsoft.com/office/drawing/2014/main" id="{554EDD13-F352-482A-AC4E-29329EA01A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64205" y="6129600"/>
            <a:ext cx="672220" cy="576000"/>
          </a:xfrm>
          <a:prstGeom prst="rect">
            <a:avLst/>
          </a:prstGeom>
        </p:spPr>
      </p:pic>
      <p:sp>
        <p:nvSpPr>
          <p:cNvPr id="8" name="TextBox 7">
            <a:extLst>
              <a:ext uri="{FF2B5EF4-FFF2-40B4-BE49-F238E27FC236}">
                <a16:creationId xmlns:a16="http://schemas.microsoft.com/office/drawing/2014/main" id="{5BB6C9B4-1832-4DF0-8A04-DC63310A70F3}"/>
              </a:ext>
            </a:extLst>
          </p:cNvPr>
          <p:cNvSpPr txBox="1"/>
          <p:nvPr/>
        </p:nvSpPr>
        <p:spPr>
          <a:xfrm>
            <a:off x="8544948" y="1200854"/>
            <a:ext cx="3203121" cy="4508927"/>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700" b="0" i="0" u="none" strike="noStrike" kern="1200" cap="none" spc="0" normalizeH="0" baseline="0" noProof="0" dirty="0">
                <a:ln>
                  <a:noFill/>
                </a:ln>
                <a:solidFill>
                  <a:srgbClr val="FFFFFF">
                    <a:alpha val="30000"/>
                  </a:srgbClr>
                </a:solidFill>
                <a:effectLst/>
                <a:uLnTx/>
                <a:uFillTx/>
                <a:latin typeface="Adobe Garamond Pro" panose="02020502060506020403" pitchFamily="18" charset="0"/>
              </a:rPr>
              <a:t>1)</a:t>
            </a:r>
          </a:p>
        </p:txBody>
      </p:sp>
      <p:sp>
        <p:nvSpPr>
          <p:cNvPr id="14" name="Title 1">
            <a:extLst>
              <a:ext uri="{FF2B5EF4-FFF2-40B4-BE49-F238E27FC236}">
                <a16:creationId xmlns:a16="http://schemas.microsoft.com/office/drawing/2014/main" id="{9BEBE47D-EF42-4C25-AAED-9D3ADB39CE81}"/>
              </a:ext>
            </a:extLst>
          </p:cNvPr>
          <p:cNvSpPr>
            <a:spLocks noGrp="1"/>
          </p:cNvSpPr>
          <p:nvPr>
            <p:ph type="ctrTitle" hasCustomPrompt="1"/>
          </p:nvPr>
        </p:nvSpPr>
        <p:spPr>
          <a:xfrm>
            <a:off x="552452" y="734884"/>
            <a:ext cx="7024684" cy="3046551"/>
          </a:xfrm>
        </p:spPr>
        <p:txBody>
          <a:bodyPr bIns="144000" anchor="b">
            <a:noAutofit/>
          </a:bodyPr>
          <a:lstStyle>
            <a:lvl1pPr algn="l">
              <a:lnSpc>
                <a:spcPct val="70000"/>
              </a:lnSpc>
              <a:defRPr sz="9600" b="0" i="1">
                <a:latin typeface="Garamond" charset="0"/>
                <a:ea typeface="Garamond" charset="0"/>
                <a:cs typeface="Garamond" charset="0"/>
              </a:defRPr>
            </a:lvl1pPr>
          </a:lstStyle>
          <a:p>
            <a:r>
              <a:rPr lang="en-US" dirty="0"/>
              <a:t>Click to edit Section Title</a:t>
            </a:r>
          </a:p>
        </p:txBody>
      </p:sp>
      <p:sp>
        <p:nvSpPr>
          <p:cNvPr id="15" name="Subtitle 2">
            <a:extLst>
              <a:ext uri="{FF2B5EF4-FFF2-40B4-BE49-F238E27FC236}">
                <a16:creationId xmlns:a16="http://schemas.microsoft.com/office/drawing/2014/main" id="{001890B1-681A-45A6-ABC7-134AB87097E0}"/>
              </a:ext>
            </a:extLst>
          </p:cNvPr>
          <p:cNvSpPr>
            <a:spLocks noGrp="1"/>
          </p:cNvSpPr>
          <p:nvPr>
            <p:ph type="subTitle" idx="1"/>
          </p:nvPr>
        </p:nvSpPr>
        <p:spPr>
          <a:xfrm>
            <a:off x="552452" y="3781434"/>
            <a:ext cx="7024684" cy="882979"/>
          </a:xfrm>
        </p:spPr>
        <p:txBody>
          <a:bodyPr tIns="46800" bIns="46800" anchor="ctr">
            <a:normAutofit/>
          </a:bodyPr>
          <a:lstStyle>
            <a:lvl1pPr marL="0" indent="0" algn="l">
              <a:buNone/>
              <a:defRPr sz="2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6" name="Text Placeholder 9">
            <a:extLst>
              <a:ext uri="{FF2B5EF4-FFF2-40B4-BE49-F238E27FC236}">
                <a16:creationId xmlns:a16="http://schemas.microsoft.com/office/drawing/2014/main" id="{EAC6398F-A72B-4386-803F-F8888A6EA475}"/>
              </a:ext>
            </a:extLst>
          </p:cNvPr>
          <p:cNvSpPr>
            <a:spLocks noGrp="1"/>
          </p:cNvSpPr>
          <p:nvPr>
            <p:ph type="body" sz="quarter" idx="13" hasCustomPrompt="1"/>
          </p:nvPr>
        </p:nvSpPr>
        <p:spPr>
          <a:xfrm>
            <a:off x="552452" y="5320179"/>
            <a:ext cx="7024684" cy="852021"/>
          </a:xfrm>
        </p:spPr>
        <p:txBody>
          <a:bodyPr anchor="ctr">
            <a:noAutofit/>
          </a:bodyPr>
          <a:lstStyle>
            <a:lvl1pPr marL="0" indent="0">
              <a:spcBef>
                <a:spcPts val="0"/>
              </a:spcBef>
              <a:buNone/>
              <a:defRPr sz="2400" baseline="0"/>
            </a:lvl1pPr>
          </a:lstStyle>
          <a:p>
            <a:pPr lvl="0"/>
            <a:r>
              <a:rPr lang="en-US" dirty="0"/>
              <a:t>Presented by (if needed)</a:t>
            </a:r>
          </a:p>
          <a:p>
            <a:pPr lvl="0"/>
            <a:r>
              <a:rPr lang="en-US" dirty="0"/>
              <a:t>First Name Last Name, Job Title</a:t>
            </a:r>
          </a:p>
        </p:txBody>
      </p:sp>
    </p:spTree>
    <p:extLst>
      <p:ext uri="{BB962C8B-B14F-4D97-AF65-F5344CB8AC3E}">
        <p14:creationId xmlns:p14="http://schemas.microsoft.com/office/powerpoint/2010/main" val="16861060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1_Section Title_Numbered">
    <p:bg>
      <p:bgPr>
        <a:solidFill>
          <a:schemeClr val="accent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7FED07ED-43B7-436F-ABAE-B783CEDB5A5D}"/>
              </a:ext>
            </a:extLst>
          </p:cNvPr>
          <p:cNvSpPr/>
          <p:nvPr/>
        </p:nvSpPr>
        <p:spPr>
          <a:xfrm>
            <a:off x="0" y="0"/>
            <a:ext cx="812958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16">
            <a:extLst>
              <a:ext uri="{FF2B5EF4-FFF2-40B4-BE49-F238E27FC236}">
                <a16:creationId xmlns:a16="http://schemas.microsoft.com/office/drawing/2014/main" id="{379978EB-A661-4B9E-853C-492E79715172}"/>
              </a:ext>
            </a:extLst>
          </p:cNvPr>
          <p:cNvSpPr>
            <a:spLocks noGrp="1"/>
          </p:cNvSpPr>
          <p:nvPr>
            <p:ph type="body" sz="quarter" idx="15" hasCustomPrompt="1"/>
          </p:nvPr>
        </p:nvSpPr>
        <p:spPr>
          <a:xfrm>
            <a:off x="8261967" y="6165850"/>
            <a:ext cx="3090245" cy="539750"/>
          </a:xfrm>
        </p:spPr>
        <p:txBody>
          <a:bodyPr anchor="b">
            <a:normAutofit/>
          </a:bodyPr>
          <a:lstStyle>
            <a:lvl1pPr marL="0" indent="0">
              <a:buNone/>
              <a:defRPr sz="1000" baseline="0">
                <a:solidFill>
                  <a:schemeClr val="bg1"/>
                </a:solidFill>
              </a:defRPr>
            </a:lvl1pPr>
          </a:lstStyle>
          <a:p>
            <a:pPr lvl="0"/>
            <a:r>
              <a:rPr lang="en-US" dirty="0"/>
              <a:t>Template note: You can change the background color of this slide.</a:t>
            </a:r>
          </a:p>
        </p:txBody>
      </p:sp>
      <p:pic>
        <p:nvPicPr>
          <p:cNvPr id="7" name="Picture 6">
            <a:extLst>
              <a:ext uri="{FF2B5EF4-FFF2-40B4-BE49-F238E27FC236}">
                <a16:creationId xmlns:a16="http://schemas.microsoft.com/office/drawing/2014/main" id="{554EDD13-F352-482A-AC4E-29329EA01A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64205" y="6129600"/>
            <a:ext cx="672220" cy="576000"/>
          </a:xfrm>
          <a:prstGeom prst="rect">
            <a:avLst/>
          </a:prstGeom>
        </p:spPr>
      </p:pic>
      <p:sp>
        <p:nvSpPr>
          <p:cNvPr id="8" name="TextBox 7">
            <a:extLst>
              <a:ext uri="{FF2B5EF4-FFF2-40B4-BE49-F238E27FC236}">
                <a16:creationId xmlns:a16="http://schemas.microsoft.com/office/drawing/2014/main" id="{5BB6C9B4-1832-4DF0-8A04-DC63310A70F3}"/>
              </a:ext>
            </a:extLst>
          </p:cNvPr>
          <p:cNvSpPr txBox="1"/>
          <p:nvPr/>
        </p:nvSpPr>
        <p:spPr>
          <a:xfrm>
            <a:off x="8544948" y="1200854"/>
            <a:ext cx="3203120" cy="4508927"/>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700" b="0" i="0" u="none" strike="noStrike" kern="1200" cap="none" spc="0" normalizeH="0" baseline="0" noProof="0" dirty="0">
                <a:ln>
                  <a:noFill/>
                </a:ln>
                <a:solidFill>
                  <a:srgbClr val="FFFFFF">
                    <a:alpha val="30000"/>
                  </a:srgbClr>
                </a:solidFill>
                <a:effectLst/>
                <a:uLnTx/>
                <a:uFillTx/>
                <a:latin typeface="Adobe Garamond Pro" panose="02020502060506020403" pitchFamily="18" charset="0"/>
                <a:ea typeface="+mn-ea"/>
                <a:cs typeface="+mn-cs"/>
              </a:rPr>
              <a:t>2</a:t>
            </a:r>
            <a:r>
              <a:rPr kumimoji="0" lang="en-US" sz="28700" b="0" i="0" u="none" strike="noStrike" kern="1200" cap="none" spc="0" normalizeH="0" baseline="0" noProof="0" dirty="0">
                <a:ln>
                  <a:noFill/>
                </a:ln>
                <a:solidFill>
                  <a:srgbClr val="FFFFFF">
                    <a:alpha val="30000"/>
                  </a:srgbClr>
                </a:solidFill>
                <a:effectLst/>
                <a:uLnTx/>
                <a:uFillTx/>
                <a:latin typeface="Adobe Garamond Pro" panose="02020502060506020403" pitchFamily="18" charset="0"/>
              </a:rPr>
              <a:t>)</a:t>
            </a:r>
            <a:endParaRPr kumimoji="0" lang="en-US" sz="34400" b="0" i="0" u="none" strike="noStrike" kern="1200" cap="none" spc="0" normalizeH="0" baseline="0" noProof="0" dirty="0">
              <a:ln>
                <a:noFill/>
              </a:ln>
              <a:solidFill>
                <a:srgbClr val="FFFFFF">
                  <a:alpha val="30000"/>
                </a:srgbClr>
              </a:solidFill>
              <a:effectLst/>
              <a:uLnTx/>
              <a:uFillTx/>
              <a:latin typeface="Adobe Garamond Pro" panose="02020502060506020403" pitchFamily="18" charset="0"/>
            </a:endParaRPr>
          </a:p>
        </p:txBody>
      </p:sp>
      <p:sp>
        <p:nvSpPr>
          <p:cNvPr id="14" name="Title 1">
            <a:extLst>
              <a:ext uri="{FF2B5EF4-FFF2-40B4-BE49-F238E27FC236}">
                <a16:creationId xmlns:a16="http://schemas.microsoft.com/office/drawing/2014/main" id="{9BEBE47D-EF42-4C25-AAED-9D3ADB39CE81}"/>
              </a:ext>
            </a:extLst>
          </p:cNvPr>
          <p:cNvSpPr>
            <a:spLocks noGrp="1"/>
          </p:cNvSpPr>
          <p:nvPr>
            <p:ph type="ctrTitle" hasCustomPrompt="1"/>
          </p:nvPr>
        </p:nvSpPr>
        <p:spPr>
          <a:xfrm>
            <a:off x="552452" y="734884"/>
            <a:ext cx="7024684" cy="3046551"/>
          </a:xfrm>
        </p:spPr>
        <p:txBody>
          <a:bodyPr bIns="144000" anchor="b">
            <a:noAutofit/>
          </a:bodyPr>
          <a:lstStyle>
            <a:lvl1pPr algn="l">
              <a:lnSpc>
                <a:spcPct val="70000"/>
              </a:lnSpc>
              <a:defRPr sz="9600" b="0" i="1">
                <a:latin typeface="Garamond" charset="0"/>
                <a:ea typeface="Garamond" charset="0"/>
                <a:cs typeface="Garamond" charset="0"/>
              </a:defRPr>
            </a:lvl1pPr>
          </a:lstStyle>
          <a:p>
            <a:r>
              <a:rPr lang="en-US" dirty="0"/>
              <a:t>Click to edit Section Title</a:t>
            </a:r>
          </a:p>
        </p:txBody>
      </p:sp>
      <p:sp>
        <p:nvSpPr>
          <p:cNvPr id="15" name="Subtitle 2">
            <a:extLst>
              <a:ext uri="{FF2B5EF4-FFF2-40B4-BE49-F238E27FC236}">
                <a16:creationId xmlns:a16="http://schemas.microsoft.com/office/drawing/2014/main" id="{001890B1-681A-45A6-ABC7-134AB87097E0}"/>
              </a:ext>
            </a:extLst>
          </p:cNvPr>
          <p:cNvSpPr>
            <a:spLocks noGrp="1"/>
          </p:cNvSpPr>
          <p:nvPr>
            <p:ph type="subTitle" idx="1"/>
          </p:nvPr>
        </p:nvSpPr>
        <p:spPr>
          <a:xfrm>
            <a:off x="552452" y="3781434"/>
            <a:ext cx="7024684" cy="882979"/>
          </a:xfrm>
        </p:spPr>
        <p:txBody>
          <a:bodyPr tIns="46800" bIns="46800" anchor="ctr">
            <a:normAutofit/>
          </a:bodyPr>
          <a:lstStyle>
            <a:lvl1pPr marL="0" indent="0" algn="l">
              <a:buNone/>
              <a:defRPr sz="2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6" name="Text Placeholder 9">
            <a:extLst>
              <a:ext uri="{FF2B5EF4-FFF2-40B4-BE49-F238E27FC236}">
                <a16:creationId xmlns:a16="http://schemas.microsoft.com/office/drawing/2014/main" id="{EAC6398F-A72B-4386-803F-F8888A6EA475}"/>
              </a:ext>
            </a:extLst>
          </p:cNvPr>
          <p:cNvSpPr>
            <a:spLocks noGrp="1"/>
          </p:cNvSpPr>
          <p:nvPr>
            <p:ph type="body" sz="quarter" idx="13" hasCustomPrompt="1"/>
          </p:nvPr>
        </p:nvSpPr>
        <p:spPr>
          <a:xfrm>
            <a:off x="552452" y="5320179"/>
            <a:ext cx="7024684" cy="852021"/>
          </a:xfrm>
        </p:spPr>
        <p:txBody>
          <a:bodyPr anchor="ctr">
            <a:noAutofit/>
          </a:bodyPr>
          <a:lstStyle>
            <a:lvl1pPr marL="0" indent="0">
              <a:spcBef>
                <a:spcPts val="0"/>
              </a:spcBef>
              <a:buNone/>
              <a:defRPr sz="2400" baseline="0"/>
            </a:lvl1pPr>
          </a:lstStyle>
          <a:p>
            <a:pPr lvl="0"/>
            <a:r>
              <a:rPr lang="en-US" dirty="0"/>
              <a:t>Presented by (if needed)</a:t>
            </a:r>
          </a:p>
          <a:p>
            <a:pPr lvl="0"/>
            <a:r>
              <a:rPr lang="en-US" dirty="0"/>
              <a:t>First Name Last Name, Job Title</a:t>
            </a:r>
          </a:p>
        </p:txBody>
      </p:sp>
    </p:spTree>
    <p:extLst>
      <p:ext uri="{BB962C8B-B14F-4D97-AF65-F5344CB8AC3E}">
        <p14:creationId xmlns:p14="http://schemas.microsoft.com/office/powerpoint/2010/main" val="2447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Cover Slide_two presenters">
    <p:spTree>
      <p:nvGrpSpPr>
        <p:cNvPr id="1" name=""/>
        <p:cNvGrpSpPr/>
        <p:nvPr/>
      </p:nvGrpSpPr>
      <p:grpSpPr>
        <a:xfrm>
          <a:off x="0" y="0"/>
          <a:ext cx="0" cy="0"/>
          <a:chOff x="0" y="0"/>
          <a:chExt cx="0" cy="0"/>
        </a:xfrm>
      </p:grpSpPr>
      <p:pic>
        <p:nvPicPr>
          <p:cNvPr id="6" name="Picture 5" descr="TRG Arts Logo 5.10.jpg">
            <a:extLst>
              <a:ext uri="{FF2B5EF4-FFF2-40B4-BE49-F238E27FC236}">
                <a16:creationId xmlns:a16="http://schemas.microsoft.com/office/drawing/2014/main" id="{D167057B-DB5F-4235-AFAE-EDBA7D9D0DE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18540" y="5410200"/>
            <a:ext cx="911447" cy="776180"/>
          </a:xfrm>
          <a:prstGeom prst="rect">
            <a:avLst/>
          </a:prstGeom>
        </p:spPr>
      </p:pic>
      <p:sp>
        <p:nvSpPr>
          <p:cNvPr id="7" name="Footer Placeholder 1">
            <a:extLst>
              <a:ext uri="{FF2B5EF4-FFF2-40B4-BE49-F238E27FC236}">
                <a16:creationId xmlns:a16="http://schemas.microsoft.com/office/drawing/2014/main" id="{D7A95E1A-C5F7-4CAF-9EAB-69139BEAA606}"/>
              </a:ext>
            </a:extLst>
          </p:cNvPr>
          <p:cNvSpPr txBox="1">
            <a:spLocks/>
          </p:cNvSpPr>
          <p:nvPr/>
        </p:nvSpPr>
        <p:spPr>
          <a:xfrm>
            <a:off x="7848600" y="6233768"/>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231F20"/>
                </a:solidFill>
                <a:effectLst/>
                <a:uLnTx/>
                <a:uFillTx/>
                <a:latin typeface="Arial"/>
                <a:ea typeface="+mn-ea"/>
                <a:cs typeface="+mn-cs"/>
              </a:rPr>
              <a:t>Copyright © 2019 TRG Arts</a:t>
            </a:r>
            <a:br>
              <a:rPr kumimoji="0" lang="en-US" sz="1000" b="0" i="0" u="none" strike="noStrike" kern="1200" cap="none" spc="0" normalizeH="0" baseline="0" noProof="0" dirty="0">
                <a:ln>
                  <a:noFill/>
                </a:ln>
                <a:solidFill>
                  <a:srgbClr val="231F20"/>
                </a:solidFill>
                <a:effectLst/>
                <a:uLnTx/>
                <a:uFillTx/>
                <a:latin typeface="Arial"/>
                <a:ea typeface="+mn-ea"/>
                <a:cs typeface="+mn-cs"/>
              </a:rPr>
            </a:br>
            <a:r>
              <a:rPr kumimoji="0" lang="en-US" sz="1000" b="0" i="0" u="none" strike="noStrike" kern="1200" cap="none" spc="0" normalizeH="0" baseline="0" noProof="0" dirty="0">
                <a:ln>
                  <a:noFill/>
                </a:ln>
                <a:solidFill>
                  <a:srgbClr val="231F20"/>
                </a:solidFill>
                <a:effectLst/>
                <a:uLnTx/>
                <a:uFillTx/>
                <a:latin typeface="Arial"/>
                <a:ea typeface="+mn-ea"/>
                <a:cs typeface="+mn-cs"/>
              </a:rPr>
              <a:t>All Rights Reserved</a:t>
            </a:r>
          </a:p>
        </p:txBody>
      </p:sp>
      <p:sp>
        <p:nvSpPr>
          <p:cNvPr id="8" name="Subtitle 5">
            <a:extLst>
              <a:ext uri="{FF2B5EF4-FFF2-40B4-BE49-F238E27FC236}">
                <a16:creationId xmlns:a16="http://schemas.microsoft.com/office/drawing/2014/main" id="{6F0BFBE0-54CC-4553-B4C8-4C61B59945B6}"/>
              </a:ext>
            </a:extLst>
          </p:cNvPr>
          <p:cNvSpPr txBox="1">
            <a:spLocks/>
          </p:cNvSpPr>
          <p:nvPr/>
        </p:nvSpPr>
        <p:spPr>
          <a:xfrm>
            <a:off x="6686278" y="5435290"/>
            <a:ext cx="2991325" cy="99730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900" b="1" i="0" u="none" strike="noStrike" kern="1200" cap="none" spc="0" normalizeH="0" baseline="0" noProof="0" dirty="0" err="1">
                <a:ln>
                  <a:noFill/>
                </a:ln>
                <a:solidFill>
                  <a:srgbClr val="231F20"/>
                </a:solidFill>
                <a:effectLst/>
                <a:uLnTx/>
                <a:uFillTx/>
                <a:latin typeface="Garamond" panose="02020404030301010803" pitchFamily="18" charset="0"/>
                <a:ea typeface="+mn-ea"/>
                <a:cs typeface="Arial" panose="020B0604020202020204" pitchFamily="34" charset="0"/>
              </a:rPr>
              <a:t>Fname</a:t>
            </a:r>
            <a:r>
              <a:rPr kumimoji="0" lang="en-US" sz="2900" b="1" i="0" u="none" strike="noStrike" kern="1200" cap="none" spc="0" normalizeH="0" baseline="0" noProof="0" dirty="0">
                <a:ln>
                  <a:noFill/>
                </a:ln>
                <a:solidFill>
                  <a:srgbClr val="231F20"/>
                </a:solidFill>
                <a:effectLst/>
                <a:uLnTx/>
                <a:uFillTx/>
                <a:latin typeface="Garamond" panose="02020404030301010803" pitchFamily="18" charset="0"/>
                <a:ea typeface="+mn-ea"/>
                <a:cs typeface="Arial" panose="020B0604020202020204" pitchFamily="34" charset="0"/>
              </a:rPr>
              <a:t> </a:t>
            </a:r>
            <a:r>
              <a:rPr kumimoji="0" lang="en-US" sz="2900" b="1" i="0" u="none" strike="noStrike" kern="1200" cap="none" spc="0" normalizeH="0" baseline="0" noProof="0" dirty="0" err="1">
                <a:ln>
                  <a:noFill/>
                </a:ln>
                <a:solidFill>
                  <a:srgbClr val="231F20"/>
                </a:solidFill>
                <a:effectLst/>
                <a:uLnTx/>
                <a:uFillTx/>
                <a:latin typeface="Garamond" panose="02020404030301010803" pitchFamily="18" charset="0"/>
                <a:ea typeface="+mn-ea"/>
                <a:cs typeface="Arial" panose="020B0604020202020204" pitchFamily="34" charset="0"/>
              </a:rPr>
              <a:t>Lname</a:t>
            </a:r>
            <a:br>
              <a:rPr kumimoji="0" lang="en-US" sz="2600" b="1" i="0" u="none" strike="noStrike" kern="1200" cap="none" spc="0" normalizeH="0" baseline="0" noProof="0" dirty="0">
                <a:ln>
                  <a:noFill/>
                </a:ln>
                <a:solidFill>
                  <a:prstClr val="white"/>
                </a:solidFill>
                <a:effectLst/>
                <a:uLnTx/>
                <a:uFillTx/>
                <a:latin typeface="Garamond" panose="02020404030301010803" pitchFamily="18" charset="0"/>
                <a:ea typeface="+mn-ea"/>
                <a:cs typeface="Arial" panose="020B0604020202020204" pitchFamily="34" charset="0"/>
              </a:rPr>
            </a:br>
            <a:r>
              <a:rPr kumimoji="0" lang="en-US" sz="1600" b="0" i="0" u="none" strike="noStrike" kern="1200" cap="none" spc="0" normalizeH="0" baseline="0" noProof="0" dirty="0">
                <a:ln>
                  <a:noFill/>
                </a:ln>
                <a:solidFill>
                  <a:srgbClr val="77787B"/>
                </a:solidFill>
                <a:effectLst/>
                <a:uLnTx/>
                <a:uFillTx/>
                <a:latin typeface="Arial"/>
                <a:ea typeface="+mn-ea"/>
                <a:cs typeface="Arial" panose="020B0604020202020204" pitchFamily="34" charset="0"/>
              </a:rPr>
              <a:t>Title</a:t>
            </a:r>
            <a:endParaRPr kumimoji="0" lang="en-US" sz="2600" b="0" i="0" u="none" strike="noStrike" kern="1200" cap="none" spc="0" normalizeH="0" baseline="0" noProof="0" dirty="0">
              <a:ln>
                <a:noFill/>
              </a:ln>
              <a:solidFill>
                <a:srgbClr val="77787B"/>
              </a:solidFill>
              <a:effectLst/>
              <a:uLnTx/>
              <a:uFillTx/>
              <a:latin typeface="Arial"/>
              <a:ea typeface="+mn-ea"/>
              <a:cs typeface="Arial" panose="020B0604020202020204" pitchFamily="34" charset="0"/>
            </a:endParaRPr>
          </a:p>
        </p:txBody>
      </p:sp>
      <p:sp>
        <p:nvSpPr>
          <p:cNvPr id="9" name="Subtitle 5">
            <a:extLst>
              <a:ext uri="{FF2B5EF4-FFF2-40B4-BE49-F238E27FC236}">
                <a16:creationId xmlns:a16="http://schemas.microsoft.com/office/drawing/2014/main" id="{D2662FB5-0E5D-44AA-94F2-CE2CD74B743D}"/>
              </a:ext>
            </a:extLst>
          </p:cNvPr>
          <p:cNvSpPr txBox="1">
            <a:spLocks/>
          </p:cNvSpPr>
          <p:nvPr/>
        </p:nvSpPr>
        <p:spPr>
          <a:xfrm>
            <a:off x="2355749" y="5540898"/>
            <a:ext cx="2613070" cy="786086"/>
          </a:xfrm>
          <a:prstGeom prst="rect">
            <a:avLst/>
          </a:prstGeom>
        </p:spPr>
        <p:txBody>
          <a:bodyPr vert="horz" lIns="91440" tIns="45720" rIns="91440" bIns="45720" rtlCol="0">
            <a:normAutofit fontScale="85000" lnSpcReduction="10000"/>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lvl="0" algn="l">
              <a:defRPr/>
            </a:pPr>
            <a:r>
              <a:rPr lang="en-US" b="1" dirty="0" err="1">
                <a:solidFill>
                  <a:schemeClr val="tx1"/>
                </a:solidFill>
                <a:latin typeface="Garamond" panose="02020404030301010803" pitchFamily="18" charset="0"/>
                <a:cs typeface="Arial" panose="020B0604020202020204" pitchFamily="34" charset="0"/>
              </a:rPr>
              <a:t>Fname</a:t>
            </a:r>
            <a:r>
              <a:rPr lang="en-US" b="1" dirty="0">
                <a:solidFill>
                  <a:schemeClr val="tx1"/>
                </a:solidFill>
                <a:latin typeface="Garamond" panose="02020404030301010803" pitchFamily="18" charset="0"/>
                <a:cs typeface="Arial" panose="020B0604020202020204" pitchFamily="34" charset="0"/>
              </a:rPr>
              <a:t> </a:t>
            </a:r>
            <a:r>
              <a:rPr lang="en-US" b="1" dirty="0" err="1">
                <a:solidFill>
                  <a:schemeClr val="tx1"/>
                </a:solidFill>
                <a:latin typeface="Garamond" panose="02020404030301010803" pitchFamily="18" charset="0"/>
                <a:cs typeface="Arial" panose="020B0604020202020204" pitchFamily="34" charset="0"/>
              </a:rPr>
              <a:t>LName</a:t>
            </a:r>
            <a:br>
              <a:rPr kumimoji="0" lang="en-US" sz="2600" b="1" i="0" u="none" strike="noStrike" kern="1200" cap="none" spc="0" normalizeH="0" baseline="0" noProof="0" dirty="0">
                <a:ln>
                  <a:noFill/>
                </a:ln>
                <a:solidFill>
                  <a:prstClr val="white"/>
                </a:solidFill>
                <a:effectLst/>
                <a:uLnTx/>
                <a:uFillTx/>
                <a:latin typeface="Garamond" panose="02020404030301010803" pitchFamily="18" charset="0"/>
                <a:ea typeface="+mn-ea"/>
                <a:cs typeface="Arial" panose="020B0604020202020204" pitchFamily="34" charset="0"/>
              </a:rPr>
            </a:br>
            <a:r>
              <a:rPr kumimoji="0" lang="en-US" sz="1900" b="0" i="0" u="none" strike="noStrike" kern="1200" cap="none" spc="0" normalizeH="0" baseline="0" noProof="0" dirty="0">
                <a:ln>
                  <a:noFill/>
                </a:ln>
                <a:solidFill>
                  <a:srgbClr val="77787B"/>
                </a:solidFill>
                <a:effectLst/>
                <a:uLnTx/>
                <a:uFillTx/>
                <a:latin typeface="Arial"/>
                <a:ea typeface="+mn-ea"/>
                <a:cs typeface="Arial" panose="020B0604020202020204" pitchFamily="34" charset="0"/>
              </a:rPr>
              <a:t>Title</a:t>
            </a:r>
            <a:endParaRPr kumimoji="0" lang="en-US" sz="2600" b="0" i="0" u="none" strike="noStrike" kern="1200" cap="none" spc="0" normalizeH="0" baseline="0" noProof="0" dirty="0">
              <a:ln>
                <a:noFill/>
              </a:ln>
              <a:solidFill>
                <a:srgbClr val="77787B"/>
              </a:solidFill>
              <a:effectLst/>
              <a:uLnTx/>
              <a:uFillTx/>
              <a:latin typeface="Arial"/>
              <a:ea typeface="+mn-ea"/>
              <a:cs typeface="Arial" panose="020B0604020202020204" pitchFamily="34" charset="0"/>
            </a:endParaRPr>
          </a:p>
        </p:txBody>
      </p:sp>
      <p:sp>
        <p:nvSpPr>
          <p:cNvPr id="12" name="Rectangle 11">
            <a:extLst>
              <a:ext uri="{FF2B5EF4-FFF2-40B4-BE49-F238E27FC236}">
                <a16:creationId xmlns:a16="http://schemas.microsoft.com/office/drawing/2014/main" id="{1DCEB018-EFE6-442A-BF53-6305BA6B7F41}"/>
              </a:ext>
            </a:extLst>
          </p:cNvPr>
          <p:cNvSpPr/>
          <p:nvPr/>
        </p:nvSpPr>
        <p:spPr>
          <a:xfrm>
            <a:off x="172186" y="5392447"/>
            <a:ext cx="430887" cy="1082989"/>
          </a:xfrm>
          <a:prstGeom prst="rect">
            <a:avLst/>
          </a:prstGeom>
        </p:spPr>
        <p:txBody>
          <a:bodyPr vert="vert270"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77787B"/>
                </a:solidFill>
                <a:effectLst/>
                <a:uLnTx/>
                <a:uFillTx/>
                <a:latin typeface="Arial"/>
                <a:ea typeface="+mn-ea"/>
                <a:cs typeface="Arial" panose="020B0604020202020204" pitchFamily="34" charset="0"/>
              </a:rPr>
              <a:t>Hosted by</a:t>
            </a:r>
          </a:p>
        </p:txBody>
      </p:sp>
      <p:sp>
        <p:nvSpPr>
          <p:cNvPr id="27" name="Oval 26">
            <a:extLst>
              <a:ext uri="{FF2B5EF4-FFF2-40B4-BE49-F238E27FC236}">
                <a16:creationId xmlns:a16="http://schemas.microsoft.com/office/drawing/2014/main" id="{5A09FA1A-0E85-47E6-B631-18BA0BD43B18}"/>
              </a:ext>
            </a:extLst>
          </p:cNvPr>
          <p:cNvSpPr/>
          <p:nvPr/>
        </p:nvSpPr>
        <p:spPr>
          <a:xfrm>
            <a:off x="5312720" y="5255091"/>
            <a:ext cx="1356816" cy="136465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icture Placeholder 15">
            <a:extLst>
              <a:ext uri="{FF2B5EF4-FFF2-40B4-BE49-F238E27FC236}">
                <a16:creationId xmlns:a16="http://schemas.microsoft.com/office/drawing/2014/main" id="{A9635B73-A77D-475B-A442-89C083624A53}"/>
              </a:ext>
            </a:extLst>
          </p:cNvPr>
          <p:cNvSpPr>
            <a:spLocks noGrp="1" noChangeAspect="1"/>
          </p:cNvSpPr>
          <p:nvPr>
            <p:ph type="pic" sz="quarter" idx="10"/>
          </p:nvPr>
        </p:nvSpPr>
        <p:spPr>
          <a:xfrm>
            <a:off x="5315333" y="5248141"/>
            <a:ext cx="1356816" cy="1364650"/>
          </a:xfrm>
        </p:spPr>
        <p:txBody>
          <a:bodyPr anchor="ctr">
            <a:normAutofit/>
          </a:bodyPr>
          <a:lstStyle>
            <a:lvl1pPr marL="0" indent="0" algn="ctr">
              <a:buNone/>
              <a:defRPr sz="2000">
                <a:solidFill>
                  <a:schemeClr val="bg1"/>
                </a:solidFill>
              </a:defRPr>
            </a:lvl1pPr>
          </a:lstStyle>
          <a:p>
            <a:r>
              <a:rPr lang="en-US"/>
              <a:t>Click icon to add picture</a:t>
            </a:r>
            <a:endParaRPr lang="en-US" dirty="0"/>
          </a:p>
        </p:txBody>
      </p:sp>
      <p:sp>
        <p:nvSpPr>
          <p:cNvPr id="29" name="Oval 28">
            <a:extLst>
              <a:ext uri="{FF2B5EF4-FFF2-40B4-BE49-F238E27FC236}">
                <a16:creationId xmlns:a16="http://schemas.microsoft.com/office/drawing/2014/main" id="{F45F65ED-FD7E-480A-8B9B-D6B518FF7BF1}"/>
              </a:ext>
            </a:extLst>
          </p:cNvPr>
          <p:cNvSpPr/>
          <p:nvPr/>
        </p:nvSpPr>
        <p:spPr>
          <a:xfrm>
            <a:off x="971056" y="5255091"/>
            <a:ext cx="1356816" cy="136465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Picture Placeholder 15">
            <a:extLst>
              <a:ext uri="{FF2B5EF4-FFF2-40B4-BE49-F238E27FC236}">
                <a16:creationId xmlns:a16="http://schemas.microsoft.com/office/drawing/2014/main" id="{73E07253-A81A-488A-97DE-75E478074653}"/>
              </a:ext>
            </a:extLst>
          </p:cNvPr>
          <p:cNvSpPr>
            <a:spLocks noGrp="1" noChangeAspect="1"/>
          </p:cNvSpPr>
          <p:nvPr>
            <p:ph type="pic" sz="quarter" idx="11"/>
          </p:nvPr>
        </p:nvSpPr>
        <p:spPr>
          <a:xfrm>
            <a:off x="972363" y="5255091"/>
            <a:ext cx="1356816" cy="1364650"/>
          </a:xfrm>
        </p:spPr>
        <p:txBody>
          <a:bodyPr anchor="ctr">
            <a:normAutofit/>
          </a:bodyPr>
          <a:lstStyle>
            <a:lvl1pPr marL="0" indent="0" algn="ctr">
              <a:buNone/>
              <a:defRPr sz="2000">
                <a:solidFill>
                  <a:schemeClr val="bg1"/>
                </a:solidFill>
              </a:defRPr>
            </a:lvl1pPr>
          </a:lstStyle>
          <a:p>
            <a:r>
              <a:rPr lang="en-US"/>
              <a:t>Click icon to add picture</a:t>
            </a:r>
            <a:endParaRPr lang="en-US" dirty="0"/>
          </a:p>
        </p:txBody>
      </p:sp>
      <p:sp>
        <p:nvSpPr>
          <p:cNvPr id="31" name="Picture Placeholder 30">
            <a:extLst>
              <a:ext uri="{FF2B5EF4-FFF2-40B4-BE49-F238E27FC236}">
                <a16:creationId xmlns:a16="http://schemas.microsoft.com/office/drawing/2014/main" id="{56618951-919B-473F-954B-9EC386A99DAA}"/>
              </a:ext>
            </a:extLst>
          </p:cNvPr>
          <p:cNvSpPr>
            <a:spLocks noGrp="1"/>
          </p:cNvSpPr>
          <p:nvPr>
            <p:ph type="pic" sz="quarter" idx="12"/>
          </p:nvPr>
        </p:nvSpPr>
        <p:spPr>
          <a:xfrm>
            <a:off x="0" y="0"/>
            <a:ext cx="12192000" cy="4951413"/>
          </a:xfrm>
          <a:solidFill>
            <a:schemeClr val="bg1">
              <a:lumMod val="95000"/>
            </a:schemeClr>
          </a:solidFill>
        </p:spPr>
        <p:txBody>
          <a:bodyPr/>
          <a:lstStyle>
            <a:lvl1pPr marL="0" indent="0">
              <a:buFontTx/>
              <a:buNone/>
              <a:defRPr/>
            </a:lvl1pPr>
          </a:lstStyle>
          <a:p>
            <a:r>
              <a:rPr lang="en-US"/>
              <a:t>Click icon to add picture</a:t>
            </a:r>
            <a:endParaRPr lang="en-US" dirty="0"/>
          </a:p>
        </p:txBody>
      </p:sp>
      <p:sp>
        <p:nvSpPr>
          <p:cNvPr id="32" name="Title 1">
            <a:extLst>
              <a:ext uri="{FF2B5EF4-FFF2-40B4-BE49-F238E27FC236}">
                <a16:creationId xmlns:a16="http://schemas.microsoft.com/office/drawing/2014/main" id="{208C41FE-B1D9-41E7-B1C4-431EF9600E42}"/>
              </a:ext>
            </a:extLst>
          </p:cNvPr>
          <p:cNvSpPr>
            <a:spLocks noGrp="1"/>
          </p:cNvSpPr>
          <p:nvPr>
            <p:ph type="ctrTitle" hasCustomPrompt="1"/>
          </p:nvPr>
        </p:nvSpPr>
        <p:spPr>
          <a:xfrm>
            <a:off x="839788" y="368300"/>
            <a:ext cx="8461168" cy="2679699"/>
          </a:xfrm>
        </p:spPr>
        <p:txBody>
          <a:bodyPr bIns="144000" anchor="b">
            <a:noAutofit/>
          </a:bodyPr>
          <a:lstStyle>
            <a:lvl1pPr algn="l">
              <a:lnSpc>
                <a:spcPct val="70000"/>
              </a:lnSpc>
              <a:defRPr sz="9600" b="0" i="1">
                <a:solidFill>
                  <a:schemeClr val="bg1"/>
                </a:solidFill>
                <a:latin typeface="Garamond" charset="0"/>
                <a:ea typeface="Garamond" charset="0"/>
                <a:cs typeface="Garamond" charset="0"/>
              </a:defRPr>
            </a:lvl1pPr>
          </a:lstStyle>
          <a:p>
            <a:r>
              <a:rPr lang="en-US" dirty="0"/>
              <a:t>Click to edit Title or Transition Slide</a:t>
            </a:r>
          </a:p>
        </p:txBody>
      </p:sp>
      <p:sp>
        <p:nvSpPr>
          <p:cNvPr id="33" name="Subtitle 2">
            <a:extLst>
              <a:ext uri="{FF2B5EF4-FFF2-40B4-BE49-F238E27FC236}">
                <a16:creationId xmlns:a16="http://schemas.microsoft.com/office/drawing/2014/main" id="{79D7B694-B1C8-4C2A-800C-E752774E3D21}"/>
              </a:ext>
            </a:extLst>
          </p:cNvPr>
          <p:cNvSpPr>
            <a:spLocks noGrp="1"/>
          </p:cNvSpPr>
          <p:nvPr>
            <p:ph type="subTitle" idx="1"/>
          </p:nvPr>
        </p:nvSpPr>
        <p:spPr>
          <a:xfrm>
            <a:off x="839788" y="3047998"/>
            <a:ext cx="8461168" cy="882979"/>
          </a:xfrm>
        </p:spPr>
        <p:txBody>
          <a:bodyPr tIns="46800" bIns="46800" anchor="ctr">
            <a:normAutofit/>
          </a:bodyPr>
          <a:lstStyle>
            <a:lvl1pPr marL="0" indent="0" algn="l">
              <a:buNone/>
              <a:defRPr sz="2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34" name="TextBox 33">
            <a:extLst>
              <a:ext uri="{FF2B5EF4-FFF2-40B4-BE49-F238E27FC236}">
                <a16:creationId xmlns:a16="http://schemas.microsoft.com/office/drawing/2014/main" id="{828584A0-DD55-4921-8195-8B0C3FD45566}"/>
              </a:ext>
            </a:extLst>
          </p:cNvPr>
          <p:cNvSpPr txBox="1"/>
          <p:nvPr/>
        </p:nvSpPr>
        <p:spPr>
          <a:xfrm>
            <a:off x="9220200" y="4601469"/>
            <a:ext cx="2792085" cy="25391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dirty="0">
                <a:ln>
                  <a:noFill/>
                </a:ln>
                <a:solidFill>
                  <a:prstClr val="white"/>
                </a:solidFill>
                <a:effectLst/>
                <a:uLnTx/>
                <a:uFillTx/>
                <a:latin typeface="Arial"/>
                <a:ea typeface="+mn-ea"/>
                <a:cs typeface="+mn-cs"/>
              </a:rPr>
              <a:t>Photo © NAME</a:t>
            </a:r>
          </a:p>
        </p:txBody>
      </p:sp>
    </p:spTree>
    <p:extLst>
      <p:ext uri="{BB962C8B-B14F-4D97-AF65-F5344CB8AC3E}">
        <p14:creationId xmlns:p14="http://schemas.microsoft.com/office/powerpoint/2010/main" val="41698973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2_Section Title_Numbered">
    <p:bg>
      <p:bgPr>
        <a:solidFill>
          <a:schemeClr val="accent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7FED07ED-43B7-436F-ABAE-B783CEDB5A5D}"/>
              </a:ext>
            </a:extLst>
          </p:cNvPr>
          <p:cNvSpPr/>
          <p:nvPr/>
        </p:nvSpPr>
        <p:spPr>
          <a:xfrm>
            <a:off x="0" y="0"/>
            <a:ext cx="812958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16">
            <a:extLst>
              <a:ext uri="{FF2B5EF4-FFF2-40B4-BE49-F238E27FC236}">
                <a16:creationId xmlns:a16="http://schemas.microsoft.com/office/drawing/2014/main" id="{379978EB-A661-4B9E-853C-492E79715172}"/>
              </a:ext>
            </a:extLst>
          </p:cNvPr>
          <p:cNvSpPr>
            <a:spLocks noGrp="1"/>
          </p:cNvSpPr>
          <p:nvPr>
            <p:ph type="body" sz="quarter" idx="15" hasCustomPrompt="1"/>
          </p:nvPr>
        </p:nvSpPr>
        <p:spPr>
          <a:xfrm>
            <a:off x="8261967" y="6165850"/>
            <a:ext cx="3090245" cy="539750"/>
          </a:xfrm>
        </p:spPr>
        <p:txBody>
          <a:bodyPr anchor="b">
            <a:normAutofit/>
          </a:bodyPr>
          <a:lstStyle>
            <a:lvl1pPr marL="0" indent="0">
              <a:buNone/>
              <a:defRPr sz="1000" baseline="0">
                <a:solidFill>
                  <a:schemeClr val="bg1"/>
                </a:solidFill>
              </a:defRPr>
            </a:lvl1pPr>
          </a:lstStyle>
          <a:p>
            <a:pPr lvl="0"/>
            <a:r>
              <a:rPr lang="en-US" dirty="0"/>
              <a:t>Template note: You can change the background color of this slide.</a:t>
            </a:r>
          </a:p>
        </p:txBody>
      </p:sp>
      <p:pic>
        <p:nvPicPr>
          <p:cNvPr id="7" name="Picture 6">
            <a:extLst>
              <a:ext uri="{FF2B5EF4-FFF2-40B4-BE49-F238E27FC236}">
                <a16:creationId xmlns:a16="http://schemas.microsoft.com/office/drawing/2014/main" id="{554EDD13-F352-482A-AC4E-29329EA01A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64205" y="6129600"/>
            <a:ext cx="672220" cy="576000"/>
          </a:xfrm>
          <a:prstGeom prst="rect">
            <a:avLst/>
          </a:prstGeom>
        </p:spPr>
      </p:pic>
      <p:sp>
        <p:nvSpPr>
          <p:cNvPr id="8" name="TextBox 7">
            <a:extLst>
              <a:ext uri="{FF2B5EF4-FFF2-40B4-BE49-F238E27FC236}">
                <a16:creationId xmlns:a16="http://schemas.microsoft.com/office/drawing/2014/main" id="{5BB6C9B4-1832-4DF0-8A04-DC63310A70F3}"/>
              </a:ext>
            </a:extLst>
          </p:cNvPr>
          <p:cNvSpPr txBox="1"/>
          <p:nvPr/>
        </p:nvSpPr>
        <p:spPr>
          <a:xfrm>
            <a:off x="8544948" y="1200854"/>
            <a:ext cx="3203121" cy="4508927"/>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700" b="0" i="0" u="none" strike="noStrike" kern="1200" cap="none" spc="0" normalizeH="0" baseline="0" noProof="0" dirty="0">
                <a:ln>
                  <a:noFill/>
                </a:ln>
                <a:solidFill>
                  <a:srgbClr val="FFFFFF">
                    <a:alpha val="30000"/>
                  </a:srgbClr>
                </a:solidFill>
                <a:effectLst/>
                <a:uLnTx/>
                <a:uFillTx/>
                <a:latin typeface="Adobe Garamond Pro" panose="02020502060506020403" pitchFamily="18" charset="0"/>
              </a:rPr>
              <a:t>3)</a:t>
            </a:r>
          </a:p>
        </p:txBody>
      </p:sp>
      <p:sp>
        <p:nvSpPr>
          <p:cNvPr id="14" name="Title 1">
            <a:extLst>
              <a:ext uri="{FF2B5EF4-FFF2-40B4-BE49-F238E27FC236}">
                <a16:creationId xmlns:a16="http://schemas.microsoft.com/office/drawing/2014/main" id="{9BEBE47D-EF42-4C25-AAED-9D3ADB39CE81}"/>
              </a:ext>
            </a:extLst>
          </p:cNvPr>
          <p:cNvSpPr>
            <a:spLocks noGrp="1"/>
          </p:cNvSpPr>
          <p:nvPr>
            <p:ph type="ctrTitle" hasCustomPrompt="1"/>
          </p:nvPr>
        </p:nvSpPr>
        <p:spPr>
          <a:xfrm>
            <a:off x="552452" y="734884"/>
            <a:ext cx="7024684" cy="3046551"/>
          </a:xfrm>
        </p:spPr>
        <p:txBody>
          <a:bodyPr bIns="144000" anchor="b">
            <a:noAutofit/>
          </a:bodyPr>
          <a:lstStyle>
            <a:lvl1pPr algn="l">
              <a:lnSpc>
                <a:spcPct val="70000"/>
              </a:lnSpc>
              <a:defRPr sz="9600" b="0" i="1">
                <a:latin typeface="Garamond" charset="0"/>
                <a:ea typeface="Garamond" charset="0"/>
                <a:cs typeface="Garamond" charset="0"/>
              </a:defRPr>
            </a:lvl1pPr>
          </a:lstStyle>
          <a:p>
            <a:r>
              <a:rPr lang="en-US" dirty="0"/>
              <a:t>Click to edit Section Title</a:t>
            </a:r>
          </a:p>
        </p:txBody>
      </p:sp>
      <p:sp>
        <p:nvSpPr>
          <p:cNvPr id="15" name="Subtitle 2">
            <a:extLst>
              <a:ext uri="{FF2B5EF4-FFF2-40B4-BE49-F238E27FC236}">
                <a16:creationId xmlns:a16="http://schemas.microsoft.com/office/drawing/2014/main" id="{001890B1-681A-45A6-ABC7-134AB87097E0}"/>
              </a:ext>
            </a:extLst>
          </p:cNvPr>
          <p:cNvSpPr>
            <a:spLocks noGrp="1"/>
          </p:cNvSpPr>
          <p:nvPr>
            <p:ph type="subTitle" idx="1"/>
          </p:nvPr>
        </p:nvSpPr>
        <p:spPr>
          <a:xfrm>
            <a:off x="552452" y="3781434"/>
            <a:ext cx="7024684" cy="882979"/>
          </a:xfrm>
        </p:spPr>
        <p:txBody>
          <a:bodyPr tIns="46800" bIns="46800" anchor="ctr">
            <a:normAutofit/>
          </a:bodyPr>
          <a:lstStyle>
            <a:lvl1pPr marL="0" indent="0" algn="l">
              <a:buNone/>
              <a:defRPr sz="2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6" name="Text Placeholder 9">
            <a:extLst>
              <a:ext uri="{FF2B5EF4-FFF2-40B4-BE49-F238E27FC236}">
                <a16:creationId xmlns:a16="http://schemas.microsoft.com/office/drawing/2014/main" id="{EAC6398F-A72B-4386-803F-F8888A6EA475}"/>
              </a:ext>
            </a:extLst>
          </p:cNvPr>
          <p:cNvSpPr>
            <a:spLocks noGrp="1"/>
          </p:cNvSpPr>
          <p:nvPr>
            <p:ph type="body" sz="quarter" idx="13" hasCustomPrompt="1"/>
          </p:nvPr>
        </p:nvSpPr>
        <p:spPr>
          <a:xfrm>
            <a:off x="552452" y="5320179"/>
            <a:ext cx="7024684" cy="852021"/>
          </a:xfrm>
        </p:spPr>
        <p:txBody>
          <a:bodyPr anchor="ctr">
            <a:noAutofit/>
          </a:bodyPr>
          <a:lstStyle>
            <a:lvl1pPr marL="0" indent="0">
              <a:spcBef>
                <a:spcPts val="0"/>
              </a:spcBef>
              <a:buNone/>
              <a:defRPr sz="2400" baseline="0"/>
            </a:lvl1pPr>
          </a:lstStyle>
          <a:p>
            <a:pPr lvl="0"/>
            <a:r>
              <a:rPr lang="en-US" dirty="0"/>
              <a:t>Presented by (if needed)</a:t>
            </a:r>
          </a:p>
          <a:p>
            <a:pPr lvl="0"/>
            <a:r>
              <a:rPr lang="en-US" dirty="0"/>
              <a:t>First Name Last Name, Job Title</a:t>
            </a:r>
          </a:p>
        </p:txBody>
      </p:sp>
    </p:spTree>
    <p:extLst>
      <p:ext uri="{BB962C8B-B14F-4D97-AF65-F5344CB8AC3E}">
        <p14:creationId xmlns:p14="http://schemas.microsoft.com/office/powerpoint/2010/main" val="23330198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1_Title and Blank">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65127"/>
            <a:ext cx="10515600" cy="687388"/>
          </a:xfrm>
        </p:spPr>
        <p:txBody>
          <a:bodyPr/>
          <a:lstStyle/>
          <a:p>
            <a:r>
              <a:rPr lang="en-GB" dirty="0"/>
              <a:t>Slide Header (Arial, Bold, 32)</a:t>
            </a:r>
            <a:endParaRPr lang="en-US" dirty="0"/>
          </a:p>
        </p:txBody>
      </p:sp>
      <p:sp>
        <p:nvSpPr>
          <p:cNvPr id="4" name="Date Placeholder 3"/>
          <p:cNvSpPr>
            <a:spLocks noGrp="1"/>
          </p:cNvSpPr>
          <p:nvPr>
            <p:ph type="dt" sz="half" idx="10"/>
          </p:nvPr>
        </p:nvSpPr>
        <p:spPr/>
        <p:txBody>
          <a:bodyPr/>
          <a:lstStyle/>
          <a:p>
            <a:fld id="{396C134A-8023-4A19-A6A1-25A4A2AB8CAC}" type="datetimeFigureOut">
              <a:rPr lang="en-US" smtClean="0"/>
              <a:t>11/13/2019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6E3F51-A9B0-47D2-A971-ADC7DFF378F2}" type="slidenum">
              <a:rPr lang="en-US" smtClean="0"/>
              <a:t>‹#›</a:t>
            </a:fld>
            <a:endParaRPr lang="en-US"/>
          </a:p>
        </p:txBody>
      </p:sp>
      <p:sp>
        <p:nvSpPr>
          <p:cNvPr id="8" name="Text Placeholder 7"/>
          <p:cNvSpPr>
            <a:spLocks noGrp="1"/>
          </p:cNvSpPr>
          <p:nvPr>
            <p:ph type="body" sz="quarter" idx="13" hasCustomPrompt="1"/>
          </p:nvPr>
        </p:nvSpPr>
        <p:spPr>
          <a:xfrm>
            <a:off x="839788" y="1052513"/>
            <a:ext cx="10512425" cy="647700"/>
          </a:xfrm>
        </p:spPr>
        <p:txBody>
          <a:bodyPr>
            <a:normAutofit/>
          </a:bodyPr>
          <a:lstStyle>
            <a:lvl1pPr marL="0" indent="0">
              <a:buNone/>
              <a:defRPr sz="2400" baseline="0">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Slide Subhead (Arial, 24)</a:t>
            </a:r>
          </a:p>
        </p:txBody>
      </p:sp>
    </p:spTree>
    <p:extLst>
      <p:ext uri="{BB962C8B-B14F-4D97-AF65-F5344CB8AC3E}">
        <p14:creationId xmlns:p14="http://schemas.microsoft.com/office/powerpoint/2010/main" val="363483850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65127"/>
            <a:ext cx="10515600" cy="687388"/>
          </a:xfrm>
        </p:spPr>
        <p:txBody>
          <a:bodyPr/>
          <a:lstStyle/>
          <a:p>
            <a:r>
              <a:rPr lang="en-GB" dirty="0"/>
              <a:t>Slide Header (Arial, Bold, 32)</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96C134A-8023-4A19-A6A1-25A4A2AB8CAC}" type="datetimeFigureOut">
              <a:rPr lang="en-US" smtClean="0"/>
              <a:t>11/13/2019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6E3F51-A9B0-47D2-A971-ADC7DFF378F2}" type="slidenum">
              <a:rPr lang="en-US" smtClean="0"/>
              <a:t>‹#›</a:t>
            </a:fld>
            <a:endParaRPr lang="en-US"/>
          </a:p>
        </p:txBody>
      </p:sp>
      <p:sp>
        <p:nvSpPr>
          <p:cNvPr id="8" name="Text Placeholder 7"/>
          <p:cNvSpPr>
            <a:spLocks noGrp="1"/>
          </p:cNvSpPr>
          <p:nvPr>
            <p:ph type="body" sz="quarter" idx="13" hasCustomPrompt="1"/>
          </p:nvPr>
        </p:nvSpPr>
        <p:spPr>
          <a:xfrm>
            <a:off x="839788" y="1052513"/>
            <a:ext cx="10512425" cy="647700"/>
          </a:xfrm>
        </p:spPr>
        <p:txBody>
          <a:bodyPr>
            <a:normAutofit/>
          </a:bodyPr>
          <a:lstStyle>
            <a:lvl1pPr marL="0" indent="0">
              <a:buNone/>
              <a:defRPr sz="2400" baseline="0">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Slide Subhead (Arial, 24)</a:t>
            </a:r>
          </a:p>
        </p:txBody>
      </p:sp>
    </p:spTree>
    <p:extLst>
      <p:ext uri="{BB962C8B-B14F-4D97-AF65-F5344CB8AC3E}">
        <p14:creationId xmlns:p14="http://schemas.microsoft.com/office/powerpoint/2010/main" val="19604831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and Content, With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1" y="368300"/>
            <a:ext cx="10514012" cy="687388"/>
          </a:xfrm>
        </p:spPr>
        <p:txBody>
          <a:bodyPr/>
          <a:lstStyle/>
          <a:p>
            <a:r>
              <a:rPr lang="en-GB" dirty="0"/>
              <a:t>Slide Header (Arial, Bold, 32)</a:t>
            </a:r>
            <a:endParaRPr lang="en-US" dirty="0"/>
          </a:p>
        </p:txBody>
      </p:sp>
      <p:sp>
        <p:nvSpPr>
          <p:cNvPr id="3" name="Content Placeholder 2"/>
          <p:cNvSpPr>
            <a:spLocks noGrp="1"/>
          </p:cNvSpPr>
          <p:nvPr>
            <p:ph idx="1"/>
          </p:nvPr>
        </p:nvSpPr>
        <p:spPr>
          <a:xfrm>
            <a:off x="838199" y="1808163"/>
            <a:ext cx="6630989" cy="4368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3" hasCustomPrompt="1"/>
          </p:nvPr>
        </p:nvSpPr>
        <p:spPr>
          <a:xfrm>
            <a:off x="839788" y="1052513"/>
            <a:ext cx="10512425" cy="647700"/>
          </a:xfrm>
        </p:spPr>
        <p:txBody>
          <a:bodyPr>
            <a:normAutofit/>
          </a:bodyPr>
          <a:lstStyle>
            <a:lvl1pPr marL="0" indent="0">
              <a:buNone/>
              <a:defRPr sz="2400" baseline="0">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Slide Subhead (Arial, 24)</a:t>
            </a:r>
          </a:p>
        </p:txBody>
      </p:sp>
      <p:sp>
        <p:nvSpPr>
          <p:cNvPr id="9" name="Picture Placeholder 8"/>
          <p:cNvSpPr>
            <a:spLocks noGrp="1"/>
          </p:cNvSpPr>
          <p:nvPr>
            <p:ph type="pic" sz="quarter" idx="14"/>
          </p:nvPr>
        </p:nvSpPr>
        <p:spPr>
          <a:xfrm>
            <a:off x="7469188" y="1819276"/>
            <a:ext cx="3883025" cy="4357687"/>
          </a:xfrm>
        </p:spPr>
        <p:txBody>
          <a:bodyPr/>
          <a:lstStyle/>
          <a:p>
            <a:r>
              <a:rPr lang="en-US"/>
              <a:t>Click icon to add picture</a:t>
            </a:r>
          </a:p>
        </p:txBody>
      </p:sp>
      <p:sp>
        <p:nvSpPr>
          <p:cNvPr id="10" name="Text Placeholder 8"/>
          <p:cNvSpPr>
            <a:spLocks noGrp="1"/>
          </p:cNvSpPr>
          <p:nvPr>
            <p:ph type="body" sz="quarter" idx="11" hasCustomPrompt="1"/>
          </p:nvPr>
        </p:nvSpPr>
        <p:spPr>
          <a:xfrm>
            <a:off x="7469188" y="5626100"/>
            <a:ext cx="3883025" cy="539750"/>
          </a:xfrm>
        </p:spPr>
        <p:txBody>
          <a:bodyPr anchor="b">
            <a:normAutofit/>
          </a:bodyPr>
          <a:lstStyle>
            <a:lvl1pPr marL="0" indent="0" algn="r">
              <a:buNone/>
              <a:defRPr sz="800">
                <a:solidFill>
                  <a:schemeClr val="tx1"/>
                </a:solidFill>
              </a:defRPr>
            </a:lvl1pPr>
          </a:lstStyle>
          <a:p>
            <a:pPr lvl="0"/>
            <a:r>
              <a:rPr lang="en-US" dirty="0"/>
              <a:t>Click to add image credit</a:t>
            </a:r>
          </a:p>
        </p:txBody>
      </p:sp>
    </p:spTree>
    <p:extLst>
      <p:ext uri="{BB962C8B-B14F-4D97-AF65-F5344CB8AC3E}">
        <p14:creationId xmlns:p14="http://schemas.microsoft.com/office/powerpoint/2010/main" val="26235089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itle and Content, Numbered">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65127"/>
            <a:ext cx="10515600" cy="687388"/>
          </a:xfrm>
        </p:spPr>
        <p:txBody>
          <a:bodyPr/>
          <a:lstStyle/>
          <a:p>
            <a:r>
              <a:rPr lang="en-GB" dirty="0"/>
              <a:t>Slide Header (Arial, Bold, 32)</a:t>
            </a:r>
            <a:endParaRPr lang="en-US" dirty="0"/>
          </a:p>
        </p:txBody>
      </p:sp>
      <p:sp>
        <p:nvSpPr>
          <p:cNvPr id="3" name="Content Placeholder 2"/>
          <p:cNvSpPr>
            <a:spLocks noGrp="1"/>
          </p:cNvSpPr>
          <p:nvPr>
            <p:ph idx="1"/>
          </p:nvPr>
        </p:nvSpPr>
        <p:spPr/>
        <p:txBody>
          <a:bodyPr/>
          <a:lstStyle>
            <a:lvl1pPr marL="490950" indent="-504000">
              <a:buFont typeface="+mj-lt"/>
              <a:buAutoNum type="arabicPeriod"/>
              <a:defRPr/>
            </a:lvl1pPr>
            <a:lvl2pPr marL="504000" indent="0">
              <a:buFontTx/>
              <a:buNone/>
              <a:defRPr/>
            </a:lvl2pPr>
            <a:lvl3pPr marL="864000" indent="0">
              <a:buFontTx/>
              <a:buNone/>
              <a:defRPr/>
            </a:lvl3pPr>
            <a:lvl4pPr marL="1224000" indent="0">
              <a:buFontTx/>
              <a:buNone/>
              <a:defRPr/>
            </a:lvl4pPr>
            <a:lvl5pPr marL="1728000" indent="0">
              <a:buFontTx/>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96C134A-8023-4A19-A6A1-25A4A2AB8CAC}" type="datetimeFigureOut">
              <a:rPr lang="en-US" smtClean="0"/>
              <a:t>11/13/2019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6E3F51-A9B0-47D2-A971-ADC7DFF378F2}" type="slidenum">
              <a:rPr lang="en-US" smtClean="0"/>
              <a:t>‹#›</a:t>
            </a:fld>
            <a:endParaRPr lang="en-US"/>
          </a:p>
        </p:txBody>
      </p:sp>
      <p:sp>
        <p:nvSpPr>
          <p:cNvPr id="8" name="Text Placeholder 7"/>
          <p:cNvSpPr>
            <a:spLocks noGrp="1"/>
          </p:cNvSpPr>
          <p:nvPr>
            <p:ph type="body" sz="quarter" idx="13" hasCustomPrompt="1"/>
          </p:nvPr>
        </p:nvSpPr>
        <p:spPr>
          <a:xfrm>
            <a:off x="839788" y="1052513"/>
            <a:ext cx="10512425" cy="647700"/>
          </a:xfrm>
        </p:spPr>
        <p:txBody>
          <a:bodyPr>
            <a:normAutofit/>
          </a:bodyPr>
          <a:lstStyle>
            <a:lvl1pPr marL="0" indent="0">
              <a:buNone/>
              <a:defRPr sz="2400" baseline="0">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Slide Subhead (Arial, 24)</a:t>
            </a:r>
          </a:p>
        </p:txBody>
      </p:sp>
    </p:spTree>
    <p:extLst>
      <p:ext uri="{BB962C8B-B14F-4D97-AF65-F5344CB8AC3E}">
        <p14:creationId xmlns:p14="http://schemas.microsoft.com/office/powerpoint/2010/main" val="418993945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1_NumberedList_OnePerSlide">
    <p:bg>
      <p:bgPr>
        <a:solidFill>
          <a:schemeClr val="accent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7FED07ED-43B7-436F-ABAE-B783CEDB5A5D}"/>
              </a:ext>
            </a:extLst>
          </p:cNvPr>
          <p:cNvSpPr/>
          <p:nvPr/>
        </p:nvSpPr>
        <p:spPr>
          <a:xfrm>
            <a:off x="0" y="0"/>
            <a:ext cx="812958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16">
            <a:extLst>
              <a:ext uri="{FF2B5EF4-FFF2-40B4-BE49-F238E27FC236}">
                <a16:creationId xmlns:a16="http://schemas.microsoft.com/office/drawing/2014/main" id="{379978EB-A661-4B9E-853C-492E79715172}"/>
              </a:ext>
            </a:extLst>
          </p:cNvPr>
          <p:cNvSpPr>
            <a:spLocks noGrp="1"/>
          </p:cNvSpPr>
          <p:nvPr>
            <p:ph type="body" sz="quarter" idx="15" hasCustomPrompt="1"/>
          </p:nvPr>
        </p:nvSpPr>
        <p:spPr>
          <a:xfrm>
            <a:off x="8261967" y="6165850"/>
            <a:ext cx="3090245" cy="539750"/>
          </a:xfrm>
        </p:spPr>
        <p:txBody>
          <a:bodyPr anchor="b">
            <a:normAutofit/>
          </a:bodyPr>
          <a:lstStyle>
            <a:lvl1pPr marL="0" indent="0">
              <a:buNone/>
              <a:defRPr sz="1000" baseline="0">
                <a:solidFill>
                  <a:schemeClr val="bg1"/>
                </a:solidFill>
              </a:defRPr>
            </a:lvl1pPr>
          </a:lstStyle>
          <a:p>
            <a:pPr lvl="0"/>
            <a:r>
              <a:rPr lang="en-US" dirty="0"/>
              <a:t>Template note: You can change the background color of this slide.</a:t>
            </a:r>
          </a:p>
        </p:txBody>
      </p:sp>
      <p:pic>
        <p:nvPicPr>
          <p:cNvPr id="7" name="Picture 6">
            <a:extLst>
              <a:ext uri="{FF2B5EF4-FFF2-40B4-BE49-F238E27FC236}">
                <a16:creationId xmlns:a16="http://schemas.microsoft.com/office/drawing/2014/main" id="{554EDD13-F352-482A-AC4E-29329EA01A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64205" y="6129600"/>
            <a:ext cx="672220" cy="576000"/>
          </a:xfrm>
          <a:prstGeom prst="rect">
            <a:avLst/>
          </a:prstGeom>
        </p:spPr>
      </p:pic>
      <p:sp>
        <p:nvSpPr>
          <p:cNvPr id="2" name="Title 1">
            <a:extLst>
              <a:ext uri="{FF2B5EF4-FFF2-40B4-BE49-F238E27FC236}">
                <a16:creationId xmlns:a16="http://schemas.microsoft.com/office/drawing/2014/main" id="{3AA8E285-27D6-42C8-AA7F-B094B6F4DC81}"/>
              </a:ext>
            </a:extLst>
          </p:cNvPr>
          <p:cNvSpPr>
            <a:spLocks noGrp="1"/>
          </p:cNvSpPr>
          <p:nvPr>
            <p:ph type="title"/>
          </p:nvPr>
        </p:nvSpPr>
        <p:spPr>
          <a:xfrm>
            <a:off x="838200" y="365126"/>
            <a:ext cx="6826250" cy="687388"/>
          </a:xfrm>
        </p:spPr>
        <p:txBody>
          <a:bodyPr/>
          <a:lstStyle/>
          <a:p>
            <a:r>
              <a:rPr lang="en-US"/>
              <a:t>Click to edit Master title style</a:t>
            </a:r>
            <a:endParaRPr lang="en-US" dirty="0"/>
          </a:p>
        </p:txBody>
      </p:sp>
      <p:sp>
        <p:nvSpPr>
          <p:cNvPr id="10" name="Text Placeholder 9">
            <a:extLst>
              <a:ext uri="{FF2B5EF4-FFF2-40B4-BE49-F238E27FC236}">
                <a16:creationId xmlns:a16="http://schemas.microsoft.com/office/drawing/2014/main" id="{E34F1C2A-D366-4EF7-AD3D-CF860412E046}"/>
              </a:ext>
            </a:extLst>
          </p:cNvPr>
          <p:cNvSpPr>
            <a:spLocks noGrp="1"/>
          </p:cNvSpPr>
          <p:nvPr>
            <p:ph type="body" sz="quarter" idx="16"/>
          </p:nvPr>
        </p:nvSpPr>
        <p:spPr>
          <a:xfrm>
            <a:off x="838200" y="1414463"/>
            <a:ext cx="6826250" cy="4751387"/>
          </a:xfrm>
        </p:spPr>
        <p:txBody>
          <a:bodyPr/>
          <a:lstStyle>
            <a:lvl1pPr marL="490950" indent="-514350">
              <a:buFont typeface="+mj-lt"/>
              <a:buAutoNum type="arabicParen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0" name="TextBox 19">
            <a:extLst>
              <a:ext uri="{FF2B5EF4-FFF2-40B4-BE49-F238E27FC236}">
                <a16:creationId xmlns:a16="http://schemas.microsoft.com/office/drawing/2014/main" id="{FFF3796E-F5B3-4FA3-9014-84F8D1BDA03B}"/>
              </a:ext>
            </a:extLst>
          </p:cNvPr>
          <p:cNvSpPr txBox="1"/>
          <p:nvPr/>
        </p:nvSpPr>
        <p:spPr>
          <a:xfrm>
            <a:off x="8561728" y="1172278"/>
            <a:ext cx="3203121" cy="4508927"/>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700" b="0" i="0" u="none" strike="noStrike" kern="1200" cap="none" spc="0" normalizeH="0" baseline="0" noProof="0" dirty="0">
                <a:ln>
                  <a:noFill/>
                </a:ln>
                <a:solidFill>
                  <a:srgbClr val="FFFFFF">
                    <a:alpha val="30000"/>
                  </a:srgbClr>
                </a:solidFill>
                <a:effectLst/>
                <a:uLnTx/>
                <a:uFillTx/>
                <a:latin typeface="Adobe Garamond Pro" panose="02020502060506020403" pitchFamily="18" charset="0"/>
                <a:ea typeface="+mn-ea"/>
                <a:cs typeface="+mn-cs"/>
              </a:rPr>
              <a:t>1)</a:t>
            </a:r>
            <a:endParaRPr kumimoji="0" lang="en-US" sz="34400" b="0" i="0" u="none" strike="noStrike" kern="1200" cap="none" spc="0" normalizeH="0" baseline="0" noProof="0" dirty="0">
              <a:ln>
                <a:noFill/>
              </a:ln>
              <a:solidFill>
                <a:srgbClr val="FFFFFF">
                  <a:alpha val="30000"/>
                </a:srgbClr>
              </a:solidFill>
              <a:effectLst/>
              <a:uLnTx/>
              <a:uFillTx/>
              <a:latin typeface="Adobe Garamond Pro" panose="02020502060506020403" pitchFamily="18" charset="0"/>
            </a:endParaRPr>
          </a:p>
        </p:txBody>
      </p:sp>
    </p:spTree>
    <p:extLst>
      <p:ext uri="{BB962C8B-B14F-4D97-AF65-F5344CB8AC3E}">
        <p14:creationId xmlns:p14="http://schemas.microsoft.com/office/powerpoint/2010/main" val="167842111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2_NumberedList_OnePerSlide">
    <p:bg>
      <p:bgPr>
        <a:solidFill>
          <a:schemeClr val="accent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7FED07ED-43B7-436F-ABAE-B783CEDB5A5D}"/>
              </a:ext>
            </a:extLst>
          </p:cNvPr>
          <p:cNvSpPr/>
          <p:nvPr/>
        </p:nvSpPr>
        <p:spPr>
          <a:xfrm>
            <a:off x="0" y="0"/>
            <a:ext cx="812958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16">
            <a:extLst>
              <a:ext uri="{FF2B5EF4-FFF2-40B4-BE49-F238E27FC236}">
                <a16:creationId xmlns:a16="http://schemas.microsoft.com/office/drawing/2014/main" id="{379978EB-A661-4B9E-853C-492E79715172}"/>
              </a:ext>
            </a:extLst>
          </p:cNvPr>
          <p:cNvSpPr>
            <a:spLocks noGrp="1"/>
          </p:cNvSpPr>
          <p:nvPr>
            <p:ph type="body" sz="quarter" idx="15" hasCustomPrompt="1"/>
          </p:nvPr>
        </p:nvSpPr>
        <p:spPr>
          <a:xfrm>
            <a:off x="8261967" y="6165850"/>
            <a:ext cx="3090245" cy="539750"/>
          </a:xfrm>
        </p:spPr>
        <p:txBody>
          <a:bodyPr anchor="b">
            <a:normAutofit/>
          </a:bodyPr>
          <a:lstStyle>
            <a:lvl1pPr marL="0" indent="0">
              <a:buNone/>
              <a:defRPr sz="1000" baseline="0">
                <a:solidFill>
                  <a:schemeClr val="bg1"/>
                </a:solidFill>
              </a:defRPr>
            </a:lvl1pPr>
          </a:lstStyle>
          <a:p>
            <a:pPr lvl="0"/>
            <a:r>
              <a:rPr lang="en-US" dirty="0"/>
              <a:t>Template note: You can change the background color of this slide.</a:t>
            </a:r>
          </a:p>
        </p:txBody>
      </p:sp>
      <p:pic>
        <p:nvPicPr>
          <p:cNvPr id="7" name="Picture 6">
            <a:extLst>
              <a:ext uri="{FF2B5EF4-FFF2-40B4-BE49-F238E27FC236}">
                <a16:creationId xmlns:a16="http://schemas.microsoft.com/office/drawing/2014/main" id="{554EDD13-F352-482A-AC4E-29329EA01A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64205" y="6129600"/>
            <a:ext cx="672220" cy="576000"/>
          </a:xfrm>
          <a:prstGeom prst="rect">
            <a:avLst/>
          </a:prstGeom>
        </p:spPr>
      </p:pic>
      <p:sp>
        <p:nvSpPr>
          <p:cNvPr id="2" name="Title 1">
            <a:extLst>
              <a:ext uri="{FF2B5EF4-FFF2-40B4-BE49-F238E27FC236}">
                <a16:creationId xmlns:a16="http://schemas.microsoft.com/office/drawing/2014/main" id="{3AA8E285-27D6-42C8-AA7F-B094B6F4DC81}"/>
              </a:ext>
            </a:extLst>
          </p:cNvPr>
          <p:cNvSpPr>
            <a:spLocks noGrp="1"/>
          </p:cNvSpPr>
          <p:nvPr>
            <p:ph type="title"/>
          </p:nvPr>
        </p:nvSpPr>
        <p:spPr>
          <a:xfrm>
            <a:off x="838200" y="365126"/>
            <a:ext cx="6826250" cy="687388"/>
          </a:xfrm>
        </p:spPr>
        <p:txBody>
          <a:bodyPr/>
          <a:lstStyle/>
          <a:p>
            <a:r>
              <a:rPr lang="en-US"/>
              <a:t>Click to edit Master title style</a:t>
            </a:r>
            <a:endParaRPr lang="en-US" dirty="0"/>
          </a:p>
        </p:txBody>
      </p:sp>
      <p:sp>
        <p:nvSpPr>
          <p:cNvPr id="10" name="Text Placeholder 9">
            <a:extLst>
              <a:ext uri="{FF2B5EF4-FFF2-40B4-BE49-F238E27FC236}">
                <a16:creationId xmlns:a16="http://schemas.microsoft.com/office/drawing/2014/main" id="{E34F1C2A-D366-4EF7-AD3D-CF860412E046}"/>
              </a:ext>
            </a:extLst>
          </p:cNvPr>
          <p:cNvSpPr>
            <a:spLocks noGrp="1"/>
          </p:cNvSpPr>
          <p:nvPr>
            <p:ph type="body" sz="quarter" idx="16"/>
          </p:nvPr>
        </p:nvSpPr>
        <p:spPr>
          <a:xfrm>
            <a:off x="838200" y="1414463"/>
            <a:ext cx="6826250" cy="4751387"/>
          </a:xfrm>
        </p:spPr>
        <p:txBody>
          <a:bodyPr/>
          <a:lstStyle>
            <a:lvl1pPr marL="490950" indent="-514350">
              <a:buFont typeface="+mj-lt"/>
              <a:buAutoNum type="arabicParen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0" name="TextBox 19">
            <a:extLst>
              <a:ext uri="{FF2B5EF4-FFF2-40B4-BE49-F238E27FC236}">
                <a16:creationId xmlns:a16="http://schemas.microsoft.com/office/drawing/2014/main" id="{FFF3796E-F5B3-4FA3-9014-84F8D1BDA03B}"/>
              </a:ext>
            </a:extLst>
          </p:cNvPr>
          <p:cNvSpPr txBox="1"/>
          <p:nvPr/>
        </p:nvSpPr>
        <p:spPr>
          <a:xfrm>
            <a:off x="8261967" y="1200854"/>
            <a:ext cx="3774458" cy="4508927"/>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700" b="0" i="0" u="none" strike="noStrike" kern="1200" cap="none" spc="0" normalizeH="0" baseline="0" noProof="0" dirty="0">
                <a:ln>
                  <a:noFill/>
                </a:ln>
                <a:solidFill>
                  <a:srgbClr val="FFFFFF">
                    <a:alpha val="30000"/>
                  </a:srgbClr>
                </a:solidFill>
                <a:effectLst/>
                <a:uLnTx/>
                <a:uFillTx/>
                <a:latin typeface="Adobe Garamond Pro" panose="02020502060506020403" pitchFamily="18" charset="0"/>
              </a:rPr>
              <a:t>2)</a:t>
            </a:r>
          </a:p>
        </p:txBody>
      </p:sp>
    </p:spTree>
    <p:extLst>
      <p:ext uri="{BB962C8B-B14F-4D97-AF65-F5344CB8AC3E}">
        <p14:creationId xmlns:p14="http://schemas.microsoft.com/office/powerpoint/2010/main" val="286322948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3_NumberedList_OnePerSlide">
    <p:bg>
      <p:bgPr>
        <a:solidFill>
          <a:schemeClr val="accent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7FED07ED-43B7-436F-ABAE-B783CEDB5A5D}"/>
              </a:ext>
            </a:extLst>
          </p:cNvPr>
          <p:cNvSpPr/>
          <p:nvPr/>
        </p:nvSpPr>
        <p:spPr>
          <a:xfrm>
            <a:off x="0" y="0"/>
            <a:ext cx="812958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16">
            <a:extLst>
              <a:ext uri="{FF2B5EF4-FFF2-40B4-BE49-F238E27FC236}">
                <a16:creationId xmlns:a16="http://schemas.microsoft.com/office/drawing/2014/main" id="{379978EB-A661-4B9E-853C-492E79715172}"/>
              </a:ext>
            </a:extLst>
          </p:cNvPr>
          <p:cNvSpPr>
            <a:spLocks noGrp="1"/>
          </p:cNvSpPr>
          <p:nvPr>
            <p:ph type="body" sz="quarter" idx="15" hasCustomPrompt="1"/>
          </p:nvPr>
        </p:nvSpPr>
        <p:spPr>
          <a:xfrm>
            <a:off x="8261967" y="6165850"/>
            <a:ext cx="3090245" cy="539750"/>
          </a:xfrm>
        </p:spPr>
        <p:txBody>
          <a:bodyPr anchor="b">
            <a:normAutofit/>
          </a:bodyPr>
          <a:lstStyle>
            <a:lvl1pPr marL="0" indent="0">
              <a:buNone/>
              <a:defRPr sz="1000" baseline="0">
                <a:solidFill>
                  <a:schemeClr val="bg1"/>
                </a:solidFill>
              </a:defRPr>
            </a:lvl1pPr>
          </a:lstStyle>
          <a:p>
            <a:pPr lvl="0"/>
            <a:r>
              <a:rPr lang="en-US" dirty="0"/>
              <a:t>Template note: You can change the background color of this slide.</a:t>
            </a:r>
          </a:p>
        </p:txBody>
      </p:sp>
      <p:pic>
        <p:nvPicPr>
          <p:cNvPr id="7" name="Picture 6">
            <a:extLst>
              <a:ext uri="{FF2B5EF4-FFF2-40B4-BE49-F238E27FC236}">
                <a16:creationId xmlns:a16="http://schemas.microsoft.com/office/drawing/2014/main" id="{554EDD13-F352-482A-AC4E-29329EA01A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64205" y="6129600"/>
            <a:ext cx="672220" cy="576000"/>
          </a:xfrm>
          <a:prstGeom prst="rect">
            <a:avLst/>
          </a:prstGeom>
        </p:spPr>
      </p:pic>
      <p:sp>
        <p:nvSpPr>
          <p:cNvPr id="2" name="Title 1">
            <a:extLst>
              <a:ext uri="{FF2B5EF4-FFF2-40B4-BE49-F238E27FC236}">
                <a16:creationId xmlns:a16="http://schemas.microsoft.com/office/drawing/2014/main" id="{3AA8E285-27D6-42C8-AA7F-B094B6F4DC81}"/>
              </a:ext>
            </a:extLst>
          </p:cNvPr>
          <p:cNvSpPr>
            <a:spLocks noGrp="1"/>
          </p:cNvSpPr>
          <p:nvPr>
            <p:ph type="title"/>
          </p:nvPr>
        </p:nvSpPr>
        <p:spPr>
          <a:xfrm>
            <a:off x="838200" y="365126"/>
            <a:ext cx="6826250" cy="687388"/>
          </a:xfrm>
        </p:spPr>
        <p:txBody>
          <a:bodyPr/>
          <a:lstStyle/>
          <a:p>
            <a:r>
              <a:rPr lang="en-US"/>
              <a:t>Click to edit Master title style</a:t>
            </a:r>
            <a:endParaRPr lang="en-US" dirty="0"/>
          </a:p>
        </p:txBody>
      </p:sp>
      <p:sp>
        <p:nvSpPr>
          <p:cNvPr id="10" name="Text Placeholder 9">
            <a:extLst>
              <a:ext uri="{FF2B5EF4-FFF2-40B4-BE49-F238E27FC236}">
                <a16:creationId xmlns:a16="http://schemas.microsoft.com/office/drawing/2014/main" id="{E34F1C2A-D366-4EF7-AD3D-CF860412E046}"/>
              </a:ext>
            </a:extLst>
          </p:cNvPr>
          <p:cNvSpPr>
            <a:spLocks noGrp="1"/>
          </p:cNvSpPr>
          <p:nvPr>
            <p:ph type="body" sz="quarter" idx="16"/>
          </p:nvPr>
        </p:nvSpPr>
        <p:spPr>
          <a:xfrm>
            <a:off x="838200" y="1414463"/>
            <a:ext cx="6826250" cy="4751387"/>
          </a:xfrm>
        </p:spPr>
        <p:txBody>
          <a:bodyPr/>
          <a:lstStyle>
            <a:lvl1pPr marL="490950" indent="-514350">
              <a:buFont typeface="+mj-lt"/>
              <a:buAutoNum type="arabicParen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0" name="TextBox 19">
            <a:extLst>
              <a:ext uri="{FF2B5EF4-FFF2-40B4-BE49-F238E27FC236}">
                <a16:creationId xmlns:a16="http://schemas.microsoft.com/office/drawing/2014/main" id="{FFF3796E-F5B3-4FA3-9014-84F8D1BDA03B}"/>
              </a:ext>
            </a:extLst>
          </p:cNvPr>
          <p:cNvSpPr txBox="1"/>
          <p:nvPr/>
        </p:nvSpPr>
        <p:spPr>
          <a:xfrm>
            <a:off x="8261967" y="1200854"/>
            <a:ext cx="3774458" cy="4508927"/>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700" b="0" i="0" u="none" strike="noStrike" kern="1200" cap="none" spc="0" normalizeH="0" baseline="0" noProof="0" dirty="0">
                <a:ln>
                  <a:noFill/>
                </a:ln>
                <a:solidFill>
                  <a:srgbClr val="FFFFFF">
                    <a:alpha val="30000"/>
                  </a:srgbClr>
                </a:solidFill>
                <a:effectLst/>
                <a:uLnTx/>
                <a:uFillTx/>
                <a:latin typeface="Adobe Garamond Pro" panose="02020502060506020403" pitchFamily="18" charset="0"/>
              </a:rPr>
              <a:t>3)</a:t>
            </a:r>
          </a:p>
        </p:txBody>
      </p:sp>
    </p:spTree>
    <p:extLst>
      <p:ext uri="{BB962C8B-B14F-4D97-AF65-F5344CB8AC3E}">
        <p14:creationId xmlns:p14="http://schemas.microsoft.com/office/powerpoint/2010/main" val="417944134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4_NumberedList_OnePerSlide">
    <p:bg>
      <p:bgPr>
        <a:solidFill>
          <a:schemeClr val="accent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7FED07ED-43B7-436F-ABAE-B783CEDB5A5D}"/>
              </a:ext>
            </a:extLst>
          </p:cNvPr>
          <p:cNvSpPr/>
          <p:nvPr/>
        </p:nvSpPr>
        <p:spPr>
          <a:xfrm>
            <a:off x="0" y="0"/>
            <a:ext cx="812958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16">
            <a:extLst>
              <a:ext uri="{FF2B5EF4-FFF2-40B4-BE49-F238E27FC236}">
                <a16:creationId xmlns:a16="http://schemas.microsoft.com/office/drawing/2014/main" id="{379978EB-A661-4B9E-853C-492E79715172}"/>
              </a:ext>
            </a:extLst>
          </p:cNvPr>
          <p:cNvSpPr>
            <a:spLocks noGrp="1"/>
          </p:cNvSpPr>
          <p:nvPr>
            <p:ph type="body" sz="quarter" idx="15" hasCustomPrompt="1"/>
          </p:nvPr>
        </p:nvSpPr>
        <p:spPr>
          <a:xfrm>
            <a:off x="8261967" y="6165850"/>
            <a:ext cx="3090245" cy="539750"/>
          </a:xfrm>
        </p:spPr>
        <p:txBody>
          <a:bodyPr anchor="b">
            <a:normAutofit/>
          </a:bodyPr>
          <a:lstStyle>
            <a:lvl1pPr marL="0" indent="0">
              <a:buNone/>
              <a:defRPr sz="1000" baseline="0">
                <a:solidFill>
                  <a:schemeClr val="bg1"/>
                </a:solidFill>
              </a:defRPr>
            </a:lvl1pPr>
          </a:lstStyle>
          <a:p>
            <a:pPr lvl="0"/>
            <a:r>
              <a:rPr lang="en-US" dirty="0"/>
              <a:t>Template note: You can change the background color of this slide.</a:t>
            </a:r>
          </a:p>
        </p:txBody>
      </p:sp>
      <p:pic>
        <p:nvPicPr>
          <p:cNvPr id="7" name="Picture 6">
            <a:extLst>
              <a:ext uri="{FF2B5EF4-FFF2-40B4-BE49-F238E27FC236}">
                <a16:creationId xmlns:a16="http://schemas.microsoft.com/office/drawing/2014/main" id="{554EDD13-F352-482A-AC4E-29329EA01A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64205" y="6129600"/>
            <a:ext cx="672220" cy="576000"/>
          </a:xfrm>
          <a:prstGeom prst="rect">
            <a:avLst/>
          </a:prstGeom>
        </p:spPr>
      </p:pic>
      <p:sp>
        <p:nvSpPr>
          <p:cNvPr id="2" name="Title 1">
            <a:extLst>
              <a:ext uri="{FF2B5EF4-FFF2-40B4-BE49-F238E27FC236}">
                <a16:creationId xmlns:a16="http://schemas.microsoft.com/office/drawing/2014/main" id="{3AA8E285-27D6-42C8-AA7F-B094B6F4DC81}"/>
              </a:ext>
            </a:extLst>
          </p:cNvPr>
          <p:cNvSpPr>
            <a:spLocks noGrp="1"/>
          </p:cNvSpPr>
          <p:nvPr>
            <p:ph type="title"/>
          </p:nvPr>
        </p:nvSpPr>
        <p:spPr>
          <a:xfrm>
            <a:off x="838200" y="365126"/>
            <a:ext cx="6826250" cy="687388"/>
          </a:xfrm>
        </p:spPr>
        <p:txBody>
          <a:bodyPr/>
          <a:lstStyle/>
          <a:p>
            <a:r>
              <a:rPr lang="en-US"/>
              <a:t>Click to edit Master title style</a:t>
            </a:r>
            <a:endParaRPr lang="en-US" dirty="0"/>
          </a:p>
        </p:txBody>
      </p:sp>
      <p:sp>
        <p:nvSpPr>
          <p:cNvPr id="10" name="Text Placeholder 9">
            <a:extLst>
              <a:ext uri="{FF2B5EF4-FFF2-40B4-BE49-F238E27FC236}">
                <a16:creationId xmlns:a16="http://schemas.microsoft.com/office/drawing/2014/main" id="{E34F1C2A-D366-4EF7-AD3D-CF860412E046}"/>
              </a:ext>
            </a:extLst>
          </p:cNvPr>
          <p:cNvSpPr>
            <a:spLocks noGrp="1"/>
          </p:cNvSpPr>
          <p:nvPr>
            <p:ph type="body" sz="quarter" idx="16"/>
          </p:nvPr>
        </p:nvSpPr>
        <p:spPr>
          <a:xfrm>
            <a:off x="838200" y="1414463"/>
            <a:ext cx="6826250" cy="4751387"/>
          </a:xfrm>
        </p:spPr>
        <p:txBody>
          <a:bodyPr/>
          <a:lstStyle>
            <a:lvl1pPr marL="490950" indent="-514350">
              <a:buFont typeface="+mj-lt"/>
              <a:buAutoNum type="arabicParen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0" name="TextBox 19">
            <a:extLst>
              <a:ext uri="{FF2B5EF4-FFF2-40B4-BE49-F238E27FC236}">
                <a16:creationId xmlns:a16="http://schemas.microsoft.com/office/drawing/2014/main" id="{FFF3796E-F5B3-4FA3-9014-84F8D1BDA03B}"/>
              </a:ext>
            </a:extLst>
          </p:cNvPr>
          <p:cNvSpPr txBox="1"/>
          <p:nvPr/>
        </p:nvSpPr>
        <p:spPr>
          <a:xfrm>
            <a:off x="8261967" y="1200854"/>
            <a:ext cx="3774458" cy="4508927"/>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700" b="0" i="0" u="none" strike="noStrike" kern="1200" cap="none" spc="0" normalizeH="0" baseline="0" noProof="0" dirty="0">
                <a:ln>
                  <a:noFill/>
                </a:ln>
                <a:solidFill>
                  <a:srgbClr val="FFFFFF">
                    <a:alpha val="30000"/>
                  </a:srgbClr>
                </a:solidFill>
                <a:effectLst/>
                <a:uLnTx/>
                <a:uFillTx/>
                <a:latin typeface="Adobe Garamond Pro" panose="02020502060506020403" pitchFamily="18" charset="0"/>
              </a:rPr>
              <a:t>4)</a:t>
            </a:r>
          </a:p>
        </p:txBody>
      </p:sp>
    </p:spTree>
    <p:extLst>
      <p:ext uri="{BB962C8B-B14F-4D97-AF65-F5344CB8AC3E}">
        <p14:creationId xmlns:p14="http://schemas.microsoft.com/office/powerpoint/2010/main" val="40191064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2_BulletedList_OnePerSlide">
    <p:bg>
      <p:bgPr>
        <a:solidFill>
          <a:schemeClr val="accent2"/>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7FED07ED-43B7-436F-ABAE-B783CEDB5A5D}"/>
              </a:ext>
            </a:extLst>
          </p:cNvPr>
          <p:cNvSpPr/>
          <p:nvPr/>
        </p:nvSpPr>
        <p:spPr>
          <a:xfrm>
            <a:off x="0" y="0"/>
            <a:ext cx="812958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16">
            <a:extLst>
              <a:ext uri="{FF2B5EF4-FFF2-40B4-BE49-F238E27FC236}">
                <a16:creationId xmlns:a16="http://schemas.microsoft.com/office/drawing/2014/main" id="{379978EB-A661-4B9E-853C-492E79715172}"/>
              </a:ext>
            </a:extLst>
          </p:cNvPr>
          <p:cNvSpPr>
            <a:spLocks noGrp="1"/>
          </p:cNvSpPr>
          <p:nvPr>
            <p:ph type="body" sz="quarter" idx="15" hasCustomPrompt="1"/>
          </p:nvPr>
        </p:nvSpPr>
        <p:spPr>
          <a:xfrm>
            <a:off x="8261967" y="6165850"/>
            <a:ext cx="3090245" cy="539750"/>
          </a:xfrm>
        </p:spPr>
        <p:txBody>
          <a:bodyPr anchor="b">
            <a:normAutofit/>
          </a:bodyPr>
          <a:lstStyle>
            <a:lvl1pPr marL="0" indent="0">
              <a:buNone/>
              <a:defRPr sz="1000" baseline="0">
                <a:solidFill>
                  <a:schemeClr val="bg1"/>
                </a:solidFill>
              </a:defRPr>
            </a:lvl1pPr>
          </a:lstStyle>
          <a:p>
            <a:pPr lvl="0"/>
            <a:r>
              <a:rPr lang="en-US" dirty="0"/>
              <a:t>Template note: You can change the background color of this slide.</a:t>
            </a:r>
          </a:p>
        </p:txBody>
      </p:sp>
      <p:pic>
        <p:nvPicPr>
          <p:cNvPr id="7" name="Picture 6">
            <a:extLst>
              <a:ext uri="{FF2B5EF4-FFF2-40B4-BE49-F238E27FC236}">
                <a16:creationId xmlns:a16="http://schemas.microsoft.com/office/drawing/2014/main" id="{554EDD13-F352-482A-AC4E-29329EA01A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64205" y="6129600"/>
            <a:ext cx="672220" cy="576000"/>
          </a:xfrm>
          <a:prstGeom prst="rect">
            <a:avLst/>
          </a:prstGeom>
        </p:spPr>
      </p:pic>
      <p:sp>
        <p:nvSpPr>
          <p:cNvPr id="8" name="TextBox 7">
            <a:extLst>
              <a:ext uri="{FF2B5EF4-FFF2-40B4-BE49-F238E27FC236}">
                <a16:creationId xmlns:a16="http://schemas.microsoft.com/office/drawing/2014/main" id="{5BB6C9B4-1832-4DF0-8A04-DC63310A70F3}"/>
              </a:ext>
            </a:extLst>
          </p:cNvPr>
          <p:cNvSpPr txBox="1"/>
          <p:nvPr/>
        </p:nvSpPr>
        <p:spPr>
          <a:xfrm>
            <a:off x="8544948" y="1200854"/>
            <a:ext cx="3203121" cy="4508927"/>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700" b="0" i="0" u="none" strike="noStrike" kern="1200" cap="none" spc="0" normalizeH="0" baseline="0" noProof="0" dirty="0">
                <a:ln>
                  <a:noFill/>
                </a:ln>
                <a:solidFill>
                  <a:srgbClr val="FFFFFF">
                    <a:alpha val="30000"/>
                  </a:srgbClr>
                </a:solidFill>
                <a:effectLst/>
                <a:uLnTx/>
                <a:uFillTx/>
                <a:latin typeface="Adobe Garamond Pro" panose="02020502060506020403" pitchFamily="18" charset="0"/>
              </a:rPr>
              <a:t>1)</a:t>
            </a:r>
          </a:p>
        </p:txBody>
      </p:sp>
      <p:sp>
        <p:nvSpPr>
          <p:cNvPr id="2" name="Title 1">
            <a:extLst>
              <a:ext uri="{FF2B5EF4-FFF2-40B4-BE49-F238E27FC236}">
                <a16:creationId xmlns:a16="http://schemas.microsoft.com/office/drawing/2014/main" id="{3AA8E285-27D6-42C8-AA7F-B094B6F4DC81}"/>
              </a:ext>
            </a:extLst>
          </p:cNvPr>
          <p:cNvSpPr>
            <a:spLocks noGrp="1"/>
          </p:cNvSpPr>
          <p:nvPr>
            <p:ph type="title"/>
          </p:nvPr>
        </p:nvSpPr>
        <p:spPr>
          <a:xfrm>
            <a:off x="838200" y="365126"/>
            <a:ext cx="6826250" cy="687388"/>
          </a:xfrm>
        </p:spPr>
        <p:txBody>
          <a:bodyPr/>
          <a:lstStyle/>
          <a:p>
            <a:r>
              <a:rPr lang="en-US"/>
              <a:t>Click to edit Master title style</a:t>
            </a:r>
            <a:endParaRPr lang="en-US" dirty="0"/>
          </a:p>
        </p:txBody>
      </p:sp>
      <p:sp>
        <p:nvSpPr>
          <p:cNvPr id="10" name="Text Placeholder 9">
            <a:extLst>
              <a:ext uri="{FF2B5EF4-FFF2-40B4-BE49-F238E27FC236}">
                <a16:creationId xmlns:a16="http://schemas.microsoft.com/office/drawing/2014/main" id="{E34F1C2A-D366-4EF7-AD3D-CF860412E046}"/>
              </a:ext>
            </a:extLst>
          </p:cNvPr>
          <p:cNvSpPr>
            <a:spLocks noGrp="1"/>
          </p:cNvSpPr>
          <p:nvPr>
            <p:ph type="body" sz="quarter" idx="16"/>
          </p:nvPr>
        </p:nvSpPr>
        <p:spPr>
          <a:xfrm>
            <a:off x="838200" y="1414463"/>
            <a:ext cx="6826250" cy="4751387"/>
          </a:xfrm>
        </p:spPr>
        <p:txBody>
          <a:bodyPr/>
          <a:lstStyle>
            <a:lvl1pPr marL="490950" indent="-514350">
              <a:buFont typeface="Arial" panose="020B0604020202020204" pitchFamily="34" charset="0"/>
              <a:buChar cha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2788589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Cover Slide_two People_no headshots">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50EF9EB9-4033-415D-8B91-DE9E66A08A84}"/>
              </a:ext>
            </a:extLst>
          </p:cNvPr>
          <p:cNvSpPr>
            <a:spLocks noGrp="1"/>
          </p:cNvSpPr>
          <p:nvPr>
            <p:ph type="pic" sz="quarter" idx="10"/>
          </p:nvPr>
        </p:nvSpPr>
        <p:spPr>
          <a:xfrm>
            <a:off x="0" y="0"/>
            <a:ext cx="12192000" cy="6030913"/>
          </a:xfrm>
          <a:solidFill>
            <a:schemeClr val="bg2"/>
          </a:solidFill>
        </p:spPr>
        <p:txBody>
          <a:bodyPr/>
          <a:lstStyle>
            <a:lvl1pPr marL="0" indent="0">
              <a:buNone/>
              <a:defRPr/>
            </a:lvl1pPr>
          </a:lstStyle>
          <a:p>
            <a:r>
              <a:rPr lang="en-US"/>
              <a:t>Click icon to add picture</a:t>
            </a:r>
            <a:endParaRPr lang="en-US" dirty="0"/>
          </a:p>
        </p:txBody>
      </p:sp>
      <p:sp>
        <p:nvSpPr>
          <p:cNvPr id="6" name="TextBox 5">
            <a:extLst>
              <a:ext uri="{FF2B5EF4-FFF2-40B4-BE49-F238E27FC236}">
                <a16:creationId xmlns:a16="http://schemas.microsoft.com/office/drawing/2014/main" id="{97EFFD6B-BAB3-4C8C-A873-50E30D7A5D2D}"/>
              </a:ext>
            </a:extLst>
          </p:cNvPr>
          <p:cNvSpPr txBox="1"/>
          <p:nvPr/>
        </p:nvSpPr>
        <p:spPr>
          <a:xfrm>
            <a:off x="5525619" y="2317690"/>
            <a:ext cx="1154482" cy="707886"/>
          </a:xfrm>
          <a:prstGeom prst="rect">
            <a:avLst/>
          </a:prstGeom>
          <a:noFill/>
        </p:spPr>
        <p:txBody>
          <a:bodyPr wrap="none" rtlCol="0">
            <a:spAutoFit/>
          </a:bodyPr>
          <a:lstStyle/>
          <a:p>
            <a:pPr algn="ctr"/>
            <a:r>
              <a:rPr lang="en-US" sz="2000" dirty="0">
                <a:solidFill>
                  <a:schemeClr val="bg1"/>
                </a:solidFill>
                <a:latin typeface="Arial" panose="020B0604020202020204" pitchFamily="34" charset="0"/>
                <a:cs typeface="Arial" panose="020B0604020202020204" pitchFamily="34" charset="0"/>
              </a:rPr>
              <a:t>Location</a:t>
            </a:r>
          </a:p>
          <a:p>
            <a:pPr algn="ctr"/>
            <a:r>
              <a:rPr lang="en-US" sz="2000" dirty="0">
                <a:solidFill>
                  <a:schemeClr val="bg1"/>
                </a:solidFill>
                <a:latin typeface="Arial" panose="020B0604020202020204" pitchFamily="34" charset="0"/>
                <a:cs typeface="Arial" panose="020B0604020202020204" pitchFamily="34" charset="0"/>
              </a:rPr>
              <a:t>Location</a:t>
            </a:r>
          </a:p>
        </p:txBody>
      </p:sp>
      <p:sp>
        <p:nvSpPr>
          <p:cNvPr id="7" name="TextBox 6">
            <a:extLst>
              <a:ext uri="{FF2B5EF4-FFF2-40B4-BE49-F238E27FC236}">
                <a16:creationId xmlns:a16="http://schemas.microsoft.com/office/drawing/2014/main" id="{9C39C458-EB01-40B2-A524-EA350F3EF756}"/>
              </a:ext>
            </a:extLst>
          </p:cNvPr>
          <p:cNvSpPr txBox="1"/>
          <p:nvPr/>
        </p:nvSpPr>
        <p:spPr>
          <a:xfrm>
            <a:off x="2082506" y="1047690"/>
            <a:ext cx="8046883" cy="1323439"/>
          </a:xfrm>
          <a:prstGeom prst="rect">
            <a:avLst/>
          </a:prstGeom>
          <a:noFill/>
        </p:spPr>
        <p:txBody>
          <a:bodyPr wrap="none" rtlCol="0">
            <a:spAutoFit/>
          </a:bodyPr>
          <a:lstStyle/>
          <a:p>
            <a:pPr algn="ctr"/>
            <a:r>
              <a:rPr lang="en-US" sz="8000" i="1" spc="-150" dirty="0">
                <a:solidFill>
                  <a:schemeClr val="bg1"/>
                </a:solidFill>
                <a:latin typeface="Garamond" panose="02020404030301010803" pitchFamily="18" charset="0"/>
                <a:cs typeface="Arial" panose="020B0604020202020204" pitchFamily="34" charset="0"/>
              </a:rPr>
              <a:t>Fancy Title to be Added</a:t>
            </a:r>
          </a:p>
        </p:txBody>
      </p:sp>
      <p:sp>
        <p:nvSpPr>
          <p:cNvPr id="8" name="Subtitle 5">
            <a:extLst>
              <a:ext uri="{FF2B5EF4-FFF2-40B4-BE49-F238E27FC236}">
                <a16:creationId xmlns:a16="http://schemas.microsoft.com/office/drawing/2014/main" id="{42D19F3D-42BF-4DA5-8F68-BAC19FBE192F}"/>
              </a:ext>
            </a:extLst>
          </p:cNvPr>
          <p:cNvSpPr txBox="1">
            <a:spLocks/>
          </p:cNvSpPr>
          <p:nvPr/>
        </p:nvSpPr>
        <p:spPr>
          <a:xfrm>
            <a:off x="1293461" y="4724400"/>
            <a:ext cx="9617242" cy="99730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2600" i="1" dirty="0">
                <a:solidFill>
                  <a:schemeClr val="bg1"/>
                </a:solidFill>
                <a:latin typeface="Adobe Garamond Pro" panose="02020502060506020403" pitchFamily="18" charset="77"/>
                <a:cs typeface="Arial" panose="020B0604020202020204" pitchFamily="34" charset="0"/>
              </a:rPr>
              <a:t>Hosted by</a:t>
            </a:r>
          </a:p>
          <a:p>
            <a:r>
              <a:rPr lang="en-US" sz="2600" b="1" dirty="0" err="1">
                <a:solidFill>
                  <a:schemeClr val="bg1"/>
                </a:solidFill>
                <a:latin typeface="Garamond" panose="02020404030301010803" pitchFamily="18" charset="0"/>
                <a:cs typeface="Arial" panose="020B0604020202020204" pitchFamily="34" charset="0"/>
              </a:rPr>
              <a:t>Fname</a:t>
            </a:r>
            <a:r>
              <a:rPr lang="en-US" sz="2600" b="1" dirty="0">
                <a:solidFill>
                  <a:schemeClr val="bg1"/>
                </a:solidFill>
                <a:latin typeface="Garamond" panose="02020404030301010803" pitchFamily="18" charset="0"/>
                <a:cs typeface="Arial" panose="020B0604020202020204" pitchFamily="34" charset="0"/>
              </a:rPr>
              <a:t> </a:t>
            </a:r>
            <a:r>
              <a:rPr lang="en-US" sz="2600" b="1" dirty="0" err="1">
                <a:solidFill>
                  <a:schemeClr val="bg1"/>
                </a:solidFill>
                <a:latin typeface="Garamond" panose="02020404030301010803" pitchFamily="18" charset="0"/>
                <a:cs typeface="Arial" panose="020B0604020202020204" pitchFamily="34" charset="0"/>
              </a:rPr>
              <a:t>Lname</a:t>
            </a:r>
            <a:r>
              <a:rPr lang="en-US" sz="2600" b="1" dirty="0">
                <a:solidFill>
                  <a:schemeClr val="bg1"/>
                </a:solidFill>
                <a:latin typeface="Garamond" panose="02020404030301010803" pitchFamily="18" charset="0"/>
                <a:cs typeface="Arial" panose="020B0604020202020204" pitchFamily="34" charset="0"/>
              </a:rPr>
              <a:t>, Title | </a:t>
            </a:r>
            <a:r>
              <a:rPr lang="en-US" sz="2600" b="1" dirty="0" err="1">
                <a:solidFill>
                  <a:schemeClr val="bg1"/>
                </a:solidFill>
                <a:latin typeface="Garamond" panose="02020404030301010803" pitchFamily="18" charset="0"/>
                <a:cs typeface="Arial" panose="020B0604020202020204" pitchFamily="34" charset="0"/>
              </a:rPr>
              <a:t>Fname</a:t>
            </a:r>
            <a:r>
              <a:rPr lang="en-US" sz="2600" b="1" dirty="0">
                <a:solidFill>
                  <a:schemeClr val="bg1"/>
                </a:solidFill>
                <a:latin typeface="Garamond" panose="02020404030301010803" pitchFamily="18" charset="0"/>
                <a:cs typeface="Arial" panose="020B0604020202020204" pitchFamily="34" charset="0"/>
              </a:rPr>
              <a:t> </a:t>
            </a:r>
            <a:r>
              <a:rPr lang="en-US" sz="2600" b="1" dirty="0" err="1">
                <a:solidFill>
                  <a:schemeClr val="bg1"/>
                </a:solidFill>
                <a:latin typeface="Garamond" panose="02020404030301010803" pitchFamily="18" charset="0"/>
                <a:cs typeface="Arial" panose="020B0604020202020204" pitchFamily="34" charset="0"/>
              </a:rPr>
              <a:t>Lname</a:t>
            </a:r>
            <a:r>
              <a:rPr lang="en-US" sz="2600" b="1" dirty="0">
                <a:solidFill>
                  <a:schemeClr val="bg1"/>
                </a:solidFill>
                <a:latin typeface="Garamond" panose="02020404030301010803" pitchFamily="18" charset="0"/>
                <a:cs typeface="Arial" panose="020B0604020202020204" pitchFamily="34" charset="0"/>
              </a:rPr>
              <a:t>, Title</a:t>
            </a:r>
          </a:p>
        </p:txBody>
      </p:sp>
      <p:pic>
        <p:nvPicPr>
          <p:cNvPr id="9" name="Picture 8" descr="TRG Arts Logo 5.10.jpg">
            <a:extLst>
              <a:ext uri="{FF2B5EF4-FFF2-40B4-BE49-F238E27FC236}">
                <a16:creationId xmlns:a16="http://schemas.microsoft.com/office/drawing/2014/main" id="{776776EF-98BD-4F43-BB38-551BB106102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76965" y="6218110"/>
            <a:ext cx="651788" cy="555057"/>
          </a:xfrm>
          <a:prstGeom prst="rect">
            <a:avLst/>
          </a:prstGeom>
        </p:spPr>
      </p:pic>
    </p:spTree>
    <p:extLst>
      <p:ext uri="{BB962C8B-B14F-4D97-AF65-F5344CB8AC3E}">
        <p14:creationId xmlns:p14="http://schemas.microsoft.com/office/powerpoint/2010/main" val="304548423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3_BulletedList_OnePerSlide">
    <p:bg>
      <p:bgPr>
        <a:solidFill>
          <a:schemeClr val="accent2"/>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7FED07ED-43B7-436F-ABAE-B783CEDB5A5D}"/>
              </a:ext>
            </a:extLst>
          </p:cNvPr>
          <p:cNvSpPr/>
          <p:nvPr/>
        </p:nvSpPr>
        <p:spPr>
          <a:xfrm>
            <a:off x="0" y="0"/>
            <a:ext cx="812958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16">
            <a:extLst>
              <a:ext uri="{FF2B5EF4-FFF2-40B4-BE49-F238E27FC236}">
                <a16:creationId xmlns:a16="http://schemas.microsoft.com/office/drawing/2014/main" id="{379978EB-A661-4B9E-853C-492E79715172}"/>
              </a:ext>
            </a:extLst>
          </p:cNvPr>
          <p:cNvSpPr>
            <a:spLocks noGrp="1"/>
          </p:cNvSpPr>
          <p:nvPr>
            <p:ph type="body" sz="quarter" idx="15" hasCustomPrompt="1"/>
          </p:nvPr>
        </p:nvSpPr>
        <p:spPr>
          <a:xfrm>
            <a:off x="8261967" y="6165850"/>
            <a:ext cx="3090245" cy="539750"/>
          </a:xfrm>
        </p:spPr>
        <p:txBody>
          <a:bodyPr anchor="b">
            <a:normAutofit/>
          </a:bodyPr>
          <a:lstStyle>
            <a:lvl1pPr marL="0" indent="0">
              <a:buNone/>
              <a:defRPr sz="1000" baseline="0">
                <a:solidFill>
                  <a:schemeClr val="bg1"/>
                </a:solidFill>
              </a:defRPr>
            </a:lvl1pPr>
          </a:lstStyle>
          <a:p>
            <a:pPr lvl="0"/>
            <a:r>
              <a:rPr lang="en-US" dirty="0"/>
              <a:t>Template note: You can change the background color of this slide.</a:t>
            </a:r>
          </a:p>
        </p:txBody>
      </p:sp>
      <p:pic>
        <p:nvPicPr>
          <p:cNvPr id="7" name="Picture 6">
            <a:extLst>
              <a:ext uri="{FF2B5EF4-FFF2-40B4-BE49-F238E27FC236}">
                <a16:creationId xmlns:a16="http://schemas.microsoft.com/office/drawing/2014/main" id="{554EDD13-F352-482A-AC4E-29329EA01A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64205" y="6129600"/>
            <a:ext cx="672220" cy="576000"/>
          </a:xfrm>
          <a:prstGeom prst="rect">
            <a:avLst/>
          </a:prstGeom>
        </p:spPr>
      </p:pic>
      <p:sp>
        <p:nvSpPr>
          <p:cNvPr id="8" name="TextBox 7">
            <a:extLst>
              <a:ext uri="{FF2B5EF4-FFF2-40B4-BE49-F238E27FC236}">
                <a16:creationId xmlns:a16="http://schemas.microsoft.com/office/drawing/2014/main" id="{5BB6C9B4-1832-4DF0-8A04-DC63310A70F3}"/>
              </a:ext>
            </a:extLst>
          </p:cNvPr>
          <p:cNvSpPr txBox="1"/>
          <p:nvPr/>
        </p:nvSpPr>
        <p:spPr>
          <a:xfrm>
            <a:off x="8544948" y="1200854"/>
            <a:ext cx="3203121" cy="4508927"/>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700" b="0" i="0" u="none" strike="noStrike" kern="1200" cap="none" spc="0" normalizeH="0" baseline="0" noProof="0" dirty="0">
                <a:ln>
                  <a:noFill/>
                </a:ln>
                <a:solidFill>
                  <a:srgbClr val="FFFFFF">
                    <a:alpha val="30000"/>
                  </a:srgbClr>
                </a:solidFill>
                <a:effectLst/>
                <a:uLnTx/>
                <a:uFillTx/>
                <a:latin typeface="Adobe Garamond Pro" panose="02020502060506020403" pitchFamily="18" charset="0"/>
              </a:rPr>
              <a:t>2)</a:t>
            </a:r>
          </a:p>
        </p:txBody>
      </p:sp>
      <p:sp>
        <p:nvSpPr>
          <p:cNvPr id="2" name="Title 1">
            <a:extLst>
              <a:ext uri="{FF2B5EF4-FFF2-40B4-BE49-F238E27FC236}">
                <a16:creationId xmlns:a16="http://schemas.microsoft.com/office/drawing/2014/main" id="{3AA8E285-27D6-42C8-AA7F-B094B6F4DC81}"/>
              </a:ext>
            </a:extLst>
          </p:cNvPr>
          <p:cNvSpPr>
            <a:spLocks noGrp="1"/>
          </p:cNvSpPr>
          <p:nvPr>
            <p:ph type="title"/>
          </p:nvPr>
        </p:nvSpPr>
        <p:spPr>
          <a:xfrm>
            <a:off x="838200" y="365126"/>
            <a:ext cx="6826250" cy="687388"/>
          </a:xfrm>
        </p:spPr>
        <p:txBody>
          <a:bodyPr/>
          <a:lstStyle/>
          <a:p>
            <a:r>
              <a:rPr lang="en-US"/>
              <a:t>Click to edit Master title style</a:t>
            </a:r>
            <a:endParaRPr lang="en-US" dirty="0"/>
          </a:p>
        </p:txBody>
      </p:sp>
      <p:sp>
        <p:nvSpPr>
          <p:cNvPr id="10" name="Text Placeholder 9">
            <a:extLst>
              <a:ext uri="{FF2B5EF4-FFF2-40B4-BE49-F238E27FC236}">
                <a16:creationId xmlns:a16="http://schemas.microsoft.com/office/drawing/2014/main" id="{E34F1C2A-D366-4EF7-AD3D-CF860412E046}"/>
              </a:ext>
            </a:extLst>
          </p:cNvPr>
          <p:cNvSpPr>
            <a:spLocks noGrp="1"/>
          </p:cNvSpPr>
          <p:nvPr>
            <p:ph type="body" sz="quarter" idx="16"/>
          </p:nvPr>
        </p:nvSpPr>
        <p:spPr>
          <a:xfrm>
            <a:off x="838200" y="1414463"/>
            <a:ext cx="6826250" cy="4751387"/>
          </a:xfrm>
        </p:spPr>
        <p:txBody>
          <a:bodyPr/>
          <a:lstStyle>
            <a:lvl1pPr marL="490950" indent="-514350">
              <a:buFont typeface="Arial" panose="020B0604020202020204" pitchFamily="34" charset="0"/>
              <a:buChar cha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98359581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4_BulletedList_OnePerSlide">
    <p:bg>
      <p:bgPr>
        <a:solidFill>
          <a:schemeClr val="accent2"/>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7FED07ED-43B7-436F-ABAE-B783CEDB5A5D}"/>
              </a:ext>
            </a:extLst>
          </p:cNvPr>
          <p:cNvSpPr/>
          <p:nvPr/>
        </p:nvSpPr>
        <p:spPr>
          <a:xfrm>
            <a:off x="0" y="0"/>
            <a:ext cx="812958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16">
            <a:extLst>
              <a:ext uri="{FF2B5EF4-FFF2-40B4-BE49-F238E27FC236}">
                <a16:creationId xmlns:a16="http://schemas.microsoft.com/office/drawing/2014/main" id="{379978EB-A661-4B9E-853C-492E79715172}"/>
              </a:ext>
            </a:extLst>
          </p:cNvPr>
          <p:cNvSpPr>
            <a:spLocks noGrp="1"/>
          </p:cNvSpPr>
          <p:nvPr>
            <p:ph type="body" sz="quarter" idx="15" hasCustomPrompt="1"/>
          </p:nvPr>
        </p:nvSpPr>
        <p:spPr>
          <a:xfrm>
            <a:off x="8261967" y="6165850"/>
            <a:ext cx="3090245" cy="539750"/>
          </a:xfrm>
        </p:spPr>
        <p:txBody>
          <a:bodyPr anchor="b">
            <a:normAutofit/>
          </a:bodyPr>
          <a:lstStyle>
            <a:lvl1pPr marL="0" indent="0">
              <a:buNone/>
              <a:defRPr sz="1000" baseline="0">
                <a:solidFill>
                  <a:schemeClr val="bg1"/>
                </a:solidFill>
              </a:defRPr>
            </a:lvl1pPr>
          </a:lstStyle>
          <a:p>
            <a:pPr lvl="0"/>
            <a:r>
              <a:rPr lang="en-US" dirty="0"/>
              <a:t>Template note: You can change the background color of this slide.</a:t>
            </a:r>
          </a:p>
        </p:txBody>
      </p:sp>
      <p:pic>
        <p:nvPicPr>
          <p:cNvPr id="7" name="Picture 6">
            <a:extLst>
              <a:ext uri="{FF2B5EF4-FFF2-40B4-BE49-F238E27FC236}">
                <a16:creationId xmlns:a16="http://schemas.microsoft.com/office/drawing/2014/main" id="{554EDD13-F352-482A-AC4E-29329EA01A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64205" y="6129600"/>
            <a:ext cx="672220" cy="576000"/>
          </a:xfrm>
          <a:prstGeom prst="rect">
            <a:avLst/>
          </a:prstGeom>
        </p:spPr>
      </p:pic>
      <p:sp>
        <p:nvSpPr>
          <p:cNvPr id="8" name="TextBox 7">
            <a:extLst>
              <a:ext uri="{FF2B5EF4-FFF2-40B4-BE49-F238E27FC236}">
                <a16:creationId xmlns:a16="http://schemas.microsoft.com/office/drawing/2014/main" id="{5BB6C9B4-1832-4DF0-8A04-DC63310A70F3}"/>
              </a:ext>
            </a:extLst>
          </p:cNvPr>
          <p:cNvSpPr txBox="1"/>
          <p:nvPr/>
        </p:nvSpPr>
        <p:spPr>
          <a:xfrm>
            <a:off x="8544948" y="1200854"/>
            <a:ext cx="3203121" cy="4508927"/>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700" b="0" i="0" u="none" strike="noStrike" kern="1200" cap="none" spc="0" normalizeH="0" baseline="0" noProof="0" dirty="0">
                <a:ln>
                  <a:noFill/>
                </a:ln>
                <a:solidFill>
                  <a:srgbClr val="FFFFFF">
                    <a:alpha val="30000"/>
                  </a:srgbClr>
                </a:solidFill>
                <a:effectLst/>
                <a:uLnTx/>
                <a:uFillTx/>
                <a:latin typeface="Adobe Garamond Pro" panose="02020502060506020403" pitchFamily="18" charset="0"/>
              </a:rPr>
              <a:t>3)</a:t>
            </a:r>
          </a:p>
        </p:txBody>
      </p:sp>
      <p:sp>
        <p:nvSpPr>
          <p:cNvPr id="2" name="Title 1">
            <a:extLst>
              <a:ext uri="{FF2B5EF4-FFF2-40B4-BE49-F238E27FC236}">
                <a16:creationId xmlns:a16="http://schemas.microsoft.com/office/drawing/2014/main" id="{3AA8E285-27D6-42C8-AA7F-B094B6F4DC81}"/>
              </a:ext>
            </a:extLst>
          </p:cNvPr>
          <p:cNvSpPr>
            <a:spLocks noGrp="1"/>
          </p:cNvSpPr>
          <p:nvPr>
            <p:ph type="title"/>
          </p:nvPr>
        </p:nvSpPr>
        <p:spPr>
          <a:xfrm>
            <a:off x="838200" y="365126"/>
            <a:ext cx="6826250" cy="687388"/>
          </a:xfrm>
        </p:spPr>
        <p:txBody>
          <a:bodyPr/>
          <a:lstStyle/>
          <a:p>
            <a:r>
              <a:rPr lang="en-US"/>
              <a:t>Click to edit Master title style</a:t>
            </a:r>
            <a:endParaRPr lang="en-US" dirty="0"/>
          </a:p>
        </p:txBody>
      </p:sp>
      <p:sp>
        <p:nvSpPr>
          <p:cNvPr id="10" name="Text Placeholder 9">
            <a:extLst>
              <a:ext uri="{FF2B5EF4-FFF2-40B4-BE49-F238E27FC236}">
                <a16:creationId xmlns:a16="http://schemas.microsoft.com/office/drawing/2014/main" id="{E34F1C2A-D366-4EF7-AD3D-CF860412E046}"/>
              </a:ext>
            </a:extLst>
          </p:cNvPr>
          <p:cNvSpPr>
            <a:spLocks noGrp="1"/>
          </p:cNvSpPr>
          <p:nvPr>
            <p:ph type="body" sz="quarter" idx="16"/>
          </p:nvPr>
        </p:nvSpPr>
        <p:spPr>
          <a:xfrm>
            <a:off x="838200" y="1414463"/>
            <a:ext cx="6826250" cy="4751387"/>
          </a:xfrm>
        </p:spPr>
        <p:txBody>
          <a:bodyPr/>
          <a:lstStyle>
            <a:lvl1pPr marL="490950" indent="-514350">
              <a:buFont typeface="Arial" panose="020B0604020202020204" pitchFamily="34" charset="0"/>
              <a:buChar cha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41030088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5_BulletedList_OnePerSlide">
    <p:bg>
      <p:bgPr>
        <a:solidFill>
          <a:schemeClr val="accent2"/>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7FED07ED-43B7-436F-ABAE-B783CEDB5A5D}"/>
              </a:ext>
            </a:extLst>
          </p:cNvPr>
          <p:cNvSpPr/>
          <p:nvPr/>
        </p:nvSpPr>
        <p:spPr>
          <a:xfrm>
            <a:off x="0" y="0"/>
            <a:ext cx="812958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16">
            <a:extLst>
              <a:ext uri="{FF2B5EF4-FFF2-40B4-BE49-F238E27FC236}">
                <a16:creationId xmlns:a16="http://schemas.microsoft.com/office/drawing/2014/main" id="{379978EB-A661-4B9E-853C-492E79715172}"/>
              </a:ext>
            </a:extLst>
          </p:cNvPr>
          <p:cNvSpPr>
            <a:spLocks noGrp="1"/>
          </p:cNvSpPr>
          <p:nvPr>
            <p:ph type="body" sz="quarter" idx="15" hasCustomPrompt="1"/>
          </p:nvPr>
        </p:nvSpPr>
        <p:spPr>
          <a:xfrm>
            <a:off x="8261967" y="6165850"/>
            <a:ext cx="3090245" cy="539750"/>
          </a:xfrm>
        </p:spPr>
        <p:txBody>
          <a:bodyPr anchor="b">
            <a:normAutofit/>
          </a:bodyPr>
          <a:lstStyle>
            <a:lvl1pPr marL="0" indent="0">
              <a:buNone/>
              <a:defRPr sz="1000" baseline="0">
                <a:solidFill>
                  <a:schemeClr val="bg1"/>
                </a:solidFill>
              </a:defRPr>
            </a:lvl1pPr>
          </a:lstStyle>
          <a:p>
            <a:pPr lvl="0"/>
            <a:r>
              <a:rPr lang="en-US" dirty="0"/>
              <a:t>Template note: You can change the background color of this slide.</a:t>
            </a:r>
          </a:p>
        </p:txBody>
      </p:sp>
      <p:pic>
        <p:nvPicPr>
          <p:cNvPr id="7" name="Picture 6">
            <a:extLst>
              <a:ext uri="{FF2B5EF4-FFF2-40B4-BE49-F238E27FC236}">
                <a16:creationId xmlns:a16="http://schemas.microsoft.com/office/drawing/2014/main" id="{554EDD13-F352-482A-AC4E-29329EA01A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64205" y="6129600"/>
            <a:ext cx="672220" cy="576000"/>
          </a:xfrm>
          <a:prstGeom prst="rect">
            <a:avLst/>
          </a:prstGeom>
        </p:spPr>
      </p:pic>
      <p:sp>
        <p:nvSpPr>
          <p:cNvPr id="8" name="TextBox 7">
            <a:extLst>
              <a:ext uri="{FF2B5EF4-FFF2-40B4-BE49-F238E27FC236}">
                <a16:creationId xmlns:a16="http://schemas.microsoft.com/office/drawing/2014/main" id="{5BB6C9B4-1832-4DF0-8A04-DC63310A70F3}"/>
              </a:ext>
            </a:extLst>
          </p:cNvPr>
          <p:cNvSpPr txBox="1"/>
          <p:nvPr/>
        </p:nvSpPr>
        <p:spPr>
          <a:xfrm>
            <a:off x="8574814" y="1200854"/>
            <a:ext cx="3203121" cy="4508927"/>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700" b="0" i="0" u="none" strike="noStrike" kern="1200" cap="none" spc="0" normalizeH="0" baseline="0" noProof="0" dirty="0">
                <a:ln>
                  <a:noFill/>
                </a:ln>
                <a:solidFill>
                  <a:srgbClr val="FFFFFF">
                    <a:alpha val="30000"/>
                  </a:srgbClr>
                </a:solidFill>
                <a:effectLst/>
                <a:uLnTx/>
                <a:uFillTx/>
                <a:latin typeface="Adobe Garamond Pro" panose="02020502060506020403" pitchFamily="18" charset="0"/>
              </a:rPr>
              <a:t>4)</a:t>
            </a:r>
          </a:p>
        </p:txBody>
      </p:sp>
      <p:sp>
        <p:nvSpPr>
          <p:cNvPr id="2" name="Title 1">
            <a:extLst>
              <a:ext uri="{FF2B5EF4-FFF2-40B4-BE49-F238E27FC236}">
                <a16:creationId xmlns:a16="http://schemas.microsoft.com/office/drawing/2014/main" id="{3AA8E285-27D6-42C8-AA7F-B094B6F4DC81}"/>
              </a:ext>
            </a:extLst>
          </p:cNvPr>
          <p:cNvSpPr>
            <a:spLocks noGrp="1"/>
          </p:cNvSpPr>
          <p:nvPr>
            <p:ph type="title"/>
          </p:nvPr>
        </p:nvSpPr>
        <p:spPr>
          <a:xfrm>
            <a:off x="838200" y="365126"/>
            <a:ext cx="6826250" cy="687388"/>
          </a:xfrm>
        </p:spPr>
        <p:txBody>
          <a:bodyPr/>
          <a:lstStyle/>
          <a:p>
            <a:r>
              <a:rPr lang="en-US"/>
              <a:t>Click to edit Master title style</a:t>
            </a:r>
            <a:endParaRPr lang="en-US" dirty="0"/>
          </a:p>
        </p:txBody>
      </p:sp>
      <p:sp>
        <p:nvSpPr>
          <p:cNvPr id="10" name="Text Placeholder 9">
            <a:extLst>
              <a:ext uri="{FF2B5EF4-FFF2-40B4-BE49-F238E27FC236}">
                <a16:creationId xmlns:a16="http://schemas.microsoft.com/office/drawing/2014/main" id="{E34F1C2A-D366-4EF7-AD3D-CF860412E046}"/>
              </a:ext>
            </a:extLst>
          </p:cNvPr>
          <p:cNvSpPr>
            <a:spLocks noGrp="1"/>
          </p:cNvSpPr>
          <p:nvPr>
            <p:ph type="body" sz="quarter" idx="16"/>
          </p:nvPr>
        </p:nvSpPr>
        <p:spPr>
          <a:xfrm>
            <a:off x="838200" y="1414463"/>
            <a:ext cx="6826250" cy="4751387"/>
          </a:xfrm>
        </p:spPr>
        <p:txBody>
          <a:bodyPr/>
          <a:lstStyle>
            <a:lvl1pPr marL="490950" indent="-514350">
              <a:buFont typeface="Arial" panose="020B0604020202020204" pitchFamily="34" charset="0"/>
              <a:buChar cha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8032503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6_Agenda_right">
    <p:bg>
      <p:bgPr>
        <a:solidFill>
          <a:schemeClr val="accent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7FED07ED-43B7-436F-ABAE-B783CEDB5A5D}"/>
              </a:ext>
            </a:extLst>
          </p:cNvPr>
          <p:cNvSpPr/>
          <p:nvPr/>
        </p:nvSpPr>
        <p:spPr>
          <a:xfrm>
            <a:off x="4064796" y="0"/>
            <a:ext cx="812958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16">
            <a:extLst>
              <a:ext uri="{FF2B5EF4-FFF2-40B4-BE49-F238E27FC236}">
                <a16:creationId xmlns:a16="http://schemas.microsoft.com/office/drawing/2014/main" id="{379978EB-A661-4B9E-853C-492E79715172}"/>
              </a:ext>
            </a:extLst>
          </p:cNvPr>
          <p:cNvSpPr>
            <a:spLocks noGrp="1"/>
          </p:cNvSpPr>
          <p:nvPr>
            <p:ph type="body" sz="quarter" idx="15" hasCustomPrompt="1"/>
          </p:nvPr>
        </p:nvSpPr>
        <p:spPr>
          <a:xfrm>
            <a:off x="123693" y="6129600"/>
            <a:ext cx="3090245" cy="539750"/>
          </a:xfrm>
        </p:spPr>
        <p:txBody>
          <a:bodyPr anchor="b">
            <a:normAutofit/>
          </a:bodyPr>
          <a:lstStyle>
            <a:lvl1pPr marL="0" indent="0">
              <a:buNone/>
              <a:defRPr sz="1000" baseline="0">
                <a:solidFill>
                  <a:schemeClr val="bg1"/>
                </a:solidFill>
              </a:defRPr>
            </a:lvl1pPr>
          </a:lstStyle>
          <a:p>
            <a:pPr lvl="0"/>
            <a:r>
              <a:rPr lang="en-US" dirty="0"/>
              <a:t>Template note: You can change the background color of this slide.</a:t>
            </a:r>
          </a:p>
        </p:txBody>
      </p:sp>
      <p:sp>
        <p:nvSpPr>
          <p:cNvPr id="2" name="Title 1">
            <a:extLst>
              <a:ext uri="{FF2B5EF4-FFF2-40B4-BE49-F238E27FC236}">
                <a16:creationId xmlns:a16="http://schemas.microsoft.com/office/drawing/2014/main" id="{3AA8E285-27D6-42C8-AA7F-B094B6F4DC81}"/>
              </a:ext>
            </a:extLst>
          </p:cNvPr>
          <p:cNvSpPr>
            <a:spLocks noGrp="1"/>
          </p:cNvSpPr>
          <p:nvPr>
            <p:ph type="title"/>
          </p:nvPr>
        </p:nvSpPr>
        <p:spPr>
          <a:xfrm>
            <a:off x="4900612" y="365126"/>
            <a:ext cx="6826250" cy="687388"/>
          </a:xfrm>
        </p:spPr>
        <p:txBody>
          <a:bodyPr/>
          <a:lstStyle/>
          <a:p>
            <a:r>
              <a:rPr lang="en-US"/>
              <a:t>Click to edit Master title style</a:t>
            </a:r>
            <a:endParaRPr lang="en-US" dirty="0"/>
          </a:p>
        </p:txBody>
      </p:sp>
      <p:sp>
        <p:nvSpPr>
          <p:cNvPr id="10" name="Text Placeholder 9">
            <a:extLst>
              <a:ext uri="{FF2B5EF4-FFF2-40B4-BE49-F238E27FC236}">
                <a16:creationId xmlns:a16="http://schemas.microsoft.com/office/drawing/2014/main" id="{E34F1C2A-D366-4EF7-AD3D-CF860412E046}"/>
              </a:ext>
            </a:extLst>
          </p:cNvPr>
          <p:cNvSpPr>
            <a:spLocks noGrp="1"/>
          </p:cNvSpPr>
          <p:nvPr>
            <p:ph type="body" sz="quarter" idx="16"/>
          </p:nvPr>
        </p:nvSpPr>
        <p:spPr>
          <a:xfrm>
            <a:off x="4900612" y="2060812"/>
            <a:ext cx="6826250" cy="4105038"/>
          </a:xfrm>
        </p:spPr>
        <p:txBody>
          <a:bodyPr/>
          <a:lstStyle>
            <a:lvl1pPr marL="490950" indent="-514350">
              <a:buFont typeface="+mj-lt"/>
              <a:buAutoNum type="arabicParenR"/>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Picture Placeholder 3">
            <a:extLst>
              <a:ext uri="{FF2B5EF4-FFF2-40B4-BE49-F238E27FC236}">
                <a16:creationId xmlns:a16="http://schemas.microsoft.com/office/drawing/2014/main" id="{B6DA05D2-D586-4524-B39E-AEABBE62D490}"/>
              </a:ext>
            </a:extLst>
          </p:cNvPr>
          <p:cNvSpPr>
            <a:spLocks noGrp="1"/>
          </p:cNvSpPr>
          <p:nvPr>
            <p:ph type="pic" sz="quarter" idx="17"/>
          </p:nvPr>
        </p:nvSpPr>
        <p:spPr>
          <a:xfrm>
            <a:off x="22698" y="0"/>
            <a:ext cx="4039714" cy="6858000"/>
          </a:xfrm>
        </p:spPr>
        <p:txBody>
          <a:bodyPr/>
          <a:lstStyle/>
          <a:p>
            <a:endParaRPr lang="en-US"/>
          </a:p>
        </p:txBody>
      </p:sp>
      <p:sp>
        <p:nvSpPr>
          <p:cNvPr id="11" name="Text Placeholder 7">
            <a:extLst>
              <a:ext uri="{FF2B5EF4-FFF2-40B4-BE49-F238E27FC236}">
                <a16:creationId xmlns:a16="http://schemas.microsoft.com/office/drawing/2014/main" id="{A60AD487-A641-4A6E-827D-B011B0DD476C}"/>
              </a:ext>
            </a:extLst>
          </p:cNvPr>
          <p:cNvSpPr>
            <a:spLocks noGrp="1"/>
          </p:cNvSpPr>
          <p:nvPr>
            <p:ph type="body" sz="quarter" idx="13" hasCustomPrompt="1"/>
          </p:nvPr>
        </p:nvSpPr>
        <p:spPr>
          <a:xfrm>
            <a:off x="4902201" y="1052513"/>
            <a:ext cx="6824662" cy="647700"/>
          </a:xfrm>
        </p:spPr>
        <p:txBody>
          <a:bodyPr>
            <a:normAutofit/>
          </a:bodyPr>
          <a:lstStyle>
            <a:lvl1pPr marL="0" indent="0">
              <a:buNone/>
              <a:defRPr sz="2400" baseline="0">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Slide Subhead (Arial, 24)</a:t>
            </a:r>
          </a:p>
        </p:txBody>
      </p:sp>
      <p:pic>
        <p:nvPicPr>
          <p:cNvPr id="9" name="Picture 8" descr="A picture containing object&#10;&#10;Description generated with high confidence">
            <a:extLst>
              <a:ext uri="{FF2B5EF4-FFF2-40B4-BE49-F238E27FC236}">
                <a16:creationId xmlns:a16="http://schemas.microsoft.com/office/drawing/2014/main" id="{A0FB4C7D-F7D8-4B42-8B12-C0FC3D8D1CC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82239" y="6124160"/>
            <a:ext cx="672426" cy="572907"/>
          </a:xfrm>
          <a:prstGeom prst="rect">
            <a:avLst/>
          </a:prstGeom>
        </p:spPr>
      </p:pic>
    </p:spTree>
    <p:extLst>
      <p:ext uri="{BB962C8B-B14F-4D97-AF65-F5344CB8AC3E}">
        <p14:creationId xmlns:p14="http://schemas.microsoft.com/office/powerpoint/2010/main" val="415881251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5_Agenda_left">
    <p:bg>
      <p:bgPr>
        <a:solidFill>
          <a:schemeClr val="accent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7FED07ED-43B7-436F-ABAE-B783CEDB5A5D}"/>
              </a:ext>
            </a:extLst>
          </p:cNvPr>
          <p:cNvSpPr/>
          <p:nvPr/>
        </p:nvSpPr>
        <p:spPr>
          <a:xfrm>
            <a:off x="0" y="0"/>
            <a:ext cx="812958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16">
            <a:extLst>
              <a:ext uri="{FF2B5EF4-FFF2-40B4-BE49-F238E27FC236}">
                <a16:creationId xmlns:a16="http://schemas.microsoft.com/office/drawing/2014/main" id="{379978EB-A661-4B9E-853C-492E79715172}"/>
              </a:ext>
            </a:extLst>
          </p:cNvPr>
          <p:cNvSpPr>
            <a:spLocks noGrp="1"/>
          </p:cNvSpPr>
          <p:nvPr>
            <p:ph type="body" sz="quarter" idx="15" hasCustomPrompt="1"/>
          </p:nvPr>
        </p:nvSpPr>
        <p:spPr>
          <a:xfrm>
            <a:off x="8261967" y="6165850"/>
            <a:ext cx="3090245" cy="539750"/>
          </a:xfrm>
        </p:spPr>
        <p:txBody>
          <a:bodyPr anchor="b">
            <a:normAutofit/>
          </a:bodyPr>
          <a:lstStyle>
            <a:lvl1pPr marL="0" indent="0">
              <a:buNone/>
              <a:defRPr sz="1000" baseline="0">
                <a:solidFill>
                  <a:schemeClr val="bg1"/>
                </a:solidFill>
              </a:defRPr>
            </a:lvl1pPr>
          </a:lstStyle>
          <a:p>
            <a:pPr lvl="0"/>
            <a:r>
              <a:rPr lang="en-US" dirty="0"/>
              <a:t>Template note: You can change the background color of this slide.</a:t>
            </a:r>
          </a:p>
        </p:txBody>
      </p:sp>
      <p:sp>
        <p:nvSpPr>
          <p:cNvPr id="2" name="Title 1">
            <a:extLst>
              <a:ext uri="{FF2B5EF4-FFF2-40B4-BE49-F238E27FC236}">
                <a16:creationId xmlns:a16="http://schemas.microsoft.com/office/drawing/2014/main" id="{3AA8E285-27D6-42C8-AA7F-B094B6F4DC81}"/>
              </a:ext>
            </a:extLst>
          </p:cNvPr>
          <p:cNvSpPr>
            <a:spLocks noGrp="1"/>
          </p:cNvSpPr>
          <p:nvPr>
            <p:ph type="title"/>
          </p:nvPr>
        </p:nvSpPr>
        <p:spPr>
          <a:xfrm>
            <a:off x="838200" y="365126"/>
            <a:ext cx="6826250" cy="687388"/>
          </a:xfrm>
        </p:spPr>
        <p:txBody>
          <a:bodyPr/>
          <a:lstStyle/>
          <a:p>
            <a:r>
              <a:rPr lang="en-US"/>
              <a:t>Click to edit Master title style</a:t>
            </a:r>
            <a:endParaRPr lang="en-US" dirty="0"/>
          </a:p>
        </p:txBody>
      </p:sp>
      <p:sp>
        <p:nvSpPr>
          <p:cNvPr id="10" name="Text Placeholder 9">
            <a:extLst>
              <a:ext uri="{FF2B5EF4-FFF2-40B4-BE49-F238E27FC236}">
                <a16:creationId xmlns:a16="http://schemas.microsoft.com/office/drawing/2014/main" id="{E34F1C2A-D366-4EF7-AD3D-CF860412E046}"/>
              </a:ext>
            </a:extLst>
          </p:cNvPr>
          <p:cNvSpPr>
            <a:spLocks noGrp="1"/>
          </p:cNvSpPr>
          <p:nvPr>
            <p:ph type="body" sz="quarter" idx="16"/>
          </p:nvPr>
        </p:nvSpPr>
        <p:spPr>
          <a:xfrm>
            <a:off x="838200" y="2060812"/>
            <a:ext cx="6826250" cy="4105038"/>
          </a:xfrm>
        </p:spPr>
        <p:txBody>
          <a:bodyPr/>
          <a:lstStyle>
            <a:lvl1pPr marL="490950" indent="-514350">
              <a:buFont typeface="+mj-lt"/>
              <a:buAutoNum type="arabicParenR"/>
              <a:defRPr sz="3200"/>
            </a:lvl1pPr>
            <a:lvl2pPr>
              <a:defRPr sz="2800"/>
            </a:lvl2pPr>
            <a:lvl3pPr>
              <a:defRPr sz="2400"/>
            </a:lvl3pPr>
            <a:lvl4pPr>
              <a:defRPr sz="2400"/>
            </a:lvl4pPr>
            <a:lvl5pP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Picture Placeholder 3">
            <a:extLst>
              <a:ext uri="{FF2B5EF4-FFF2-40B4-BE49-F238E27FC236}">
                <a16:creationId xmlns:a16="http://schemas.microsoft.com/office/drawing/2014/main" id="{B6DA05D2-D586-4524-B39E-AEABBE62D490}"/>
              </a:ext>
            </a:extLst>
          </p:cNvPr>
          <p:cNvSpPr>
            <a:spLocks noGrp="1"/>
          </p:cNvSpPr>
          <p:nvPr>
            <p:ph type="pic" sz="quarter" idx="17"/>
          </p:nvPr>
        </p:nvSpPr>
        <p:spPr>
          <a:xfrm>
            <a:off x="7779224" y="0"/>
            <a:ext cx="4412776" cy="6858000"/>
          </a:xfrm>
        </p:spPr>
        <p:txBody>
          <a:bodyPr/>
          <a:lstStyle/>
          <a:p>
            <a:endParaRPr lang="en-US"/>
          </a:p>
        </p:txBody>
      </p:sp>
      <p:sp>
        <p:nvSpPr>
          <p:cNvPr id="11" name="Text Placeholder 7">
            <a:extLst>
              <a:ext uri="{FF2B5EF4-FFF2-40B4-BE49-F238E27FC236}">
                <a16:creationId xmlns:a16="http://schemas.microsoft.com/office/drawing/2014/main" id="{A60AD487-A641-4A6E-827D-B011B0DD476C}"/>
              </a:ext>
            </a:extLst>
          </p:cNvPr>
          <p:cNvSpPr>
            <a:spLocks noGrp="1"/>
          </p:cNvSpPr>
          <p:nvPr>
            <p:ph type="body" sz="quarter" idx="13" hasCustomPrompt="1"/>
          </p:nvPr>
        </p:nvSpPr>
        <p:spPr>
          <a:xfrm>
            <a:off x="839789" y="1052513"/>
            <a:ext cx="6824662" cy="647700"/>
          </a:xfrm>
        </p:spPr>
        <p:txBody>
          <a:bodyPr>
            <a:normAutofit/>
          </a:bodyPr>
          <a:lstStyle>
            <a:lvl1pPr marL="0" indent="0">
              <a:buNone/>
              <a:defRPr sz="2400" baseline="0">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Slide Subhead (Arial, 24)</a:t>
            </a:r>
          </a:p>
        </p:txBody>
      </p:sp>
      <p:pic>
        <p:nvPicPr>
          <p:cNvPr id="7" name="Picture 6">
            <a:extLst>
              <a:ext uri="{FF2B5EF4-FFF2-40B4-BE49-F238E27FC236}">
                <a16:creationId xmlns:a16="http://schemas.microsoft.com/office/drawing/2014/main" id="{554EDD13-F352-482A-AC4E-29329EA01A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64205" y="6129600"/>
            <a:ext cx="672220" cy="576000"/>
          </a:xfrm>
          <a:prstGeom prst="rect">
            <a:avLst/>
          </a:prstGeom>
        </p:spPr>
      </p:pic>
    </p:spTree>
    <p:extLst>
      <p:ext uri="{BB962C8B-B14F-4D97-AF65-F5344CB8AC3E}">
        <p14:creationId xmlns:p14="http://schemas.microsoft.com/office/powerpoint/2010/main" val="316606679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Section Title, Image Lef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0"/>
            <a:ext cx="6096000" cy="6858000"/>
          </a:xfrm>
        </p:spPr>
        <p:txBody>
          <a:bodyPr/>
          <a:lstStyle/>
          <a:p>
            <a:r>
              <a:rPr lang="en-US"/>
              <a:t>Click icon to add picture</a:t>
            </a:r>
          </a:p>
        </p:txBody>
      </p:sp>
      <p:sp>
        <p:nvSpPr>
          <p:cNvPr id="2" name="Title 1"/>
          <p:cNvSpPr>
            <a:spLocks noGrp="1"/>
          </p:cNvSpPr>
          <p:nvPr>
            <p:ph type="title"/>
          </p:nvPr>
        </p:nvSpPr>
        <p:spPr>
          <a:xfrm>
            <a:off x="6096000" y="365126"/>
            <a:ext cx="5257800" cy="5800724"/>
          </a:xfrm>
        </p:spPr>
        <p:txBody>
          <a:bodyPr lIns="450000" anchor="ctr">
            <a:normAutofit/>
          </a:bodyPr>
          <a:lstStyle>
            <a:lvl1pPr>
              <a:defRPr sz="3600"/>
            </a:lvl1pPr>
          </a:lstStyle>
          <a:p>
            <a:r>
              <a:rPr lang="en-US"/>
              <a:t>Click to edit Master title style</a:t>
            </a:r>
            <a:endParaRPr lang="en-US" dirty="0"/>
          </a:p>
        </p:txBody>
      </p:sp>
      <p:sp>
        <p:nvSpPr>
          <p:cNvPr id="9" name="Text Placeholder 8"/>
          <p:cNvSpPr>
            <a:spLocks noGrp="1"/>
          </p:cNvSpPr>
          <p:nvPr>
            <p:ph type="body" sz="quarter" idx="11" hasCustomPrompt="1"/>
          </p:nvPr>
        </p:nvSpPr>
        <p:spPr>
          <a:xfrm>
            <a:off x="155575" y="6165850"/>
            <a:ext cx="5940425" cy="539750"/>
          </a:xfrm>
        </p:spPr>
        <p:txBody>
          <a:bodyPr anchor="b">
            <a:normAutofit/>
          </a:bodyPr>
          <a:lstStyle>
            <a:lvl1pPr marL="0" indent="0">
              <a:buNone/>
              <a:defRPr sz="800">
                <a:solidFill>
                  <a:schemeClr val="bg1"/>
                </a:solidFill>
              </a:defRPr>
            </a:lvl1pPr>
          </a:lstStyle>
          <a:p>
            <a:pPr lvl="0"/>
            <a:r>
              <a:rPr lang="en-US" dirty="0"/>
              <a:t>Click to add image credit</a:t>
            </a:r>
          </a:p>
        </p:txBody>
      </p:sp>
    </p:spTree>
    <p:extLst>
      <p:ext uri="{BB962C8B-B14F-4D97-AF65-F5344CB8AC3E}">
        <p14:creationId xmlns:p14="http://schemas.microsoft.com/office/powerpoint/2010/main" val="20035510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Section Title, Image Righ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6096000" y="0"/>
            <a:ext cx="6096000" cy="6858000"/>
          </a:xfrm>
        </p:spPr>
        <p:txBody>
          <a:bodyPr/>
          <a:lstStyle/>
          <a:p>
            <a:r>
              <a:rPr lang="en-US"/>
              <a:t>Click icon to add picture</a:t>
            </a:r>
          </a:p>
        </p:txBody>
      </p:sp>
      <p:sp>
        <p:nvSpPr>
          <p:cNvPr id="2" name="Title 1"/>
          <p:cNvSpPr>
            <a:spLocks noGrp="1"/>
          </p:cNvSpPr>
          <p:nvPr>
            <p:ph type="title"/>
          </p:nvPr>
        </p:nvSpPr>
        <p:spPr>
          <a:xfrm>
            <a:off x="838200" y="365126"/>
            <a:ext cx="5257800" cy="5800724"/>
          </a:xfrm>
        </p:spPr>
        <p:txBody>
          <a:bodyPr rIns="450000" anchor="ctr"/>
          <a:lstStyle>
            <a:lvl1pPr>
              <a:defRPr sz="3600"/>
            </a:lvl1pPr>
          </a:lstStyle>
          <a:p>
            <a:r>
              <a:rPr lang="en-US"/>
              <a:t>Click to edit Master title style</a:t>
            </a:r>
            <a:endParaRPr lang="en-US" dirty="0"/>
          </a:p>
        </p:txBody>
      </p:sp>
      <p:sp>
        <p:nvSpPr>
          <p:cNvPr id="9" name="Text Placeholder 8"/>
          <p:cNvSpPr>
            <a:spLocks noGrp="1"/>
          </p:cNvSpPr>
          <p:nvPr>
            <p:ph type="body" sz="quarter" idx="11" hasCustomPrompt="1"/>
          </p:nvPr>
        </p:nvSpPr>
        <p:spPr>
          <a:xfrm>
            <a:off x="6096000" y="6165851"/>
            <a:ext cx="5940425" cy="539750"/>
          </a:xfrm>
        </p:spPr>
        <p:txBody>
          <a:bodyPr anchor="b">
            <a:noAutofit/>
          </a:bodyPr>
          <a:lstStyle>
            <a:lvl1pPr marL="0" indent="0" algn="r">
              <a:buNone/>
              <a:defRPr sz="800" baseline="0">
                <a:solidFill>
                  <a:schemeClr val="bg1"/>
                </a:solidFill>
              </a:defRPr>
            </a:lvl1pPr>
            <a:lvl2pPr algn="r">
              <a:defRPr sz="800">
                <a:solidFill>
                  <a:schemeClr val="bg1"/>
                </a:solidFill>
              </a:defRPr>
            </a:lvl2pPr>
            <a:lvl3pPr algn="r">
              <a:defRPr sz="800">
                <a:solidFill>
                  <a:schemeClr val="bg1"/>
                </a:solidFill>
              </a:defRPr>
            </a:lvl3pPr>
            <a:lvl4pPr algn="r">
              <a:defRPr sz="800">
                <a:solidFill>
                  <a:schemeClr val="bg1"/>
                </a:solidFill>
              </a:defRPr>
            </a:lvl4pPr>
            <a:lvl5pPr algn="r">
              <a:defRPr sz="800">
                <a:solidFill>
                  <a:schemeClr val="bg1"/>
                </a:solidFill>
              </a:defRPr>
            </a:lvl5pPr>
          </a:lstStyle>
          <a:p>
            <a:pPr lvl="0"/>
            <a:r>
              <a:rPr lang="en-US" dirty="0"/>
              <a:t>Click to add image credit</a:t>
            </a:r>
          </a:p>
        </p:txBody>
      </p:sp>
    </p:spTree>
    <p:extLst>
      <p:ext uri="{BB962C8B-B14F-4D97-AF65-F5344CB8AC3E}">
        <p14:creationId xmlns:p14="http://schemas.microsoft.com/office/powerpoint/2010/main" val="34788920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If... Then...">
    <p:bg>
      <p:bgPr>
        <a:solidFill>
          <a:schemeClr val="accent4"/>
        </a:solidFill>
        <a:effectLst/>
      </p:bgPr>
    </p:bg>
    <p:spTree>
      <p:nvGrpSpPr>
        <p:cNvPr id="1" name=""/>
        <p:cNvGrpSpPr/>
        <p:nvPr/>
      </p:nvGrpSpPr>
      <p:grpSpPr>
        <a:xfrm>
          <a:off x="0" y="0"/>
          <a:ext cx="0" cy="0"/>
          <a:chOff x="0" y="0"/>
          <a:chExt cx="0" cy="0"/>
        </a:xfrm>
      </p:grpSpPr>
      <p:sp>
        <p:nvSpPr>
          <p:cNvPr id="14" name="Text Placeholder 13"/>
          <p:cNvSpPr>
            <a:spLocks noGrp="1"/>
          </p:cNvSpPr>
          <p:nvPr>
            <p:ph type="body" sz="quarter" idx="10" hasCustomPrompt="1"/>
          </p:nvPr>
        </p:nvSpPr>
        <p:spPr>
          <a:xfrm>
            <a:off x="2111778" y="735218"/>
            <a:ext cx="5627687" cy="969963"/>
          </a:xfrm>
        </p:spPr>
        <p:txBody>
          <a:bodyPr anchor="ctr">
            <a:noAutofit/>
          </a:bodyPr>
          <a:lstStyle>
            <a:lvl1pPr marL="0" indent="0">
              <a:buNone/>
              <a:defRPr sz="5400" b="1" baseline="0">
                <a:solidFill>
                  <a:schemeClr val="bg1"/>
                </a:solidFill>
                <a:latin typeface="Garamond" charset="0"/>
                <a:ea typeface="Garamond" charset="0"/>
                <a:cs typeface="Garamond" charset="0"/>
              </a:defRPr>
            </a:lvl1pPr>
          </a:lstStyle>
          <a:p>
            <a:pPr lvl="0"/>
            <a:r>
              <a:rPr lang="en-US" dirty="0"/>
              <a:t>Point:</a:t>
            </a:r>
          </a:p>
        </p:txBody>
      </p:sp>
      <p:sp>
        <p:nvSpPr>
          <p:cNvPr id="16" name="Text Placeholder 15"/>
          <p:cNvSpPr>
            <a:spLocks noGrp="1"/>
          </p:cNvSpPr>
          <p:nvPr>
            <p:ph type="body" sz="quarter" idx="11" hasCustomPrompt="1"/>
          </p:nvPr>
        </p:nvSpPr>
        <p:spPr>
          <a:xfrm>
            <a:off x="2943519" y="1623957"/>
            <a:ext cx="7152588" cy="1246187"/>
          </a:xfrm>
        </p:spPr>
        <p:txBody>
          <a:bodyPr>
            <a:normAutofit/>
          </a:bodyPr>
          <a:lstStyle>
            <a:lvl1pPr marL="0" indent="0">
              <a:buNone/>
              <a:defRPr sz="4000" i="1" baseline="0">
                <a:solidFill>
                  <a:schemeClr val="bg1"/>
                </a:solidFill>
              </a:defRPr>
            </a:lvl1pPr>
          </a:lstStyle>
          <a:p>
            <a:pPr lvl="0"/>
            <a:r>
              <a:rPr lang="en-US" sz="4000" i="1" dirty="0"/>
              <a:t>blah</a:t>
            </a:r>
            <a:endParaRPr lang="en-US" dirty="0"/>
          </a:p>
        </p:txBody>
      </p:sp>
      <p:sp>
        <p:nvSpPr>
          <p:cNvPr id="18" name="Text Placeholder 13"/>
          <p:cNvSpPr>
            <a:spLocks noGrp="1"/>
          </p:cNvSpPr>
          <p:nvPr>
            <p:ph type="body" sz="quarter" idx="12" hasCustomPrompt="1"/>
          </p:nvPr>
        </p:nvSpPr>
        <p:spPr>
          <a:xfrm>
            <a:off x="2111778" y="3611964"/>
            <a:ext cx="5627687" cy="969963"/>
          </a:xfrm>
        </p:spPr>
        <p:txBody>
          <a:bodyPr anchor="ctr">
            <a:noAutofit/>
          </a:bodyPr>
          <a:lstStyle>
            <a:lvl1pPr marL="0" indent="0">
              <a:buNone/>
              <a:defRPr sz="5400" b="1" baseline="0">
                <a:solidFill>
                  <a:schemeClr val="bg1"/>
                </a:solidFill>
                <a:latin typeface="Garamond" charset="0"/>
                <a:ea typeface="Garamond" charset="0"/>
                <a:cs typeface="Garamond" charset="0"/>
              </a:defRPr>
            </a:lvl1pPr>
          </a:lstStyle>
          <a:p>
            <a:pPr lvl="0"/>
            <a:r>
              <a:rPr lang="en-US" dirty="0"/>
              <a:t>Point:</a:t>
            </a:r>
          </a:p>
        </p:txBody>
      </p:sp>
      <p:sp>
        <p:nvSpPr>
          <p:cNvPr id="19" name="Text Placeholder 15"/>
          <p:cNvSpPr>
            <a:spLocks noGrp="1"/>
          </p:cNvSpPr>
          <p:nvPr>
            <p:ph type="body" sz="quarter" idx="13" hasCustomPrompt="1"/>
          </p:nvPr>
        </p:nvSpPr>
        <p:spPr>
          <a:xfrm>
            <a:off x="2943519" y="4500703"/>
            <a:ext cx="7152588" cy="1246187"/>
          </a:xfrm>
        </p:spPr>
        <p:txBody>
          <a:bodyPr>
            <a:normAutofit/>
          </a:bodyPr>
          <a:lstStyle>
            <a:lvl1pPr marL="0" indent="0">
              <a:buNone/>
              <a:defRPr sz="4000" i="1" baseline="0">
                <a:solidFill>
                  <a:schemeClr val="bg1"/>
                </a:solidFill>
              </a:defRPr>
            </a:lvl1pPr>
          </a:lstStyle>
          <a:p>
            <a:pPr lvl="0"/>
            <a:r>
              <a:rPr lang="en-US" sz="4000" i="1" dirty="0"/>
              <a:t>blah</a:t>
            </a:r>
            <a:endParaRPr lang="en-US" dirty="0"/>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64205" y="6129600"/>
            <a:ext cx="672220" cy="576000"/>
          </a:xfrm>
          <a:prstGeom prst="rect">
            <a:avLst/>
          </a:prstGeom>
        </p:spPr>
      </p:pic>
      <p:sp>
        <p:nvSpPr>
          <p:cNvPr id="21" name="Text Placeholder 16"/>
          <p:cNvSpPr>
            <a:spLocks noGrp="1"/>
          </p:cNvSpPr>
          <p:nvPr>
            <p:ph type="body" sz="quarter" idx="15" hasCustomPrompt="1"/>
          </p:nvPr>
        </p:nvSpPr>
        <p:spPr>
          <a:xfrm>
            <a:off x="155575" y="6165850"/>
            <a:ext cx="11196638" cy="539750"/>
          </a:xfrm>
        </p:spPr>
        <p:txBody>
          <a:bodyPr anchor="b">
            <a:normAutofit/>
          </a:bodyPr>
          <a:lstStyle>
            <a:lvl1pPr marL="0" indent="0">
              <a:buNone/>
              <a:defRPr sz="1000" baseline="0">
                <a:solidFill>
                  <a:schemeClr val="bg1"/>
                </a:solidFill>
              </a:defRPr>
            </a:lvl1pPr>
          </a:lstStyle>
          <a:p>
            <a:pPr lvl="0"/>
            <a:r>
              <a:rPr lang="en-US" dirty="0"/>
              <a:t>Template note: You can change the background color of this slide.</a:t>
            </a:r>
          </a:p>
        </p:txBody>
      </p:sp>
    </p:spTree>
    <p:extLst>
      <p:ext uri="{BB962C8B-B14F-4D97-AF65-F5344CB8AC3E}">
        <p14:creationId xmlns:p14="http://schemas.microsoft.com/office/powerpoint/2010/main" val="327614593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Statement, Left Aligned">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22413" y="370477"/>
            <a:ext cx="9147174" cy="5797550"/>
          </a:xfrm>
        </p:spPr>
        <p:txBody>
          <a:bodyPr anchor="ctr">
            <a:normAutofit/>
          </a:bodyPr>
          <a:lstStyle>
            <a:lvl1pPr>
              <a:defRPr sz="6600">
                <a:solidFill>
                  <a:schemeClr val="bg1"/>
                </a:solidFill>
                <a:latin typeface="Garamond" charset="0"/>
                <a:ea typeface="Garamond" charset="0"/>
                <a:cs typeface="Garamond" charset="0"/>
              </a:defRPr>
            </a:lvl1pPr>
          </a:lstStyle>
          <a:p>
            <a:r>
              <a:rPr lang="en-US"/>
              <a:t>Click to edit Master title style</a:t>
            </a:r>
            <a:endParaRPr lang="en-US"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64205" y="6129600"/>
            <a:ext cx="672220" cy="576000"/>
          </a:xfrm>
          <a:prstGeom prst="rect">
            <a:avLst/>
          </a:prstGeom>
        </p:spPr>
      </p:pic>
      <p:sp>
        <p:nvSpPr>
          <p:cNvPr id="7" name="Text Placeholder 16"/>
          <p:cNvSpPr>
            <a:spLocks noGrp="1"/>
          </p:cNvSpPr>
          <p:nvPr>
            <p:ph type="body" sz="quarter" idx="15" hasCustomPrompt="1"/>
          </p:nvPr>
        </p:nvSpPr>
        <p:spPr>
          <a:xfrm>
            <a:off x="155575" y="6165850"/>
            <a:ext cx="11196638" cy="539750"/>
          </a:xfrm>
        </p:spPr>
        <p:txBody>
          <a:bodyPr anchor="b">
            <a:normAutofit/>
          </a:bodyPr>
          <a:lstStyle>
            <a:lvl1pPr marL="0" indent="0">
              <a:buNone/>
              <a:defRPr sz="1000" baseline="0">
                <a:solidFill>
                  <a:schemeClr val="bg1"/>
                </a:solidFill>
              </a:defRPr>
            </a:lvl1pPr>
          </a:lstStyle>
          <a:p>
            <a:pPr lvl="0"/>
            <a:r>
              <a:rPr lang="en-US" dirty="0"/>
              <a:t>Template note: You can change the background color of this slide.</a:t>
            </a:r>
          </a:p>
        </p:txBody>
      </p:sp>
    </p:spTree>
    <p:extLst>
      <p:ext uri="{BB962C8B-B14F-4D97-AF65-F5344CB8AC3E}">
        <p14:creationId xmlns:p14="http://schemas.microsoft.com/office/powerpoint/2010/main" val="237815660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Statement, Center Aligned">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22413" y="365126"/>
            <a:ext cx="9147174" cy="5800724"/>
          </a:xfrm>
        </p:spPr>
        <p:txBody>
          <a:bodyPr anchor="ctr">
            <a:normAutofit/>
          </a:bodyPr>
          <a:lstStyle>
            <a:lvl1pPr algn="ctr">
              <a:defRPr sz="6600">
                <a:solidFill>
                  <a:schemeClr val="bg1"/>
                </a:solidFill>
                <a:latin typeface="Garamond" charset="0"/>
                <a:ea typeface="Garamond" charset="0"/>
                <a:cs typeface="Garamond" charset="0"/>
              </a:defRPr>
            </a:lvl1pPr>
          </a:lstStyle>
          <a:p>
            <a:r>
              <a:rPr lang="en-US"/>
              <a:t>Click to edit Master title style</a:t>
            </a:r>
            <a:endParaRPr lang="en-US"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64205" y="6129600"/>
            <a:ext cx="672220" cy="576000"/>
          </a:xfrm>
          <a:prstGeom prst="rect">
            <a:avLst/>
          </a:prstGeom>
        </p:spPr>
      </p:pic>
      <p:sp>
        <p:nvSpPr>
          <p:cNvPr id="7" name="Text Placeholder 16"/>
          <p:cNvSpPr>
            <a:spLocks noGrp="1"/>
          </p:cNvSpPr>
          <p:nvPr>
            <p:ph type="body" sz="quarter" idx="15" hasCustomPrompt="1"/>
          </p:nvPr>
        </p:nvSpPr>
        <p:spPr>
          <a:xfrm>
            <a:off x="155575" y="6165850"/>
            <a:ext cx="11196638" cy="539750"/>
          </a:xfrm>
        </p:spPr>
        <p:txBody>
          <a:bodyPr anchor="b">
            <a:normAutofit/>
          </a:bodyPr>
          <a:lstStyle>
            <a:lvl1pPr marL="0" indent="0">
              <a:buNone/>
              <a:defRPr sz="1000" baseline="0">
                <a:solidFill>
                  <a:schemeClr val="bg1"/>
                </a:solidFill>
              </a:defRPr>
            </a:lvl1pPr>
          </a:lstStyle>
          <a:p>
            <a:pPr lvl="0"/>
            <a:r>
              <a:rPr lang="en-US" dirty="0"/>
              <a:t>Template note: You can change the background color of this slide.</a:t>
            </a:r>
          </a:p>
        </p:txBody>
      </p:sp>
    </p:spTree>
    <p:extLst>
      <p:ext uri="{BB962C8B-B14F-4D97-AF65-F5344CB8AC3E}">
        <p14:creationId xmlns:p14="http://schemas.microsoft.com/office/powerpoint/2010/main" val="4635856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Service Slide">
    <p:bg>
      <p:bgPr>
        <a:solidFill>
          <a:schemeClr val="accent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5D2763E2-425E-45DC-B675-69DDE3032A48}"/>
              </a:ext>
            </a:extLst>
          </p:cNvPr>
          <p:cNvPicPr>
            <a:picLocks noChangeAspect="1"/>
          </p:cNvPicPr>
          <p:nvPr/>
        </p:nvPicPr>
        <p:blipFill rotWithShape="1">
          <a:blip r:embed="rId2">
            <a:alphaModFix amt="19000"/>
            <a:extLst>
              <a:ext uri="{28A0092B-C50C-407E-A947-70E740481C1C}">
                <a14:useLocalDpi xmlns:a14="http://schemas.microsoft.com/office/drawing/2010/main" val="0"/>
              </a:ext>
            </a:extLst>
          </a:blip>
          <a:srcRect/>
          <a:stretch/>
        </p:blipFill>
        <p:spPr>
          <a:xfrm>
            <a:off x="6553200" y="1568156"/>
            <a:ext cx="3765454" cy="3865534"/>
          </a:xfrm>
          <a:prstGeom prst="rect">
            <a:avLst/>
          </a:prstGeom>
          <a:ln>
            <a:noFill/>
          </a:ln>
        </p:spPr>
      </p:pic>
      <p:sp>
        <p:nvSpPr>
          <p:cNvPr id="10" name="Text Placeholder 9"/>
          <p:cNvSpPr>
            <a:spLocks noGrp="1"/>
          </p:cNvSpPr>
          <p:nvPr>
            <p:ph type="body" sz="quarter" idx="13" hasCustomPrompt="1"/>
          </p:nvPr>
        </p:nvSpPr>
        <p:spPr>
          <a:xfrm>
            <a:off x="2061712" y="2189056"/>
            <a:ext cx="8068575" cy="1583400"/>
          </a:xfrm>
        </p:spPr>
        <p:txBody>
          <a:bodyPr bIns="0" anchor="b">
            <a:normAutofit/>
          </a:bodyPr>
          <a:lstStyle>
            <a:lvl1pPr marL="0" indent="0">
              <a:buNone/>
              <a:defRPr sz="12000" b="0" i="1">
                <a:solidFill>
                  <a:schemeClr val="bg1"/>
                </a:solidFill>
                <a:latin typeface="Garamond" charset="0"/>
                <a:ea typeface="Garamond" charset="0"/>
                <a:cs typeface="Garamond" charset="0"/>
              </a:defRPr>
            </a:lvl1pPr>
          </a:lstStyle>
          <a:p>
            <a:pPr lvl="0"/>
            <a:r>
              <a:rPr lang="en-GB" dirty="0"/>
              <a:t>Data-Driven</a:t>
            </a:r>
            <a:endParaRPr lang="en-US" dirty="0"/>
          </a:p>
        </p:txBody>
      </p:sp>
      <p:sp>
        <p:nvSpPr>
          <p:cNvPr id="12" name="Text Placeholder 11"/>
          <p:cNvSpPr>
            <a:spLocks noGrp="1"/>
          </p:cNvSpPr>
          <p:nvPr>
            <p:ph type="body" sz="quarter" idx="14" hasCustomPrompt="1"/>
          </p:nvPr>
        </p:nvSpPr>
        <p:spPr>
          <a:xfrm>
            <a:off x="2061712" y="3500923"/>
            <a:ext cx="8068575" cy="942984"/>
          </a:xfrm>
        </p:spPr>
        <p:txBody>
          <a:bodyPr tIns="0">
            <a:normAutofit/>
          </a:bodyPr>
          <a:lstStyle>
            <a:lvl1pPr marL="0" indent="0">
              <a:buNone/>
              <a:defRPr sz="6000" b="1">
                <a:solidFill>
                  <a:schemeClr val="bg1"/>
                </a:solidFill>
              </a:defRPr>
            </a:lvl1pPr>
          </a:lstStyle>
          <a:p>
            <a:pPr lvl="0"/>
            <a:r>
              <a:rPr lang="en-US" dirty="0"/>
              <a:t>CONSULTING</a:t>
            </a:r>
          </a:p>
        </p:txBody>
      </p:sp>
      <p:cxnSp>
        <p:nvCxnSpPr>
          <p:cNvPr id="14" name="Straight Connector 13"/>
          <p:cNvCxnSpPr/>
          <p:nvPr/>
        </p:nvCxnSpPr>
        <p:spPr>
          <a:xfrm>
            <a:off x="1819373" y="2516955"/>
            <a:ext cx="0" cy="1668544"/>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64205" y="6129600"/>
            <a:ext cx="672220" cy="576000"/>
          </a:xfrm>
          <a:prstGeom prst="rect">
            <a:avLst/>
          </a:prstGeom>
        </p:spPr>
      </p:pic>
      <p:sp>
        <p:nvSpPr>
          <p:cNvPr id="17" name="Text Placeholder 16"/>
          <p:cNvSpPr>
            <a:spLocks noGrp="1"/>
          </p:cNvSpPr>
          <p:nvPr>
            <p:ph type="body" sz="quarter" idx="15" hasCustomPrompt="1"/>
          </p:nvPr>
        </p:nvSpPr>
        <p:spPr>
          <a:xfrm>
            <a:off x="155575" y="6165850"/>
            <a:ext cx="11196638" cy="539750"/>
          </a:xfrm>
        </p:spPr>
        <p:txBody>
          <a:bodyPr anchor="b">
            <a:normAutofit/>
          </a:bodyPr>
          <a:lstStyle>
            <a:lvl1pPr marL="0" indent="0">
              <a:buNone/>
              <a:defRPr sz="1000" baseline="0">
                <a:solidFill>
                  <a:schemeClr val="bg1"/>
                </a:solidFill>
              </a:defRPr>
            </a:lvl1pPr>
          </a:lstStyle>
          <a:p>
            <a:pPr lvl="0"/>
            <a:r>
              <a:rPr lang="en-US" dirty="0"/>
              <a:t>Template note: You can change the background color of this slide.</a:t>
            </a:r>
          </a:p>
        </p:txBody>
      </p:sp>
    </p:spTree>
    <p:extLst>
      <p:ext uri="{BB962C8B-B14F-4D97-AF65-F5344CB8AC3E}">
        <p14:creationId xmlns:p14="http://schemas.microsoft.com/office/powerpoint/2010/main" val="337320715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Key Point">
    <p:bg>
      <p:bgPr>
        <a:solidFill>
          <a:srgbClr val="FF0000"/>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65126"/>
            <a:ext cx="10515600" cy="5800724"/>
          </a:xfrm>
        </p:spPr>
        <p:txBody>
          <a:bodyPr anchor="ctr">
            <a:normAutofit/>
          </a:bodyPr>
          <a:lstStyle>
            <a:lvl1pPr algn="ctr">
              <a:defRPr sz="6000" b="0" i="1">
                <a:solidFill>
                  <a:schemeClr val="bg1"/>
                </a:solidFill>
              </a:defRPr>
            </a:lvl1pPr>
          </a:lstStyle>
          <a:p>
            <a:r>
              <a:rPr lang="en-GB" dirty="0"/>
              <a:t>Insert point</a:t>
            </a:r>
            <a:endParaRPr lang="en-US"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64205" y="6129600"/>
            <a:ext cx="672220" cy="576000"/>
          </a:xfrm>
          <a:prstGeom prst="rect">
            <a:avLst/>
          </a:prstGeom>
        </p:spPr>
      </p:pic>
      <p:sp>
        <p:nvSpPr>
          <p:cNvPr id="7" name="Text Placeholder 16"/>
          <p:cNvSpPr>
            <a:spLocks noGrp="1"/>
          </p:cNvSpPr>
          <p:nvPr>
            <p:ph type="body" sz="quarter" idx="15" hasCustomPrompt="1"/>
          </p:nvPr>
        </p:nvSpPr>
        <p:spPr>
          <a:xfrm>
            <a:off x="155575" y="6165850"/>
            <a:ext cx="11196638" cy="539750"/>
          </a:xfrm>
        </p:spPr>
        <p:txBody>
          <a:bodyPr anchor="b">
            <a:normAutofit/>
          </a:bodyPr>
          <a:lstStyle>
            <a:lvl1pPr marL="0" indent="0">
              <a:buNone/>
              <a:defRPr sz="1000" baseline="0">
                <a:solidFill>
                  <a:schemeClr val="bg1"/>
                </a:solidFill>
              </a:defRPr>
            </a:lvl1pPr>
          </a:lstStyle>
          <a:p>
            <a:pPr lvl="0"/>
            <a:r>
              <a:rPr lang="en-US" dirty="0"/>
              <a:t>Template note: You can change the background color of this slide.</a:t>
            </a:r>
          </a:p>
        </p:txBody>
      </p:sp>
    </p:spTree>
    <p:extLst>
      <p:ext uri="{BB962C8B-B14F-4D97-AF65-F5344CB8AC3E}">
        <p14:creationId xmlns:p14="http://schemas.microsoft.com/office/powerpoint/2010/main" val="35504408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Key Point, Supporting Info">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811734" y="1193801"/>
            <a:ext cx="8568532" cy="1335087"/>
          </a:xfrm>
        </p:spPr>
        <p:txBody>
          <a:bodyPr anchor="b">
            <a:noAutofit/>
          </a:bodyPr>
          <a:lstStyle>
            <a:lvl1pPr>
              <a:defRPr sz="7200">
                <a:solidFill>
                  <a:schemeClr val="bg1"/>
                </a:solidFill>
                <a:latin typeface="Garamond" charset="0"/>
                <a:ea typeface="Garamond" charset="0"/>
                <a:cs typeface="Garamond" charset="0"/>
              </a:defRPr>
            </a:lvl1pPr>
          </a:lstStyle>
          <a:p>
            <a:r>
              <a:rPr lang="en-GB" dirty="0"/>
              <a:t>Insert point:</a:t>
            </a:r>
            <a:endParaRPr lang="en-US" dirty="0"/>
          </a:p>
        </p:txBody>
      </p:sp>
      <p:sp>
        <p:nvSpPr>
          <p:cNvPr id="8" name="Text Placeholder 7"/>
          <p:cNvSpPr>
            <a:spLocks noGrp="1"/>
          </p:cNvSpPr>
          <p:nvPr>
            <p:ph type="body" sz="quarter" idx="10" hasCustomPrompt="1"/>
          </p:nvPr>
        </p:nvSpPr>
        <p:spPr>
          <a:xfrm>
            <a:off x="1811734" y="2636838"/>
            <a:ext cx="8568532" cy="2405617"/>
          </a:xfrm>
        </p:spPr>
        <p:txBody>
          <a:bodyPr lIns="1440000" anchor="t">
            <a:normAutofit/>
          </a:bodyPr>
          <a:lstStyle>
            <a:lvl1pPr marL="0" indent="0">
              <a:buNone/>
              <a:defRPr sz="4400" i="1" baseline="0">
                <a:solidFill>
                  <a:schemeClr val="bg1"/>
                </a:solidFill>
              </a:defRPr>
            </a:lvl1pPr>
          </a:lstStyle>
          <a:p>
            <a:pPr lvl="0"/>
            <a:r>
              <a:rPr lang="en-US" dirty="0"/>
              <a:t>supporting info</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64205" y="6129600"/>
            <a:ext cx="672220" cy="576000"/>
          </a:xfrm>
          <a:prstGeom prst="rect">
            <a:avLst/>
          </a:prstGeom>
        </p:spPr>
      </p:pic>
      <p:sp>
        <p:nvSpPr>
          <p:cNvPr id="11" name="Text Placeholder 16"/>
          <p:cNvSpPr>
            <a:spLocks noGrp="1"/>
          </p:cNvSpPr>
          <p:nvPr>
            <p:ph type="body" sz="quarter" idx="15" hasCustomPrompt="1"/>
          </p:nvPr>
        </p:nvSpPr>
        <p:spPr>
          <a:xfrm>
            <a:off x="155575" y="6165850"/>
            <a:ext cx="11196638" cy="539750"/>
          </a:xfrm>
        </p:spPr>
        <p:txBody>
          <a:bodyPr anchor="b">
            <a:normAutofit/>
          </a:bodyPr>
          <a:lstStyle>
            <a:lvl1pPr marL="0" indent="0">
              <a:buNone/>
              <a:defRPr sz="1000" baseline="0">
                <a:solidFill>
                  <a:schemeClr val="bg1"/>
                </a:solidFill>
              </a:defRPr>
            </a:lvl1pPr>
          </a:lstStyle>
          <a:p>
            <a:pPr lvl="0"/>
            <a:r>
              <a:rPr lang="en-US" dirty="0"/>
              <a:t>Template note: You can change the background color of this slide.</a:t>
            </a:r>
          </a:p>
        </p:txBody>
      </p:sp>
    </p:spTree>
    <p:extLst>
      <p:ext uri="{BB962C8B-B14F-4D97-AF65-F5344CB8AC3E}">
        <p14:creationId xmlns:p14="http://schemas.microsoft.com/office/powerpoint/2010/main" val="270494981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Key Point, Left Aligned">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6613" y="368301"/>
            <a:ext cx="10515600" cy="5797550"/>
          </a:xfrm>
        </p:spPr>
        <p:txBody>
          <a:bodyPr lIns="1440000" tIns="1440000" anchor="t">
            <a:normAutofit/>
          </a:bodyPr>
          <a:lstStyle>
            <a:lvl1pPr algn="l">
              <a:defRPr sz="6000" b="0" i="1">
                <a:solidFill>
                  <a:schemeClr val="bg1"/>
                </a:solidFill>
              </a:defRPr>
            </a:lvl1pPr>
          </a:lstStyle>
          <a:p>
            <a:r>
              <a:rPr lang="en-GB" dirty="0"/>
              <a:t>Insert point</a:t>
            </a:r>
            <a:endParaRPr lang="en-US"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64205" y="6129600"/>
            <a:ext cx="672220" cy="576000"/>
          </a:xfrm>
          <a:prstGeom prst="rect">
            <a:avLst/>
          </a:prstGeom>
        </p:spPr>
      </p:pic>
      <p:sp>
        <p:nvSpPr>
          <p:cNvPr id="7" name="Text Placeholder 16"/>
          <p:cNvSpPr>
            <a:spLocks noGrp="1"/>
          </p:cNvSpPr>
          <p:nvPr>
            <p:ph type="body" sz="quarter" idx="15" hasCustomPrompt="1"/>
          </p:nvPr>
        </p:nvSpPr>
        <p:spPr>
          <a:xfrm>
            <a:off x="155575" y="6165850"/>
            <a:ext cx="11196638" cy="539750"/>
          </a:xfrm>
        </p:spPr>
        <p:txBody>
          <a:bodyPr anchor="b">
            <a:normAutofit/>
          </a:bodyPr>
          <a:lstStyle>
            <a:lvl1pPr marL="0" indent="0">
              <a:buNone/>
              <a:defRPr sz="1000" baseline="0">
                <a:solidFill>
                  <a:schemeClr val="bg1"/>
                </a:solidFill>
              </a:defRPr>
            </a:lvl1pPr>
          </a:lstStyle>
          <a:p>
            <a:pPr lvl="0"/>
            <a:r>
              <a:rPr lang="en-US" dirty="0"/>
              <a:t>Template note: You can change the background color of this slide.</a:t>
            </a:r>
          </a:p>
        </p:txBody>
      </p:sp>
    </p:spTree>
    <p:extLst>
      <p:ext uri="{BB962C8B-B14F-4D97-AF65-F5344CB8AC3E}">
        <p14:creationId xmlns:p14="http://schemas.microsoft.com/office/powerpoint/2010/main" val="59984978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Results, %">
    <p:bg>
      <p:bgPr>
        <a:solidFill>
          <a:schemeClr val="accent2"/>
        </a:solidFill>
        <a:effectLst/>
      </p:bgPr>
    </p:bg>
    <p:spTree>
      <p:nvGrpSpPr>
        <p:cNvPr id="1" name=""/>
        <p:cNvGrpSpPr/>
        <p:nvPr/>
      </p:nvGrpSpPr>
      <p:grpSpPr>
        <a:xfrm>
          <a:off x="0" y="0"/>
          <a:ext cx="0" cy="0"/>
          <a:chOff x="0" y="0"/>
          <a:chExt cx="0" cy="0"/>
        </a:xfrm>
      </p:grpSpPr>
      <p:sp>
        <p:nvSpPr>
          <p:cNvPr id="21" name="Text Placeholder 20"/>
          <p:cNvSpPr>
            <a:spLocks noGrp="1"/>
          </p:cNvSpPr>
          <p:nvPr>
            <p:ph type="body" sz="quarter" idx="13" hasCustomPrompt="1"/>
          </p:nvPr>
        </p:nvSpPr>
        <p:spPr>
          <a:xfrm>
            <a:off x="2728871" y="914165"/>
            <a:ext cx="2672690" cy="1109295"/>
          </a:xfrm>
        </p:spPr>
        <p:txBody>
          <a:bodyPr>
            <a:normAutofit/>
          </a:bodyPr>
          <a:lstStyle>
            <a:lvl1pPr marL="0" indent="0">
              <a:buNone/>
              <a:defRPr sz="7200">
                <a:latin typeface="Garamond" charset="0"/>
                <a:ea typeface="Garamond" charset="0"/>
                <a:cs typeface="Garamond" charset="0"/>
              </a:defRPr>
            </a:lvl1pPr>
          </a:lstStyle>
          <a:p>
            <a:pPr lvl="0"/>
            <a:r>
              <a:rPr lang="en-US" dirty="0"/>
              <a:t>3%</a:t>
            </a:r>
          </a:p>
        </p:txBody>
      </p:sp>
      <p:sp>
        <p:nvSpPr>
          <p:cNvPr id="23" name="Text Placeholder 22"/>
          <p:cNvSpPr>
            <a:spLocks noGrp="1"/>
          </p:cNvSpPr>
          <p:nvPr>
            <p:ph type="body" sz="quarter" idx="14" hasCustomPrompt="1"/>
          </p:nvPr>
        </p:nvSpPr>
        <p:spPr>
          <a:xfrm>
            <a:off x="2728871" y="2023460"/>
            <a:ext cx="2056803" cy="1024452"/>
          </a:xfrm>
        </p:spPr>
        <p:txBody>
          <a:bodyPr lIns="162000" tIns="0">
            <a:normAutofit/>
          </a:bodyPr>
          <a:lstStyle>
            <a:lvl1pPr marL="0" indent="0">
              <a:buNone/>
              <a:defRPr sz="1800" i="1" baseline="0">
                <a:solidFill>
                  <a:schemeClr val="tx1"/>
                </a:solidFill>
              </a:defRPr>
            </a:lvl1pPr>
          </a:lstStyle>
          <a:p>
            <a:pPr lvl="0"/>
            <a:r>
              <a:rPr lang="en-GB" dirty="0"/>
              <a:t>growth in business focus area</a:t>
            </a:r>
            <a:endParaRPr lang="en-US" dirty="0"/>
          </a:p>
        </p:txBody>
      </p:sp>
      <p:sp>
        <p:nvSpPr>
          <p:cNvPr id="24" name="Text Placeholder 20"/>
          <p:cNvSpPr>
            <a:spLocks noGrp="1"/>
          </p:cNvSpPr>
          <p:nvPr>
            <p:ph type="body" sz="quarter" idx="15" hasCustomPrompt="1"/>
          </p:nvPr>
        </p:nvSpPr>
        <p:spPr>
          <a:xfrm>
            <a:off x="6783669" y="931651"/>
            <a:ext cx="2672690" cy="1109295"/>
          </a:xfrm>
        </p:spPr>
        <p:txBody>
          <a:bodyPr>
            <a:normAutofit/>
          </a:bodyPr>
          <a:lstStyle>
            <a:lvl1pPr marL="0" indent="0">
              <a:buNone/>
              <a:defRPr sz="7200">
                <a:latin typeface="Garamond" charset="0"/>
                <a:ea typeface="Garamond" charset="0"/>
                <a:cs typeface="Garamond" charset="0"/>
              </a:defRPr>
            </a:lvl1pPr>
          </a:lstStyle>
          <a:p>
            <a:pPr lvl="0"/>
            <a:r>
              <a:rPr lang="en-US" dirty="0"/>
              <a:t>18%</a:t>
            </a:r>
          </a:p>
        </p:txBody>
      </p:sp>
      <p:sp>
        <p:nvSpPr>
          <p:cNvPr id="25" name="Text Placeholder 22"/>
          <p:cNvSpPr>
            <a:spLocks noGrp="1"/>
          </p:cNvSpPr>
          <p:nvPr>
            <p:ph type="body" sz="quarter" idx="16" hasCustomPrompt="1"/>
          </p:nvPr>
        </p:nvSpPr>
        <p:spPr>
          <a:xfrm>
            <a:off x="6783669" y="2040946"/>
            <a:ext cx="2056803" cy="1024452"/>
          </a:xfrm>
        </p:spPr>
        <p:txBody>
          <a:bodyPr lIns="162000" tIns="0">
            <a:normAutofit/>
          </a:bodyPr>
          <a:lstStyle>
            <a:lvl1pPr marL="0" indent="0">
              <a:buNone/>
              <a:defRPr sz="1800" i="1" baseline="0">
                <a:solidFill>
                  <a:schemeClr val="tx1"/>
                </a:solidFill>
              </a:defRPr>
            </a:lvl1pPr>
          </a:lstStyle>
          <a:p>
            <a:pPr lvl="0"/>
            <a:r>
              <a:rPr lang="en-GB" dirty="0"/>
              <a:t>growth in business focus area</a:t>
            </a:r>
            <a:endParaRPr lang="en-US" dirty="0"/>
          </a:p>
        </p:txBody>
      </p:sp>
      <p:sp>
        <p:nvSpPr>
          <p:cNvPr id="26" name="Text Placeholder 20"/>
          <p:cNvSpPr>
            <a:spLocks noGrp="1"/>
          </p:cNvSpPr>
          <p:nvPr>
            <p:ph type="body" sz="quarter" idx="17" hasCustomPrompt="1"/>
          </p:nvPr>
        </p:nvSpPr>
        <p:spPr>
          <a:xfrm>
            <a:off x="2728871" y="3272437"/>
            <a:ext cx="2672690" cy="1109295"/>
          </a:xfrm>
        </p:spPr>
        <p:txBody>
          <a:bodyPr>
            <a:normAutofit/>
          </a:bodyPr>
          <a:lstStyle>
            <a:lvl1pPr marL="0" indent="0">
              <a:buNone/>
              <a:defRPr sz="7200">
                <a:latin typeface="Garamond" charset="0"/>
                <a:ea typeface="Garamond" charset="0"/>
                <a:cs typeface="Garamond" charset="0"/>
              </a:defRPr>
            </a:lvl1pPr>
          </a:lstStyle>
          <a:p>
            <a:pPr lvl="0"/>
            <a:r>
              <a:rPr lang="en-US" dirty="0"/>
              <a:t>25%</a:t>
            </a:r>
          </a:p>
        </p:txBody>
      </p:sp>
      <p:sp>
        <p:nvSpPr>
          <p:cNvPr id="27" name="Text Placeholder 22"/>
          <p:cNvSpPr>
            <a:spLocks noGrp="1"/>
          </p:cNvSpPr>
          <p:nvPr>
            <p:ph type="body" sz="quarter" idx="18" hasCustomPrompt="1"/>
          </p:nvPr>
        </p:nvSpPr>
        <p:spPr>
          <a:xfrm>
            <a:off x="2728871" y="4381732"/>
            <a:ext cx="2056803" cy="1024452"/>
          </a:xfrm>
        </p:spPr>
        <p:txBody>
          <a:bodyPr lIns="162000" tIns="0">
            <a:normAutofit/>
          </a:bodyPr>
          <a:lstStyle>
            <a:lvl1pPr marL="0" indent="0">
              <a:buNone/>
              <a:defRPr sz="1800" i="1" baseline="0">
                <a:solidFill>
                  <a:schemeClr val="tx1"/>
                </a:solidFill>
              </a:defRPr>
            </a:lvl1pPr>
          </a:lstStyle>
          <a:p>
            <a:pPr lvl="0"/>
            <a:r>
              <a:rPr lang="en-GB" dirty="0"/>
              <a:t>growth in business focus area</a:t>
            </a:r>
            <a:endParaRPr lang="en-US" dirty="0"/>
          </a:p>
        </p:txBody>
      </p:sp>
      <p:sp>
        <p:nvSpPr>
          <p:cNvPr id="28" name="Text Placeholder 20"/>
          <p:cNvSpPr>
            <a:spLocks noGrp="1"/>
          </p:cNvSpPr>
          <p:nvPr>
            <p:ph type="body" sz="quarter" idx="19" hasCustomPrompt="1"/>
          </p:nvPr>
        </p:nvSpPr>
        <p:spPr>
          <a:xfrm>
            <a:off x="6783669" y="3289923"/>
            <a:ext cx="2672690" cy="1109295"/>
          </a:xfrm>
        </p:spPr>
        <p:txBody>
          <a:bodyPr>
            <a:normAutofit/>
          </a:bodyPr>
          <a:lstStyle>
            <a:lvl1pPr marL="0" indent="0">
              <a:buNone/>
              <a:defRPr sz="7200">
                <a:latin typeface="Garamond" charset="0"/>
                <a:ea typeface="Garamond" charset="0"/>
                <a:cs typeface="Garamond" charset="0"/>
              </a:defRPr>
            </a:lvl1pPr>
          </a:lstStyle>
          <a:p>
            <a:pPr lvl="0"/>
            <a:r>
              <a:rPr lang="en-US" dirty="0"/>
              <a:t>81%</a:t>
            </a:r>
          </a:p>
        </p:txBody>
      </p:sp>
      <p:sp>
        <p:nvSpPr>
          <p:cNvPr id="29" name="Text Placeholder 22"/>
          <p:cNvSpPr>
            <a:spLocks noGrp="1"/>
          </p:cNvSpPr>
          <p:nvPr>
            <p:ph type="body" sz="quarter" idx="20" hasCustomPrompt="1"/>
          </p:nvPr>
        </p:nvSpPr>
        <p:spPr>
          <a:xfrm>
            <a:off x="6783669" y="4399218"/>
            <a:ext cx="2056803" cy="1024452"/>
          </a:xfrm>
        </p:spPr>
        <p:txBody>
          <a:bodyPr lIns="162000" tIns="0">
            <a:normAutofit/>
          </a:bodyPr>
          <a:lstStyle>
            <a:lvl1pPr marL="0" indent="0">
              <a:buNone/>
              <a:defRPr sz="1800" i="1" baseline="0">
                <a:solidFill>
                  <a:schemeClr val="tx1"/>
                </a:solidFill>
              </a:defRPr>
            </a:lvl1pPr>
          </a:lstStyle>
          <a:p>
            <a:pPr lvl="0"/>
            <a:r>
              <a:rPr lang="en-GB" dirty="0"/>
              <a:t>growth in business focus area</a:t>
            </a:r>
            <a:endParaRPr lang="en-US" dirty="0"/>
          </a:p>
        </p:txBody>
      </p:sp>
      <p:cxnSp>
        <p:nvCxnSpPr>
          <p:cNvPr id="32" name="Straight Connector 31"/>
          <p:cNvCxnSpPr/>
          <p:nvPr/>
        </p:nvCxnSpPr>
        <p:spPr>
          <a:xfrm>
            <a:off x="6096000" y="999008"/>
            <a:ext cx="0" cy="442466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Text Placeholder 34"/>
          <p:cNvSpPr>
            <a:spLocks noGrp="1"/>
          </p:cNvSpPr>
          <p:nvPr>
            <p:ph type="body" sz="quarter" idx="21" hasCustomPrompt="1"/>
          </p:nvPr>
        </p:nvSpPr>
        <p:spPr>
          <a:xfrm>
            <a:off x="1743957" y="1446670"/>
            <a:ext cx="886119" cy="253543"/>
          </a:xfrm>
        </p:spPr>
        <p:txBody>
          <a:bodyPr anchor="ctr">
            <a:normAutofit/>
          </a:bodyPr>
          <a:lstStyle>
            <a:lvl1pPr marL="0" indent="0" algn="l">
              <a:buNone/>
              <a:defRPr sz="1000" b="1">
                <a:solidFill>
                  <a:srgbClr val="E1C724"/>
                </a:solidFill>
              </a:defRPr>
            </a:lvl1pPr>
          </a:lstStyle>
          <a:p>
            <a:pPr lvl="0"/>
            <a:r>
              <a:rPr lang="en-US" dirty="0"/>
              <a:t>TO</a:t>
            </a:r>
          </a:p>
        </p:txBody>
      </p:sp>
      <p:sp>
        <p:nvSpPr>
          <p:cNvPr id="36" name="Text Placeholder 34"/>
          <p:cNvSpPr>
            <a:spLocks noGrp="1"/>
          </p:cNvSpPr>
          <p:nvPr>
            <p:ph type="body" sz="quarter" idx="22" hasCustomPrompt="1"/>
          </p:nvPr>
        </p:nvSpPr>
        <p:spPr>
          <a:xfrm>
            <a:off x="1743956" y="1105212"/>
            <a:ext cx="886119" cy="341458"/>
          </a:xfrm>
        </p:spPr>
        <p:txBody>
          <a:bodyPr bIns="0" anchor="b">
            <a:normAutofit/>
          </a:bodyPr>
          <a:lstStyle>
            <a:lvl1pPr marL="0" indent="0" algn="l">
              <a:spcBef>
                <a:spcPts val="0"/>
              </a:spcBef>
              <a:buNone/>
              <a:defRPr sz="1400" b="1">
                <a:solidFill>
                  <a:srgbClr val="E1C724"/>
                </a:solidFill>
              </a:defRPr>
            </a:lvl1pPr>
          </a:lstStyle>
          <a:p>
            <a:pPr lvl="0"/>
            <a:r>
              <a:rPr lang="en-US" dirty="0"/>
              <a:t>FYXX</a:t>
            </a:r>
          </a:p>
        </p:txBody>
      </p:sp>
      <p:sp>
        <p:nvSpPr>
          <p:cNvPr id="37" name="Text Placeholder 34"/>
          <p:cNvSpPr>
            <a:spLocks noGrp="1"/>
          </p:cNvSpPr>
          <p:nvPr>
            <p:ph type="body" sz="quarter" idx="23" hasCustomPrompt="1"/>
          </p:nvPr>
        </p:nvSpPr>
        <p:spPr>
          <a:xfrm>
            <a:off x="1743955" y="1710283"/>
            <a:ext cx="886119" cy="341458"/>
          </a:xfrm>
        </p:spPr>
        <p:txBody>
          <a:bodyPr tIns="0" anchor="t">
            <a:normAutofit/>
          </a:bodyPr>
          <a:lstStyle>
            <a:lvl1pPr marL="0" indent="0" algn="l">
              <a:spcBef>
                <a:spcPts val="0"/>
              </a:spcBef>
              <a:buNone/>
              <a:defRPr sz="1400" b="1">
                <a:solidFill>
                  <a:srgbClr val="E1C724"/>
                </a:solidFill>
              </a:defRPr>
            </a:lvl1pPr>
          </a:lstStyle>
          <a:p>
            <a:pPr lvl="0"/>
            <a:r>
              <a:rPr lang="en-US" dirty="0"/>
              <a:t>FYXX</a:t>
            </a:r>
          </a:p>
        </p:txBody>
      </p:sp>
      <p:pic>
        <p:nvPicPr>
          <p:cNvPr id="38" name="Picture 3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64205" y="6129600"/>
            <a:ext cx="672220" cy="576000"/>
          </a:xfrm>
          <a:prstGeom prst="rect">
            <a:avLst/>
          </a:prstGeom>
        </p:spPr>
      </p:pic>
      <p:sp>
        <p:nvSpPr>
          <p:cNvPr id="39" name="Text Placeholder 16"/>
          <p:cNvSpPr>
            <a:spLocks noGrp="1"/>
          </p:cNvSpPr>
          <p:nvPr>
            <p:ph type="body" sz="quarter" idx="24" hasCustomPrompt="1"/>
          </p:nvPr>
        </p:nvSpPr>
        <p:spPr>
          <a:xfrm>
            <a:off x="155575" y="6165850"/>
            <a:ext cx="11196638" cy="539750"/>
          </a:xfrm>
        </p:spPr>
        <p:txBody>
          <a:bodyPr anchor="b">
            <a:normAutofit/>
          </a:bodyPr>
          <a:lstStyle>
            <a:lvl1pPr marL="0" indent="0">
              <a:buNone/>
              <a:defRPr sz="1000" baseline="0">
                <a:solidFill>
                  <a:schemeClr val="tx1"/>
                </a:solidFill>
              </a:defRPr>
            </a:lvl1pPr>
          </a:lstStyle>
          <a:p>
            <a:pPr lvl="0"/>
            <a:r>
              <a:rPr lang="en-US" dirty="0"/>
              <a:t>Template note: You can change the background color of this slide.</a:t>
            </a:r>
          </a:p>
        </p:txBody>
      </p:sp>
    </p:spTree>
    <p:extLst>
      <p:ext uri="{BB962C8B-B14F-4D97-AF65-F5344CB8AC3E}">
        <p14:creationId xmlns:p14="http://schemas.microsoft.com/office/powerpoint/2010/main" val="987191377"/>
      </p:ext>
    </p:extLst>
  </p:cSld>
  <p:clrMapOvr>
    <a:overrideClrMapping bg1="dk1" tx1="lt1" bg2="dk2" tx2="lt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1_Results, %">
    <p:bg>
      <p:bgPr>
        <a:solidFill>
          <a:schemeClr val="accent4"/>
        </a:solidFill>
        <a:effectLst/>
      </p:bgPr>
    </p:bg>
    <p:spTree>
      <p:nvGrpSpPr>
        <p:cNvPr id="1" name=""/>
        <p:cNvGrpSpPr/>
        <p:nvPr/>
      </p:nvGrpSpPr>
      <p:grpSpPr>
        <a:xfrm>
          <a:off x="0" y="0"/>
          <a:ext cx="0" cy="0"/>
          <a:chOff x="0" y="0"/>
          <a:chExt cx="0" cy="0"/>
        </a:xfrm>
      </p:grpSpPr>
      <p:sp>
        <p:nvSpPr>
          <p:cNvPr id="21" name="Text Placeholder 20"/>
          <p:cNvSpPr>
            <a:spLocks noGrp="1"/>
          </p:cNvSpPr>
          <p:nvPr>
            <p:ph type="body" sz="quarter" idx="13" hasCustomPrompt="1"/>
          </p:nvPr>
        </p:nvSpPr>
        <p:spPr>
          <a:xfrm>
            <a:off x="2728871" y="914165"/>
            <a:ext cx="2672690" cy="1109295"/>
          </a:xfrm>
        </p:spPr>
        <p:txBody>
          <a:bodyPr>
            <a:normAutofit/>
          </a:bodyPr>
          <a:lstStyle>
            <a:lvl1pPr marL="0" indent="0">
              <a:buNone/>
              <a:defRPr sz="7200">
                <a:latin typeface="Garamond" charset="0"/>
                <a:ea typeface="Garamond" charset="0"/>
                <a:cs typeface="Garamond" charset="0"/>
              </a:defRPr>
            </a:lvl1pPr>
          </a:lstStyle>
          <a:p>
            <a:pPr lvl="0"/>
            <a:r>
              <a:rPr lang="en-US" dirty="0"/>
              <a:t>3%</a:t>
            </a:r>
          </a:p>
        </p:txBody>
      </p:sp>
      <p:sp>
        <p:nvSpPr>
          <p:cNvPr id="23" name="Text Placeholder 22"/>
          <p:cNvSpPr>
            <a:spLocks noGrp="1"/>
          </p:cNvSpPr>
          <p:nvPr>
            <p:ph type="body" sz="quarter" idx="14" hasCustomPrompt="1"/>
          </p:nvPr>
        </p:nvSpPr>
        <p:spPr>
          <a:xfrm>
            <a:off x="2728871" y="2023460"/>
            <a:ext cx="2056803" cy="1024452"/>
          </a:xfrm>
        </p:spPr>
        <p:txBody>
          <a:bodyPr lIns="162000" tIns="0">
            <a:normAutofit/>
          </a:bodyPr>
          <a:lstStyle>
            <a:lvl1pPr marL="0" indent="0">
              <a:buNone/>
              <a:defRPr sz="1800" i="1" baseline="0">
                <a:solidFill>
                  <a:schemeClr val="tx1"/>
                </a:solidFill>
              </a:defRPr>
            </a:lvl1pPr>
          </a:lstStyle>
          <a:p>
            <a:pPr lvl="0"/>
            <a:r>
              <a:rPr lang="en-GB" dirty="0"/>
              <a:t>growth in business focus area</a:t>
            </a:r>
            <a:endParaRPr lang="en-US" dirty="0"/>
          </a:p>
        </p:txBody>
      </p:sp>
      <p:sp>
        <p:nvSpPr>
          <p:cNvPr id="24" name="Text Placeholder 20"/>
          <p:cNvSpPr>
            <a:spLocks noGrp="1"/>
          </p:cNvSpPr>
          <p:nvPr>
            <p:ph type="body" sz="quarter" idx="15" hasCustomPrompt="1"/>
          </p:nvPr>
        </p:nvSpPr>
        <p:spPr>
          <a:xfrm>
            <a:off x="6783669" y="931651"/>
            <a:ext cx="2672690" cy="1109295"/>
          </a:xfrm>
        </p:spPr>
        <p:txBody>
          <a:bodyPr>
            <a:normAutofit/>
          </a:bodyPr>
          <a:lstStyle>
            <a:lvl1pPr marL="0" indent="0">
              <a:buNone/>
              <a:defRPr sz="7200">
                <a:latin typeface="Garamond" charset="0"/>
                <a:ea typeface="Garamond" charset="0"/>
                <a:cs typeface="Garamond" charset="0"/>
              </a:defRPr>
            </a:lvl1pPr>
          </a:lstStyle>
          <a:p>
            <a:pPr lvl="0"/>
            <a:r>
              <a:rPr lang="en-US" dirty="0"/>
              <a:t>18%</a:t>
            </a:r>
          </a:p>
        </p:txBody>
      </p:sp>
      <p:sp>
        <p:nvSpPr>
          <p:cNvPr id="25" name="Text Placeholder 22"/>
          <p:cNvSpPr>
            <a:spLocks noGrp="1"/>
          </p:cNvSpPr>
          <p:nvPr>
            <p:ph type="body" sz="quarter" idx="16" hasCustomPrompt="1"/>
          </p:nvPr>
        </p:nvSpPr>
        <p:spPr>
          <a:xfrm>
            <a:off x="6783669" y="2040946"/>
            <a:ext cx="2056803" cy="1024452"/>
          </a:xfrm>
        </p:spPr>
        <p:txBody>
          <a:bodyPr lIns="162000" tIns="0">
            <a:normAutofit/>
          </a:bodyPr>
          <a:lstStyle>
            <a:lvl1pPr marL="0" indent="0">
              <a:buNone/>
              <a:defRPr sz="1800" i="1" baseline="0">
                <a:solidFill>
                  <a:schemeClr val="tx1"/>
                </a:solidFill>
              </a:defRPr>
            </a:lvl1pPr>
          </a:lstStyle>
          <a:p>
            <a:pPr lvl="0"/>
            <a:r>
              <a:rPr lang="en-GB" dirty="0"/>
              <a:t>growth in business focus area</a:t>
            </a:r>
            <a:endParaRPr lang="en-US" dirty="0"/>
          </a:p>
        </p:txBody>
      </p:sp>
      <p:sp>
        <p:nvSpPr>
          <p:cNvPr id="26" name="Text Placeholder 20"/>
          <p:cNvSpPr>
            <a:spLocks noGrp="1"/>
          </p:cNvSpPr>
          <p:nvPr>
            <p:ph type="body" sz="quarter" idx="17" hasCustomPrompt="1"/>
          </p:nvPr>
        </p:nvSpPr>
        <p:spPr>
          <a:xfrm>
            <a:off x="2728871" y="3272437"/>
            <a:ext cx="2672690" cy="1109295"/>
          </a:xfrm>
        </p:spPr>
        <p:txBody>
          <a:bodyPr>
            <a:normAutofit/>
          </a:bodyPr>
          <a:lstStyle>
            <a:lvl1pPr marL="0" indent="0">
              <a:buNone/>
              <a:defRPr sz="7200">
                <a:latin typeface="Garamond" charset="0"/>
                <a:ea typeface="Garamond" charset="0"/>
                <a:cs typeface="Garamond" charset="0"/>
              </a:defRPr>
            </a:lvl1pPr>
          </a:lstStyle>
          <a:p>
            <a:pPr lvl="0"/>
            <a:r>
              <a:rPr lang="en-US" dirty="0"/>
              <a:t>25%</a:t>
            </a:r>
          </a:p>
        </p:txBody>
      </p:sp>
      <p:sp>
        <p:nvSpPr>
          <p:cNvPr id="27" name="Text Placeholder 22"/>
          <p:cNvSpPr>
            <a:spLocks noGrp="1"/>
          </p:cNvSpPr>
          <p:nvPr>
            <p:ph type="body" sz="quarter" idx="18" hasCustomPrompt="1"/>
          </p:nvPr>
        </p:nvSpPr>
        <p:spPr>
          <a:xfrm>
            <a:off x="2728871" y="4381732"/>
            <a:ext cx="2056803" cy="1024452"/>
          </a:xfrm>
        </p:spPr>
        <p:txBody>
          <a:bodyPr lIns="162000" tIns="0">
            <a:normAutofit/>
          </a:bodyPr>
          <a:lstStyle>
            <a:lvl1pPr marL="0" indent="0">
              <a:buNone/>
              <a:defRPr sz="1800" i="1" baseline="0">
                <a:solidFill>
                  <a:schemeClr val="tx1"/>
                </a:solidFill>
              </a:defRPr>
            </a:lvl1pPr>
          </a:lstStyle>
          <a:p>
            <a:pPr lvl="0"/>
            <a:r>
              <a:rPr lang="en-GB" dirty="0"/>
              <a:t>growth in business focus area</a:t>
            </a:r>
            <a:endParaRPr lang="en-US" dirty="0"/>
          </a:p>
        </p:txBody>
      </p:sp>
      <p:sp>
        <p:nvSpPr>
          <p:cNvPr id="28" name="Text Placeholder 20"/>
          <p:cNvSpPr>
            <a:spLocks noGrp="1"/>
          </p:cNvSpPr>
          <p:nvPr>
            <p:ph type="body" sz="quarter" idx="19" hasCustomPrompt="1"/>
          </p:nvPr>
        </p:nvSpPr>
        <p:spPr>
          <a:xfrm>
            <a:off x="6783669" y="3289923"/>
            <a:ext cx="2672690" cy="1109295"/>
          </a:xfrm>
        </p:spPr>
        <p:txBody>
          <a:bodyPr>
            <a:normAutofit/>
          </a:bodyPr>
          <a:lstStyle>
            <a:lvl1pPr marL="0" indent="0">
              <a:buNone/>
              <a:defRPr sz="7200">
                <a:latin typeface="Garamond" charset="0"/>
                <a:ea typeface="Garamond" charset="0"/>
                <a:cs typeface="Garamond" charset="0"/>
              </a:defRPr>
            </a:lvl1pPr>
          </a:lstStyle>
          <a:p>
            <a:pPr lvl="0"/>
            <a:r>
              <a:rPr lang="en-US" dirty="0"/>
              <a:t>81%</a:t>
            </a:r>
          </a:p>
        </p:txBody>
      </p:sp>
      <p:sp>
        <p:nvSpPr>
          <p:cNvPr id="29" name="Text Placeholder 22"/>
          <p:cNvSpPr>
            <a:spLocks noGrp="1"/>
          </p:cNvSpPr>
          <p:nvPr>
            <p:ph type="body" sz="quarter" idx="20" hasCustomPrompt="1"/>
          </p:nvPr>
        </p:nvSpPr>
        <p:spPr>
          <a:xfrm>
            <a:off x="6783669" y="4399218"/>
            <a:ext cx="2056803" cy="1024452"/>
          </a:xfrm>
        </p:spPr>
        <p:txBody>
          <a:bodyPr lIns="162000" tIns="0">
            <a:normAutofit/>
          </a:bodyPr>
          <a:lstStyle>
            <a:lvl1pPr marL="0" indent="0">
              <a:buNone/>
              <a:defRPr sz="1800" i="1" baseline="0">
                <a:solidFill>
                  <a:schemeClr val="tx1"/>
                </a:solidFill>
              </a:defRPr>
            </a:lvl1pPr>
          </a:lstStyle>
          <a:p>
            <a:pPr lvl="0"/>
            <a:r>
              <a:rPr lang="en-GB" dirty="0"/>
              <a:t>growth in business focus area</a:t>
            </a:r>
            <a:endParaRPr lang="en-US" dirty="0"/>
          </a:p>
        </p:txBody>
      </p:sp>
      <p:cxnSp>
        <p:nvCxnSpPr>
          <p:cNvPr id="32" name="Straight Connector 31"/>
          <p:cNvCxnSpPr/>
          <p:nvPr/>
        </p:nvCxnSpPr>
        <p:spPr>
          <a:xfrm>
            <a:off x="6096000" y="999008"/>
            <a:ext cx="0" cy="442466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Text Placeholder 34"/>
          <p:cNvSpPr>
            <a:spLocks noGrp="1"/>
          </p:cNvSpPr>
          <p:nvPr>
            <p:ph type="body" sz="quarter" idx="21" hasCustomPrompt="1"/>
          </p:nvPr>
        </p:nvSpPr>
        <p:spPr>
          <a:xfrm>
            <a:off x="1743957" y="1446670"/>
            <a:ext cx="886119" cy="253543"/>
          </a:xfrm>
        </p:spPr>
        <p:txBody>
          <a:bodyPr anchor="ctr">
            <a:normAutofit/>
          </a:bodyPr>
          <a:lstStyle>
            <a:lvl1pPr marL="0" indent="0" algn="l">
              <a:buNone/>
              <a:defRPr sz="1000" b="1">
                <a:solidFill>
                  <a:srgbClr val="E1C724"/>
                </a:solidFill>
              </a:defRPr>
            </a:lvl1pPr>
          </a:lstStyle>
          <a:p>
            <a:pPr lvl="0"/>
            <a:r>
              <a:rPr lang="en-US" dirty="0"/>
              <a:t>TO</a:t>
            </a:r>
          </a:p>
        </p:txBody>
      </p:sp>
      <p:sp>
        <p:nvSpPr>
          <p:cNvPr id="36" name="Text Placeholder 34"/>
          <p:cNvSpPr>
            <a:spLocks noGrp="1"/>
          </p:cNvSpPr>
          <p:nvPr>
            <p:ph type="body" sz="quarter" idx="22" hasCustomPrompt="1"/>
          </p:nvPr>
        </p:nvSpPr>
        <p:spPr>
          <a:xfrm>
            <a:off x="1743956" y="1105212"/>
            <a:ext cx="886119" cy="341458"/>
          </a:xfrm>
        </p:spPr>
        <p:txBody>
          <a:bodyPr bIns="0" anchor="b">
            <a:normAutofit/>
          </a:bodyPr>
          <a:lstStyle>
            <a:lvl1pPr marL="0" indent="0" algn="l">
              <a:spcBef>
                <a:spcPts val="0"/>
              </a:spcBef>
              <a:buNone/>
              <a:defRPr sz="1400" b="1">
                <a:solidFill>
                  <a:srgbClr val="E1C724"/>
                </a:solidFill>
              </a:defRPr>
            </a:lvl1pPr>
          </a:lstStyle>
          <a:p>
            <a:pPr lvl="0"/>
            <a:r>
              <a:rPr lang="en-US" dirty="0"/>
              <a:t>FYXX</a:t>
            </a:r>
          </a:p>
        </p:txBody>
      </p:sp>
      <p:sp>
        <p:nvSpPr>
          <p:cNvPr id="37" name="Text Placeholder 34"/>
          <p:cNvSpPr>
            <a:spLocks noGrp="1"/>
          </p:cNvSpPr>
          <p:nvPr>
            <p:ph type="body" sz="quarter" idx="23" hasCustomPrompt="1"/>
          </p:nvPr>
        </p:nvSpPr>
        <p:spPr>
          <a:xfrm>
            <a:off x="1743955" y="1710283"/>
            <a:ext cx="886119" cy="341458"/>
          </a:xfrm>
        </p:spPr>
        <p:txBody>
          <a:bodyPr tIns="0" anchor="t">
            <a:normAutofit/>
          </a:bodyPr>
          <a:lstStyle>
            <a:lvl1pPr marL="0" indent="0" algn="l">
              <a:spcBef>
                <a:spcPts val="0"/>
              </a:spcBef>
              <a:buNone/>
              <a:defRPr sz="1400" b="1">
                <a:solidFill>
                  <a:srgbClr val="E1C724"/>
                </a:solidFill>
              </a:defRPr>
            </a:lvl1pPr>
          </a:lstStyle>
          <a:p>
            <a:pPr lvl="0"/>
            <a:r>
              <a:rPr lang="en-US" dirty="0"/>
              <a:t>FYXX</a:t>
            </a:r>
          </a:p>
        </p:txBody>
      </p:sp>
      <p:pic>
        <p:nvPicPr>
          <p:cNvPr id="38" name="Picture 3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64205" y="6129600"/>
            <a:ext cx="672220" cy="576000"/>
          </a:xfrm>
          <a:prstGeom prst="rect">
            <a:avLst/>
          </a:prstGeom>
        </p:spPr>
      </p:pic>
      <p:sp>
        <p:nvSpPr>
          <p:cNvPr id="39" name="Text Placeholder 16"/>
          <p:cNvSpPr>
            <a:spLocks noGrp="1"/>
          </p:cNvSpPr>
          <p:nvPr>
            <p:ph type="body" sz="quarter" idx="24" hasCustomPrompt="1"/>
          </p:nvPr>
        </p:nvSpPr>
        <p:spPr>
          <a:xfrm>
            <a:off x="155575" y="6165850"/>
            <a:ext cx="11196638" cy="539750"/>
          </a:xfrm>
        </p:spPr>
        <p:txBody>
          <a:bodyPr anchor="b">
            <a:normAutofit/>
          </a:bodyPr>
          <a:lstStyle>
            <a:lvl1pPr marL="0" indent="0">
              <a:buNone/>
              <a:defRPr sz="1000" baseline="0">
                <a:solidFill>
                  <a:schemeClr val="tx1"/>
                </a:solidFill>
              </a:defRPr>
            </a:lvl1pPr>
          </a:lstStyle>
          <a:p>
            <a:pPr lvl="0"/>
            <a:r>
              <a:rPr lang="en-US" dirty="0"/>
              <a:t>Template note: You can change the background color of this slide.</a:t>
            </a:r>
          </a:p>
        </p:txBody>
      </p:sp>
    </p:spTree>
    <p:extLst>
      <p:ext uri="{BB962C8B-B14F-4D97-AF65-F5344CB8AC3E}">
        <p14:creationId xmlns:p14="http://schemas.microsoft.com/office/powerpoint/2010/main" val="3703596951"/>
      </p:ext>
    </p:extLst>
  </p:cSld>
  <p:clrMapOvr>
    <a:overrideClrMapping bg1="dk1" tx1="lt1" bg2="dk2" tx2="lt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Evolution of Patron_withlevel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401935D-8334-4913-A16B-C8BC73D74870}"/>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1252624" y="-1"/>
            <a:ext cx="9820102" cy="6858001"/>
          </a:xfrm>
          <a:prstGeom prst="rect">
            <a:avLst/>
          </a:prstGeom>
        </p:spPr>
      </p:pic>
      <p:sp>
        <p:nvSpPr>
          <p:cNvPr id="7" name="TextBox 6">
            <a:extLst>
              <a:ext uri="{FF2B5EF4-FFF2-40B4-BE49-F238E27FC236}">
                <a16:creationId xmlns:a16="http://schemas.microsoft.com/office/drawing/2014/main" id="{99AA4C37-69F8-458A-A256-EC2E7B6FAC3F}"/>
              </a:ext>
            </a:extLst>
          </p:cNvPr>
          <p:cNvSpPr txBox="1"/>
          <p:nvPr/>
        </p:nvSpPr>
        <p:spPr>
          <a:xfrm>
            <a:off x="609600" y="838200"/>
            <a:ext cx="6184900" cy="923330"/>
          </a:xfrm>
          <a:prstGeom prst="rect">
            <a:avLst/>
          </a:prstGeom>
          <a:solidFill>
            <a:schemeClr val="bg1"/>
          </a:solidFill>
          <a:ln>
            <a:noFill/>
          </a:ln>
        </p:spPr>
        <p:txBody>
          <a:bodyPr wrap="square" rtlCol="0">
            <a:spAutoFit/>
          </a:bodyPr>
          <a:lstStyle/>
          <a:p>
            <a:r>
              <a:rPr lang="en-US" sz="5400" i="1" dirty="0">
                <a:solidFill>
                  <a:schemeClr val="tx2"/>
                </a:solidFill>
                <a:latin typeface="Garamond" panose="02020404030301010803" pitchFamily="18" charset="0"/>
              </a:rPr>
              <a:t>Evolution of a Patron</a:t>
            </a:r>
          </a:p>
        </p:txBody>
      </p:sp>
    </p:spTree>
    <p:extLst>
      <p:ext uri="{BB962C8B-B14F-4D97-AF65-F5344CB8AC3E}">
        <p14:creationId xmlns:p14="http://schemas.microsoft.com/office/powerpoint/2010/main" val="49345042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1_Evolution of Patron_withReveal">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401935D-8334-4913-A16B-C8BC73D74870}"/>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1252624" y="-1"/>
            <a:ext cx="9820102" cy="6858001"/>
          </a:xfrm>
          <a:prstGeom prst="rect">
            <a:avLst/>
          </a:prstGeom>
        </p:spPr>
      </p:pic>
      <p:sp>
        <p:nvSpPr>
          <p:cNvPr id="7" name="TextBox 6">
            <a:extLst>
              <a:ext uri="{FF2B5EF4-FFF2-40B4-BE49-F238E27FC236}">
                <a16:creationId xmlns:a16="http://schemas.microsoft.com/office/drawing/2014/main" id="{99AA4C37-69F8-458A-A256-EC2E7B6FAC3F}"/>
              </a:ext>
            </a:extLst>
          </p:cNvPr>
          <p:cNvSpPr txBox="1"/>
          <p:nvPr/>
        </p:nvSpPr>
        <p:spPr>
          <a:xfrm>
            <a:off x="609600" y="838200"/>
            <a:ext cx="6184900" cy="923330"/>
          </a:xfrm>
          <a:prstGeom prst="rect">
            <a:avLst/>
          </a:prstGeom>
          <a:solidFill>
            <a:schemeClr val="bg1"/>
          </a:solidFill>
          <a:ln>
            <a:noFill/>
          </a:ln>
        </p:spPr>
        <p:txBody>
          <a:bodyPr wrap="square" rtlCol="0">
            <a:spAutoFit/>
          </a:bodyPr>
          <a:lstStyle/>
          <a:p>
            <a:r>
              <a:rPr lang="en-US" sz="5400" i="1" dirty="0">
                <a:solidFill>
                  <a:schemeClr val="tx2"/>
                </a:solidFill>
                <a:latin typeface="Garamond" panose="02020404030301010803" pitchFamily="18" charset="0"/>
              </a:rPr>
              <a:t>Evolution of a Patron</a:t>
            </a:r>
          </a:p>
        </p:txBody>
      </p:sp>
      <p:sp>
        <p:nvSpPr>
          <p:cNvPr id="2" name="Rectangle 1">
            <a:extLst>
              <a:ext uri="{FF2B5EF4-FFF2-40B4-BE49-F238E27FC236}">
                <a16:creationId xmlns:a16="http://schemas.microsoft.com/office/drawing/2014/main" id="{976F161A-9DFF-45AE-AF84-00A09B7644EC}"/>
              </a:ext>
            </a:extLst>
          </p:cNvPr>
          <p:cNvSpPr/>
          <p:nvPr/>
        </p:nvSpPr>
        <p:spPr>
          <a:xfrm>
            <a:off x="2286000" y="6004560"/>
            <a:ext cx="1082040" cy="274320"/>
          </a:xfrm>
          <a:prstGeom prst="rect">
            <a:avLst/>
          </a:prstGeom>
          <a:solidFill>
            <a:srgbClr val="D056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DB773D68-4BC5-44F7-9197-F33AA1CD1B21}"/>
              </a:ext>
            </a:extLst>
          </p:cNvPr>
          <p:cNvSpPr/>
          <p:nvPr/>
        </p:nvSpPr>
        <p:spPr>
          <a:xfrm>
            <a:off x="3368040" y="5126950"/>
            <a:ext cx="1203960" cy="328970"/>
          </a:xfrm>
          <a:prstGeom prst="rect">
            <a:avLst/>
          </a:prstGeom>
          <a:solidFill>
            <a:srgbClr val="777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0283B362-C6D9-4842-B69E-C18FB054ACA0}"/>
              </a:ext>
            </a:extLst>
          </p:cNvPr>
          <p:cNvSpPr/>
          <p:nvPr/>
        </p:nvSpPr>
        <p:spPr>
          <a:xfrm>
            <a:off x="4465320" y="4413825"/>
            <a:ext cx="1203960" cy="328970"/>
          </a:xfrm>
          <a:prstGeom prst="rect">
            <a:avLst/>
          </a:prstGeom>
          <a:solidFill>
            <a:srgbClr val="B8BA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9D72358-9F05-4919-B092-0225A540BF25}"/>
              </a:ext>
            </a:extLst>
          </p:cNvPr>
          <p:cNvSpPr/>
          <p:nvPr/>
        </p:nvSpPr>
        <p:spPr>
          <a:xfrm>
            <a:off x="5590540" y="3721715"/>
            <a:ext cx="1203960" cy="328970"/>
          </a:xfrm>
          <a:prstGeom prst="rect">
            <a:avLst/>
          </a:prstGeom>
          <a:solidFill>
            <a:srgbClr val="6A9D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4F1BB5E-5534-4888-846C-247E512360FA}"/>
              </a:ext>
            </a:extLst>
          </p:cNvPr>
          <p:cNvSpPr/>
          <p:nvPr/>
        </p:nvSpPr>
        <p:spPr>
          <a:xfrm>
            <a:off x="6672580" y="3014365"/>
            <a:ext cx="1203960" cy="328970"/>
          </a:xfrm>
          <a:prstGeom prst="rect">
            <a:avLst/>
          </a:prstGeom>
          <a:solidFill>
            <a:srgbClr val="87C5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0AC5BF3-62FE-4EB5-9BAC-24272DA606A1}"/>
              </a:ext>
            </a:extLst>
          </p:cNvPr>
          <p:cNvSpPr/>
          <p:nvPr/>
        </p:nvSpPr>
        <p:spPr>
          <a:xfrm>
            <a:off x="7876540" y="2328030"/>
            <a:ext cx="1203960" cy="328970"/>
          </a:xfrm>
          <a:prstGeom prst="rect">
            <a:avLst/>
          </a:prstGeom>
          <a:solidFill>
            <a:srgbClr val="C5C6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861244D-C4BB-4DB3-85C4-3FB494D8399C}"/>
              </a:ext>
            </a:extLst>
          </p:cNvPr>
          <p:cNvSpPr/>
          <p:nvPr/>
        </p:nvSpPr>
        <p:spPr>
          <a:xfrm>
            <a:off x="8958580" y="1597045"/>
            <a:ext cx="1203960" cy="328970"/>
          </a:xfrm>
          <a:prstGeom prst="rect">
            <a:avLst/>
          </a:prstGeom>
          <a:solidFill>
            <a:srgbClr val="B388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07263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8" grpId="0" animBg="1"/>
      <p:bldP spid="9" grpId="0" animBg="1"/>
      <p:bldP spid="10" grpId="0" animBg="1"/>
      <p:bldP spid="11" grpId="0" animBg="1"/>
      <p:bldP spid="12" grpId="0" animBg="1"/>
    </p:bld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Evolution of Patron_CustomTex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4CEE0C5-DF2D-413D-BCD5-F614C089A518}"/>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1123950" y="-1"/>
            <a:ext cx="9829800" cy="6858001"/>
          </a:xfrm>
          <a:prstGeom prst="rect">
            <a:avLst/>
          </a:prstGeom>
        </p:spPr>
      </p:pic>
      <p:sp>
        <p:nvSpPr>
          <p:cNvPr id="7" name="TextBox 6">
            <a:extLst>
              <a:ext uri="{FF2B5EF4-FFF2-40B4-BE49-F238E27FC236}">
                <a16:creationId xmlns:a16="http://schemas.microsoft.com/office/drawing/2014/main" id="{99AA4C37-69F8-458A-A256-EC2E7B6FAC3F}"/>
              </a:ext>
            </a:extLst>
          </p:cNvPr>
          <p:cNvSpPr txBox="1"/>
          <p:nvPr/>
        </p:nvSpPr>
        <p:spPr>
          <a:xfrm>
            <a:off x="609600" y="838200"/>
            <a:ext cx="6184900" cy="923330"/>
          </a:xfrm>
          <a:prstGeom prst="rect">
            <a:avLst/>
          </a:prstGeom>
          <a:solidFill>
            <a:schemeClr val="bg1"/>
          </a:solidFill>
          <a:ln>
            <a:noFill/>
          </a:ln>
        </p:spPr>
        <p:txBody>
          <a:bodyPr wrap="square" rtlCol="0">
            <a:spAutoFit/>
          </a:bodyPr>
          <a:lstStyle/>
          <a:p>
            <a:r>
              <a:rPr lang="en-US" sz="5400" i="1" dirty="0">
                <a:solidFill>
                  <a:schemeClr val="tx2"/>
                </a:solidFill>
                <a:latin typeface="Garamond" panose="02020404030301010803" pitchFamily="18" charset="0"/>
              </a:rPr>
              <a:t>Evolution of a Patron</a:t>
            </a:r>
          </a:p>
        </p:txBody>
      </p:sp>
      <p:sp>
        <p:nvSpPr>
          <p:cNvPr id="3" name="Text Placeholder 2">
            <a:extLst>
              <a:ext uri="{FF2B5EF4-FFF2-40B4-BE49-F238E27FC236}">
                <a16:creationId xmlns:a16="http://schemas.microsoft.com/office/drawing/2014/main" id="{1D3E57BC-99E9-4EE8-B243-785F152108C2}"/>
              </a:ext>
            </a:extLst>
          </p:cNvPr>
          <p:cNvSpPr>
            <a:spLocks noGrp="1"/>
          </p:cNvSpPr>
          <p:nvPr>
            <p:ph type="body" sz="quarter" idx="10" hasCustomPrompt="1"/>
          </p:nvPr>
        </p:nvSpPr>
        <p:spPr>
          <a:xfrm>
            <a:off x="2164080" y="5974080"/>
            <a:ext cx="1356360" cy="365760"/>
          </a:xfrm>
        </p:spPr>
        <p:txBody>
          <a:bodyPr anchor="ctr">
            <a:noAutofit/>
          </a:bodyPr>
          <a:lstStyle>
            <a:lvl1pPr marL="0" indent="0" algn="ctr">
              <a:buNone/>
              <a:defRPr sz="1200">
                <a:solidFill>
                  <a:schemeClr val="bg1"/>
                </a:solidFill>
              </a:defRPr>
            </a:lvl1pPr>
            <a:lvl2pPr marL="217800" indent="0">
              <a:buNone/>
              <a:defRPr sz="1000"/>
            </a:lvl2pPr>
            <a:lvl3pPr marL="540000" indent="0">
              <a:buNone/>
              <a:defRPr sz="1000"/>
            </a:lvl3pPr>
            <a:lvl4pPr marL="828000" indent="0">
              <a:buNone/>
              <a:defRPr sz="1000"/>
            </a:lvl4pPr>
            <a:lvl5pPr marL="1188000" indent="0">
              <a:buNone/>
              <a:defRPr sz="1000"/>
            </a:lvl5pPr>
          </a:lstStyle>
          <a:p>
            <a:pPr lvl="0"/>
            <a:r>
              <a:rPr lang="en-US" dirty="0"/>
              <a:t>CLICK TO EDIT</a:t>
            </a:r>
          </a:p>
        </p:txBody>
      </p:sp>
      <p:sp>
        <p:nvSpPr>
          <p:cNvPr id="6" name="Text Placeholder 2">
            <a:extLst>
              <a:ext uri="{FF2B5EF4-FFF2-40B4-BE49-F238E27FC236}">
                <a16:creationId xmlns:a16="http://schemas.microsoft.com/office/drawing/2014/main" id="{CAC58B65-2E6D-4BA3-ABAA-ACC5FE460CCE}"/>
              </a:ext>
            </a:extLst>
          </p:cNvPr>
          <p:cNvSpPr>
            <a:spLocks noGrp="1"/>
          </p:cNvSpPr>
          <p:nvPr>
            <p:ph type="body" sz="quarter" idx="11" hasCustomPrompt="1"/>
          </p:nvPr>
        </p:nvSpPr>
        <p:spPr>
          <a:xfrm>
            <a:off x="3276600" y="5096471"/>
            <a:ext cx="1356360" cy="365760"/>
          </a:xfrm>
        </p:spPr>
        <p:txBody>
          <a:bodyPr anchor="ctr">
            <a:noAutofit/>
          </a:bodyPr>
          <a:lstStyle>
            <a:lvl1pPr marL="0" indent="0" algn="ctr">
              <a:buNone/>
              <a:defRPr sz="1200">
                <a:solidFill>
                  <a:schemeClr val="bg1"/>
                </a:solidFill>
              </a:defRPr>
            </a:lvl1pPr>
            <a:lvl2pPr marL="217800" indent="0">
              <a:buNone/>
              <a:defRPr sz="1000"/>
            </a:lvl2pPr>
            <a:lvl3pPr marL="540000" indent="0">
              <a:buNone/>
              <a:defRPr sz="1000"/>
            </a:lvl3pPr>
            <a:lvl4pPr marL="828000" indent="0">
              <a:buNone/>
              <a:defRPr sz="1000"/>
            </a:lvl4pPr>
            <a:lvl5pPr marL="1188000" indent="0">
              <a:buNone/>
              <a:defRPr sz="1000"/>
            </a:lvl5pPr>
          </a:lstStyle>
          <a:p>
            <a:pPr lvl="0"/>
            <a:r>
              <a:rPr lang="en-US" dirty="0"/>
              <a:t>CLICK TO EDIT</a:t>
            </a:r>
          </a:p>
        </p:txBody>
      </p:sp>
      <p:sp>
        <p:nvSpPr>
          <p:cNvPr id="8" name="Text Placeholder 2">
            <a:extLst>
              <a:ext uri="{FF2B5EF4-FFF2-40B4-BE49-F238E27FC236}">
                <a16:creationId xmlns:a16="http://schemas.microsoft.com/office/drawing/2014/main" id="{6B963373-8232-4632-9A73-62BCED398A4A}"/>
              </a:ext>
            </a:extLst>
          </p:cNvPr>
          <p:cNvSpPr>
            <a:spLocks noGrp="1"/>
          </p:cNvSpPr>
          <p:nvPr>
            <p:ph type="body" sz="quarter" idx="12" hasCustomPrompt="1"/>
          </p:nvPr>
        </p:nvSpPr>
        <p:spPr>
          <a:xfrm>
            <a:off x="4404360" y="4416982"/>
            <a:ext cx="1356360" cy="365760"/>
          </a:xfrm>
        </p:spPr>
        <p:txBody>
          <a:bodyPr anchor="ctr">
            <a:noAutofit/>
          </a:bodyPr>
          <a:lstStyle>
            <a:lvl1pPr marL="0" indent="0" algn="ctr">
              <a:buNone/>
              <a:defRPr sz="1200">
                <a:solidFill>
                  <a:schemeClr val="bg1"/>
                </a:solidFill>
              </a:defRPr>
            </a:lvl1pPr>
            <a:lvl2pPr marL="217800" indent="0">
              <a:buNone/>
              <a:defRPr sz="1000"/>
            </a:lvl2pPr>
            <a:lvl3pPr marL="540000" indent="0">
              <a:buNone/>
              <a:defRPr sz="1000"/>
            </a:lvl3pPr>
            <a:lvl4pPr marL="828000" indent="0">
              <a:buNone/>
              <a:defRPr sz="1000"/>
            </a:lvl4pPr>
            <a:lvl5pPr marL="1188000" indent="0">
              <a:buNone/>
              <a:defRPr sz="1000"/>
            </a:lvl5pPr>
          </a:lstStyle>
          <a:p>
            <a:pPr lvl="0"/>
            <a:r>
              <a:rPr lang="en-US" dirty="0"/>
              <a:t>CLICK TO EDIT</a:t>
            </a:r>
          </a:p>
        </p:txBody>
      </p:sp>
      <p:sp>
        <p:nvSpPr>
          <p:cNvPr id="9" name="Text Placeholder 2">
            <a:extLst>
              <a:ext uri="{FF2B5EF4-FFF2-40B4-BE49-F238E27FC236}">
                <a16:creationId xmlns:a16="http://schemas.microsoft.com/office/drawing/2014/main" id="{1DC63927-B12A-430C-AD84-D9B7B25A14D4}"/>
              </a:ext>
            </a:extLst>
          </p:cNvPr>
          <p:cNvSpPr>
            <a:spLocks noGrp="1"/>
          </p:cNvSpPr>
          <p:nvPr>
            <p:ph type="body" sz="quarter" idx="13" hasCustomPrompt="1"/>
          </p:nvPr>
        </p:nvSpPr>
        <p:spPr>
          <a:xfrm>
            <a:off x="5514340" y="3719635"/>
            <a:ext cx="1356360" cy="365760"/>
          </a:xfrm>
        </p:spPr>
        <p:txBody>
          <a:bodyPr anchor="ctr">
            <a:noAutofit/>
          </a:bodyPr>
          <a:lstStyle>
            <a:lvl1pPr marL="0" indent="0" algn="ctr">
              <a:buNone/>
              <a:defRPr sz="1200">
                <a:solidFill>
                  <a:schemeClr val="bg1"/>
                </a:solidFill>
              </a:defRPr>
            </a:lvl1pPr>
            <a:lvl2pPr marL="217800" indent="0">
              <a:buNone/>
              <a:defRPr sz="1000"/>
            </a:lvl2pPr>
            <a:lvl3pPr marL="540000" indent="0">
              <a:buNone/>
              <a:defRPr sz="1000"/>
            </a:lvl3pPr>
            <a:lvl4pPr marL="828000" indent="0">
              <a:buNone/>
              <a:defRPr sz="1000"/>
            </a:lvl4pPr>
            <a:lvl5pPr marL="1188000" indent="0">
              <a:buNone/>
              <a:defRPr sz="1000"/>
            </a:lvl5pPr>
          </a:lstStyle>
          <a:p>
            <a:pPr lvl="0"/>
            <a:r>
              <a:rPr lang="en-US" dirty="0"/>
              <a:t>CLICK TO EDIT</a:t>
            </a:r>
          </a:p>
        </p:txBody>
      </p:sp>
      <p:sp>
        <p:nvSpPr>
          <p:cNvPr id="10" name="Text Placeholder 2">
            <a:extLst>
              <a:ext uri="{FF2B5EF4-FFF2-40B4-BE49-F238E27FC236}">
                <a16:creationId xmlns:a16="http://schemas.microsoft.com/office/drawing/2014/main" id="{E1CA9E98-CDDA-493C-A9ED-EF0845EF4C62}"/>
              </a:ext>
            </a:extLst>
          </p:cNvPr>
          <p:cNvSpPr>
            <a:spLocks noGrp="1"/>
          </p:cNvSpPr>
          <p:nvPr>
            <p:ph type="body" sz="quarter" idx="14" hasCustomPrompt="1"/>
          </p:nvPr>
        </p:nvSpPr>
        <p:spPr>
          <a:xfrm>
            <a:off x="6642100" y="2992883"/>
            <a:ext cx="1356360" cy="365760"/>
          </a:xfrm>
        </p:spPr>
        <p:txBody>
          <a:bodyPr anchor="ctr">
            <a:noAutofit/>
          </a:bodyPr>
          <a:lstStyle>
            <a:lvl1pPr marL="0" indent="0" algn="ctr">
              <a:buNone/>
              <a:defRPr sz="1200">
                <a:solidFill>
                  <a:schemeClr val="bg1"/>
                </a:solidFill>
              </a:defRPr>
            </a:lvl1pPr>
            <a:lvl2pPr marL="217800" indent="0">
              <a:buNone/>
              <a:defRPr sz="1000"/>
            </a:lvl2pPr>
            <a:lvl3pPr marL="540000" indent="0">
              <a:buNone/>
              <a:defRPr sz="1000"/>
            </a:lvl3pPr>
            <a:lvl4pPr marL="828000" indent="0">
              <a:buNone/>
              <a:defRPr sz="1000"/>
            </a:lvl4pPr>
            <a:lvl5pPr marL="1188000" indent="0">
              <a:buNone/>
              <a:defRPr sz="1000"/>
            </a:lvl5pPr>
          </a:lstStyle>
          <a:p>
            <a:pPr lvl="0"/>
            <a:r>
              <a:rPr lang="en-US" dirty="0"/>
              <a:t>CLICK TO EDIT</a:t>
            </a:r>
          </a:p>
        </p:txBody>
      </p:sp>
      <p:sp>
        <p:nvSpPr>
          <p:cNvPr id="11" name="Text Placeholder 2">
            <a:extLst>
              <a:ext uri="{FF2B5EF4-FFF2-40B4-BE49-F238E27FC236}">
                <a16:creationId xmlns:a16="http://schemas.microsoft.com/office/drawing/2014/main" id="{E8888159-DA03-4B10-9B79-853516F03DE5}"/>
              </a:ext>
            </a:extLst>
          </p:cNvPr>
          <p:cNvSpPr>
            <a:spLocks noGrp="1"/>
          </p:cNvSpPr>
          <p:nvPr>
            <p:ph type="body" sz="quarter" idx="15" hasCustomPrompt="1"/>
          </p:nvPr>
        </p:nvSpPr>
        <p:spPr>
          <a:xfrm>
            <a:off x="7769860" y="2321249"/>
            <a:ext cx="1356360" cy="365760"/>
          </a:xfrm>
        </p:spPr>
        <p:txBody>
          <a:bodyPr anchor="ctr">
            <a:noAutofit/>
          </a:bodyPr>
          <a:lstStyle>
            <a:lvl1pPr marL="0" indent="0" algn="ctr">
              <a:buNone/>
              <a:defRPr sz="1200">
                <a:solidFill>
                  <a:schemeClr val="bg1"/>
                </a:solidFill>
              </a:defRPr>
            </a:lvl1pPr>
            <a:lvl2pPr marL="217800" indent="0">
              <a:buNone/>
              <a:defRPr sz="1000"/>
            </a:lvl2pPr>
            <a:lvl3pPr marL="540000" indent="0">
              <a:buNone/>
              <a:defRPr sz="1000"/>
            </a:lvl3pPr>
            <a:lvl4pPr marL="828000" indent="0">
              <a:buNone/>
              <a:defRPr sz="1000"/>
            </a:lvl4pPr>
            <a:lvl5pPr marL="1188000" indent="0">
              <a:buNone/>
              <a:defRPr sz="1000"/>
            </a:lvl5pPr>
          </a:lstStyle>
          <a:p>
            <a:pPr lvl="0"/>
            <a:r>
              <a:rPr lang="en-US" dirty="0"/>
              <a:t>CLICK TO EDIT</a:t>
            </a:r>
          </a:p>
        </p:txBody>
      </p:sp>
      <p:sp>
        <p:nvSpPr>
          <p:cNvPr id="12" name="Text Placeholder 2">
            <a:extLst>
              <a:ext uri="{FF2B5EF4-FFF2-40B4-BE49-F238E27FC236}">
                <a16:creationId xmlns:a16="http://schemas.microsoft.com/office/drawing/2014/main" id="{B1BC4ACB-E1A5-4340-9CDA-B13FA0EF120F}"/>
              </a:ext>
            </a:extLst>
          </p:cNvPr>
          <p:cNvSpPr>
            <a:spLocks noGrp="1"/>
          </p:cNvSpPr>
          <p:nvPr>
            <p:ph type="body" sz="quarter" idx="16" hasCustomPrompt="1"/>
          </p:nvPr>
        </p:nvSpPr>
        <p:spPr>
          <a:xfrm>
            <a:off x="8897620" y="1578650"/>
            <a:ext cx="1356360" cy="365760"/>
          </a:xfrm>
        </p:spPr>
        <p:txBody>
          <a:bodyPr anchor="ctr">
            <a:noAutofit/>
          </a:bodyPr>
          <a:lstStyle>
            <a:lvl1pPr marL="0" indent="0" algn="ctr">
              <a:buNone/>
              <a:defRPr sz="1200">
                <a:solidFill>
                  <a:schemeClr val="bg1"/>
                </a:solidFill>
              </a:defRPr>
            </a:lvl1pPr>
            <a:lvl2pPr marL="217800" indent="0">
              <a:buNone/>
              <a:defRPr sz="1000"/>
            </a:lvl2pPr>
            <a:lvl3pPr marL="540000" indent="0">
              <a:buNone/>
              <a:defRPr sz="1000"/>
            </a:lvl3pPr>
            <a:lvl4pPr marL="828000" indent="0">
              <a:buNone/>
              <a:defRPr sz="1000"/>
            </a:lvl4pPr>
            <a:lvl5pPr marL="1188000" indent="0">
              <a:buNone/>
              <a:defRPr sz="1000"/>
            </a:lvl5pPr>
          </a:lstStyle>
          <a:p>
            <a:pPr lvl="0"/>
            <a:r>
              <a:rPr lang="en-US" dirty="0"/>
              <a:t>CLICK TO EDIT</a:t>
            </a:r>
          </a:p>
        </p:txBody>
      </p:sp>
    </p:spTree>
    <p:extLst>
      <p:ext uri="{BB962C8B-B14F-4D97-AF65-F5344CB8AC3E}">
        <p14:creationId xmlns:p14="http://schemas.microsoft.com/office/powerpoint/2010/main" val="3505858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Lst>
      </p:bldP>
      <p:bldP spid="6" grpId="0" build="p">
        <p:tmplLst>
          <p:tmpl lvl="1">
            <p:tnLst>
              <p:par>
                <p:cTn presetID="1" presetClass="entr" presetSubtype="0" fill="hold" nodeType="clickEffect">
                  <p:stCondLst>
                    <p:cond delay="0"/>
                  </p:stCondLst>
                  <p:childTnLst>
                    <p:set>
                      <p:cBhvr>
                        <p:cTn dur="1" fill="hold">
                          <p:stCondLst>
                            <p:cond delay="0"/>
                          </p:stCondLst>
                        </p:cTn>
                        <p:tgtEl>
                          <p:spTgt spid="6"/>
                        </p:tgtEl>
                        <p:attrNameLst>
                          <p:attrName>style.visibility</p:attrName>
                        </p:attrNameLst>
                      </p:cBhvr>
                      <p:to>
                        <p:strVal val="visible"/>
                      </p:to>
                    </p:set>
                  </p:childTnLst>
                </p:cTn>
              </p:par>
            </p:tnLst>
          </p:tmpl>
        </p:tmplLst>
      </p:bldP>
      <p:bldP spid="8" grpId="0" build="p">
        <p:tmplLst>
          <p:tmpl lvl="1">
            <p:tnLst>
              <p:par>
                <p:cTn presetID="1" presetClass="entr" presetSubtype="0" fill="hold" nodeType="clickEffect">
                  <p:stCondLst>
                    <p:cond delay="0"/>
                  </p:stCondLst>
                  <p:childTnLst>
                    <p:set>
                      <p:cBhvr>
                        <p:cTn dur="1" fill="hold">
                          <p:stCondLst>
                            <p:cond delay="0"/>
                          </p:stCondLst>
                        </p:cTn>
                        <p:tgtEl>
                          <p:spTgt spid="8"/>
                        </p:tgtEl>
                        <p:attrNameLst>
                          <p:attrName>style.visibility</p:attrName>
                        </p:attrNameLst>
                      </p:cBhvr>
                      <p:to>
                        <p:strVal val="visible"/>
                      </p:to>
                    </p:set>
                  </p:childTnLst>
                </p:cTn>
              </p:par>
            </p:tnLst>
          </p:tmpl>
        </p:tmplLst>
      </p:bldP>
      <p:bldP spid="9" grpId="0" build="p">
        <p:tmplLst>
          <p:tmpl lvl="1">
            <p:tnLst>
              <p:par>
                <p:cTn presetID="1" presetClass="entr" presetSubtype="0" fill="hold" nodeType="clickEffect">
                  <p:stCondLst>
                    <p:cond delay="0"/>
                  </p:stCondLst>
                  <p:childTnLst>
                    <p:set>
                      <p:cBhvr>
                        <p:cTn dur="1" fill="hold">
                          <p:stCondLst>
                            <p:cond delay="0"/>
                          </p:stCondLst>
                        </p:cTn>
                        <p:tgtEl>
                          <p:spTgt spid="9"/>
                        </p:tgtEl>
                        <p:attrNameLst>
                          <p:attrName>style.visibility</p:attrName>
                        </p:attrNameLst>
                      </p:cBhvr>
                      <p:to>
                        <p:strVal val="visible"/>
                      </p:to>
                    </p:set>
                  </p:childTnLst>
                </p:cTn>
              </p:par>
            </p:tnLst>
          </p:tmpl>
        </p:tmplLst>
      </p:bldP>
      <p:bldP spid="10" grpId="0" build="p">
        <p:tmplLst>
          <p:tmpl lvl="1">
            <p:tnLst>
              <p:par>
                <p:cTn presetID="1" presetClass="entr" presetSubtype="0" fill="hold" nodeType="clickEffect">
                  <p:stCondLst>
                    <p:cond delay="0"/>
                  </p:stCondLst>
                  <p:childTnLst>
                    <p:set>
                      <p:cBhvr>
                        <p:cTn dur="1" fill="hold">
                          <p:stCondLst>
                            <p:cond delay="0"/>
                          </p:stCondLst>
                        </p:cTn>
                        <p:tgtEl>
                          <p:spTgt spid="10"/>
                        </p:tgtEl>
                        <p:attrNameLst>
                          <p:attrName>style.visibility</p:attrName>
                        </p:attrNameLst>
                      </p:cBhvr>
                      <p:to>
                        <p:strVal val="visible"/>
                      </p:to>
                    </p:set>
                  </p:childTnLst>
                </p:cTn>
              </p:par>
            </p:tnLst>
          </p:tmpl>
        </p:tmplLst>
      </p:bldP>
      <p:bldP spid="11" grpId="0" build="p">
        <p:tmplLst>
          <p:tmpl lvl="1">
            <p:tnLst>
              <p:par>
                <p:cTn presetID="1" presetClass="entr" presetSubtype="0" fill="hold" nodeType="clickEffect">
                  <p:stCondLst>
                    <p:cond delay="0"/>
                  </p:stCondLst>
                  <p:childTnLst>
                    <p:set>
                      <p:cBhvr>
                        <p:cTn dur="1" fill="hold">
                          <p:stCondLst>
                            <p:cond delay="0"/>
                          </p:stCondLst>
                        </p:cTn>
                        <p:tgtEl>
                          <p:spTgt spid="11"/>
                        </p:tgtEl>
                        <p:attrNameLst>
                          <p:attrName>style.visibility</p:attrName>
                        </p:attrNameLst>
                      </p:cBhvr>
                      <p:to>
                        <p:strVal val="visible"/>
                      </p:to>
                    </p:set>
                  </p:childTnLst>
                </p:cTn>
              </p:par>
            </p:tnLst>
          </p:tmpl>
        </p:tmplLst>
      </p:bldP>
      <p:bldP spid="12" grpId="0" build="p">
        <p:tmplLst>
          <p:tmpl lvl="1">
            <p:tnLst>
              <p:par>
                <p:cTn presetID="1" presetClass="entr" presetSubtype="0" fill="hold" nodeType="clickEffect">
                  <p:stCondLst>
                    <p:cond delay="0"/>
                  </p:stCondLst>
                  <p:childTnLst>
                    <p:set>
                      <p:cBhvr>
                        <p:cTn dur="1" fill="hold">
                          <p:stCondLst>
                            <p:cond delay="0"/>
                          </p:stCondLst>
                        </p:cTn>
                        <p:tgtEl>
                          <p:spTgt spid="12"/>
                        </p:tgtEl>
                        <p:attrNameLst>
                          <p:attrName>style.visibility</p:attrName>
                        </p:attrNameLst>
                      </p:cBhvr>
                      <p:to>
                        <p:strVal val="visible"/>
                      </p:to>
                    </p:set>
                  </p:childTnLst>
                </p:cTn>
              </p:par>
            </p:tnLst>
          </p:tmpl>
        </p:tmplLst>
      </p:bldP>
    </p:bld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Evolution of Patron_AB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13428D9-4B46-4FDB-9A3D-9C10D7A53854}"/>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1237089" y="0"/>
            <a:ext cx="9832122" cy="6858000"/>
          </a:xfrm>
          <a:prstGeom prst="rect">
            <a:avLst/>
          </a:prstGeom>
        </p:spPr>
      </p:pic>
      <p:sp>
        <p:nvSpPr>
          <p:cNvPr id="7" name="TextBox 6">
            <a:extLst>
              <a:ext uri="{FF2B5EF4-FFF2-40B4-BE49-F238E27FC236}">
                <a16:creationId xmlns:a16="http://schemas.microsoft.com/office/drawing/2014/main" id="{187D78EF-E384-494C-8136-1F9BA42E04B1}"/>
              </a:ext>
            </a:extLst>
          </p:cNvPr>
          <p:cNvSpPr txBox="1"/>
          <p:nvPr/>
        </p:nvSpPr>
        <p:spPr>
          <a:xfrm>
            <a:off x="609600" y="838200"/>
            <a:ext cx="6184900" cy="923330"/>
          </a:xfrm>
          <a:prstGeom prst="rect">
            <a:avLst/>
          </a:prstGeom>
          <a:solidFill>
            <a:schemeClr val="bg1"/>
          </a:solidFill>
          <a:ln>
            <a:noFill/>
          </a:ln>
        </p:spPr>
        <p:txBody>
          <a:bodyPr wrap="square" rtlCol="0">
            <a:spAutoFit/>
          </a:bodyPr>
          <a:lstStyle/>
          <a:p>
            <a:r>
              <a:rPr lang="en-US" sz="5400" i="1" dirty="0">
                <a:solidFill>
                  <a:schemeClr val="tx2"/>
                </a:solidFill>
                <a:latin typeface="Garamond" panose="02020404030301010803" pitchFamily="18" charset="0"/>
              </a:rPr>
              <a:t>Evolution of a Patron</a:t>
            </a:r>
          </a:p>
        </p:txBody>
      </p:sp>
    </p:spTree>
    <p:extLst>
      <p:ext uri="{BB962C8B-B14F-4D97-AF65-F5344CB8AC3E}">
        <p14:creationId xmlns:p14="http://schemas.microsoft.com/office/powerpoint/2010/main" val="178638322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1_Evolution of Patron_ABT_withReveal">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13428D9-4B46-4FDB-9A3D-9C10D7A53854}"/>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1237089" y="0"/>
            <a:ext cx="9832122" cy="6858000"/>
          </a:xfrm>
          <a:prstGeom prst="rect">
            <a:avLst/>
          </a:prstGeom>
        </p:spPr>
      </p:pic>
      <p:sp>
        <p:nvSpPr>
          <p:cNvPr id="7" name="TextBox 6">
            <a:extLst>
              <a:ext uri="{FF2B5EF4-FFF2-40B4-BE49-F238E27FC236}">
                <a16:creationId xmlns:a16="http://schemas.microsoft.com/office/drawing/2014/main" id="{187D78EF-E384-494C-8136-1F9BA42E04B1}"/>
              </a:ext>
            </a:extLst>
          </p:cNvPr>
          <p:cNvSpPr txBox="1"/>
          <p:nvPr/>
        </p:nvSpPr>
        <p:spPr>
          <a:xfrm>
            <a:off x="609600" y="838200"/>
            <a:ext cx="6184900" cy="923330"/>
          </a:xfrm>
          <a:prstGeom prst="rect">
            <a:avLst/>
          </a:prstGeom>
          <a:solidFill>
            <a:schemeClr val="bg1"/>
          </a:solidFill>
          <a:ln>
            <a:noFill/>
          </a:ln>
        </p:spPr>
        <p:txBody>
          <a:bodyPr wrap="square" rtlCol="0">
            <a:spAutoFit/>
          </a:bodyPr>
          <a:lstStyle/>
          <a:p>
            <a:r>
              <a:rPr lang="en-US" sz="5400" i="1" dirty="0">
                <a:solidFill>
                  <a:schemeClr val="tx2"/>
                </a:solidFill>
                <a:latin typeface="Garamond" panose="02020404030301010803" pitchFamily="18" charset="0"/>
              </a:rPr>
              <a:t>Evolution of a Patron</a:t>
            </a:r>
          </a:p>
        </p:txBody>
      </p:sp>
      <p:sp>
        <p:nvSpPr>
          <p:cNvPr id="4" name="Rectangle 3">
            <a:extLst>
              <a:ext uri="{FF2B5EF4-FFF2-40B4-BE49-F238E27FC236}">
                <a16:creationId xmlns:a16="http://schemas.microsoft.com/office/drawing/2014/main" id="{725DA20E-D879-4197-B5E4-5C7ADAECF126}"/>
              </a:ext>
            </a:extLst>
          </p:cNvPr>
          <p:cNvSpPr/>
          <p:nvPr/>
        </p:nvSpPr>
        <p:spPr>
          <a:xfrm>
            <a:off x="2286000" y="6004560"/>
            <a:ext cx="1082040" cy="274320"/>
          </a:xfrm>
          <a:prstGeom prst="rect">
            <a:avLst/>
          </a:prstGeom>
          <a:solidFill>
            <a:srgbClr val="6A9D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13F4D59D-8096-4691-BF88-EF3D0F024BD8}"/>
              </a:ext>
            </a:extLst>
          </p:cNvPr>
          <p:cNvSpPr/>
          <p:nvPr/>
        </p:nvSpPr>
        <p:spPr>
          <a:xfrm>
            <a:off x="3368040" y="5126950"/>
            <a:ext cx="1203960" cy="328970"/>
          </a:xfrm>
          <a:prstGeom prst="rect">
            <a:avLst/>
          </a:prstGeom>
          <a:solidFill>
            <a:srgbClr val="6A9D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12B2E643-67AA-4823-B39C-16B895572C68}"/>
              </a:ext>
            </a:extLst>
          </p:cNvPr>
          <p:cNvSpPr/>
          <p:nvPr/>
        </p:nvSpPr>
        <p:spPr>
          <a:xfrm>
            <a:off x="4465320" y="4413825"/>
            <a:ext cx="1203960" cy="328970"/>
          </a:xfrm>
          <a:prstGeom prst="rect">
            <a:avLst/>
          </a:prstGeom>
          <a:solidFill>
            <a:srgbClr val="6A9D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17AF61CF-2508-4BE7-B7E8-B2F1EFF97046}"/>
              </a:ext>
            </a:extLst>
          </p:cNvPr>
          <p:cNvSpPr/>
          <p:nvPr/>
        </p:nvSpPr>
        <p:spPr>
          <a:xfrm>
            <a:off x="5590540" y="3721715"/>
            <a:ext cx="1203960" cy="328970"/>
          </a:xfrm>
          <a:prstGeom prst="rect">
            <a:avLst/>
          </a:prstGeom>
          <a:solidFill>
            <a:srgbClr val="6A9D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F79EFE0-3C83-4496-9381-244D80A4458B}"/>
              </a:ext>
            </a:extLst>
          </p:cNvPr>
          <p:cNvSpPr/>
          <p:nvPr/>
        </p:nvSpPr>
        <p:spPr>
          <a:xfrm>
            <a:off x="6672580" y="3014365"/>
            <a:ext cx="1203960" cy="328970"/>
          </a:xfrm>
          <a:prstGeom prst="rect">
            <a:avLst/>
          </a:prstGeom>
          <a:solidFill>
            <a:srgbClr val="87C5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B5D9923-5686-4C25-973A-5F733F420599}"/>
              </a:ext>
            </a:extLst>
          </p:cNvPr>
          <p:cNvSpPr/>
          <p:nvPr/>
        </p:nvSpPr>
        <p:spPr>
          <a:xfrm>
            <a:off x="7876540" y="2328030"/>
            <a:ext cx="1203960" cy="328970"/>
          </a:xfrm>
          <a:prstGeom prst="rect">
            <a:avLst/>
          </a:prstGeom>
          <a:solidFill>
            <a:srgbClr val="87C5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9F72789-DDDA-4B1D-AC37-E94C6AEC0E76}"/>
              </a:ext>
            </a:extLst>
          </p:cNvPr>
          <p:cNvSpPr/>
          <p:nvPr/>
        </p:nvSpPr>
        <p:spPr>
          <a:xfrm>
            <a:off x="8958580" y="1597045"/>
            <a:ext cx="1203960" cy="328970"/>
          </a:xfrm>
          <a:prstGeom prst="rect">
            <a:avLst/>
          </a:prstGeom>
          <a:solidFill>
            <a:srgbClr val="B388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2133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8" grpId="0" animBg="1"/>
      <p:bldP spid="9" grpId="0" animBg="1"/>
      <p:bldP spid="10" grpId="0" animBg="1"/>
      <p:bldP spid="11" grpId="0" animBg="1"/>
      <p:bldP spid="12" grpId="0" animBg="1"/>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Stop Doing">
    <p:bg>
      <p:bgPr>
        <a:solidFill>
          <a:srgbClr val="E81E25"/>
        </a:solidFill>
        <a:effectLst/>
      </p:bgPr>
    </p:bg>
    <p:spTree>
      <p:nvGrpSpPr>
        <p:cNvPr id="1" name=""/>
        <p:cNvGrpSpPr/>
        <p:nvPr/>
      </p:nvGrpSpPr>
      <p:grpSpPr>
        <a:xfrm>
          <a:off x="0" y="0"/>
          <a:ext cx="0" cy="0"/>
          <a:chOff x="0" y="0"/>
          <a:chExt cx="0" cy="0"/>
        </a:xfrm>
      </p:grpSpPr>
      <p:sp>
        <p:nvSpPr>
          <p:cNvPr id="8" name="Octagon 7"/>
          <p:cNvSpPr/>
          <p:nvPr/>
        </p:nvSpPr>
        <p:spPr>
          <a:xfrm>
            <a:off x="3861847" y="838757"/>
            <a:ext cx="4468305" cy="4468305"/>
          </a:xfrm>
          <a:prstGeom prst="octagon">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3861846" y="1341995"/>
            <a:ext cx="4468305" cy="2937668"/>
          </a:xfrm>
        </p:spPr>
        <p:txBody>
          <a:bodyPr anchor="ctr">
            <a:noAutofit/>
          </a:bodyPr>
          <a:lstStyle>
            <a:lvl1pPr algn="ctr">
              <a:defRPr sz="12000">
                <a:solidFill>
                  <a:schemeClr val="bg1"/>
                </a:solidFill>
              </a:defRPr>
            </a:lvl1pPr>
          </a:lstStyle>
          <a:p>
            <a:r>
              <a:rPr lang="en-GB" dirty="0"/>
              <a:t>STOP</a:t>
            </a:r>
            <a:endParaRPr lang="en-US" dirty="0"/>
          </a:p>
        </p:txBody>
      </p:sp>
      <p:sp>
        <p:nvSpPr>
          <p:cNvPr id="7" name="Text Placeholder 6"/>
          <p:cNvSpPr>
            <a:spLocks noGrp="1"/>
          </p:cNvSpPr>
          <p:nvPr>
            <p:ph type="body" sz="quarter" idx="10" hasCustomPrompt="1"/>
          </p:nvPr>
        </p:nvSpPr>
        <p:spPr>
          <a:xfrm>
            <a:off x="839788" y="3610532"/>
            <a:ext cx="10512425" cy="1338263"/>
          </a:xfrm>
        </p:spPr>
        <p:txBody>
          <a:bodyPr anchor="ctr">
            <a:noAutofit/>
          </a:bodyPr>
          <a:lstStyle>
            <a:lvl1pPr marL="0" indent="0" algn="ctr">
              <a:buNone/>
              <a:defRPr sz="8800" i="1" baseline="0">
                <a:solidFill>
                  <a:schemeClr val="bg1"/>
                </a:solidFill>
                <a:latin typeface="Garamond" charset="0"/>
                <a:ea typeface="Garamond" charset="0"/>
                <a:cs typeface="Garamond" charset="0"/>
              </a:defRPr>
            </a:lvl1pPr>
          </a:lstStyle>
          <a:p>
            <a:pPr lvl="0"/>
            <a:r>
              <a:rPr lang="en-US" dirty="0"/>
              <a:t>doing</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64205" y="6129600"/>
            <a:ext cx="672220" cy="576000"/>
          </a:xfrm>
          <a:prstGeom prst="rect">
            <a:avLst/>
          </a:prstGeom>
        </p:spPr>
      </p:pic>
      <p:sp>
        <p:nvSpPr>
          <p:cNvPr id="10" name="Text Placeholder 16"/>
          <p:cNvSpPr>
            <a:spLocks noGrp="1"/>
          </p:cNvSpPr>
          <p:nvPr>
            <p:ph type="body" sz="quarter" idx="15" hasCustomPrompt="1"/>
          </p:nvPr>
        </p:nvSpPr>
        <p:spPr>
          <a:xfrm>
            <a:off x="155575" y="6165850"/>
            <a:ext cx="11196638" cy="539750"/>
          </a:xfrm>
        </p:spPr>
        <p:txBody>
          <a:bodyPr anchor="b">
            <a:normAutofit/>
          </a:bodyPr>
          <a:lstStyle>
            <a:lvl1pPr marL="0" indent="0">
              <a:buNone/>
              <a:defRPr sz="1000" baseline="0">
                <a:solidFill>
                  <a:schemeClr val="bg1"/>
                </a:solidFill>
              </a:defRPr>
            </a:lvl1pPr>
          </a:lstStyle>
          <a:p>
            <a:pPr lvl="0"/>
            <a:r>
              <a:rPr lang="en-US" dirty="0"/>
              <a:t>Template note: You can change the background color of this slide.</a:t>
            </a:r>
          </a:p>
        </p:txBody>
      </p:sp>
    </p:spTree>
    <p:extLst>
      <p:ext uri="{BB962C8B-B14F-4D97-AF65-F5344CB8AC3E}">
        <p14:creationId xmlns:p14="http://schemas.microsoft.com/office/powerpoint/2010/main" val="172291462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Evolution of Patron_ABT_Customiz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890CCBC-FE50-4C64-80C6-087E21ECF8A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1238250" y="-1"/>
            <a:ext cx="9829800" cy="6858001"/>
          </a:xfrm>
          <a:prstGeom prst="rect">
            <a:avLst/>
          </a:prstGeom>
        </p:spPr>
      </p:pic>
      <p:sp>
        <p:nvSpPr>
          <p:cNvPr id="7" name="TextBox 6">
            <a:extLst>
              <a:ext uri="{FF2B5EF4-FFF2-40B4-BE49-F238E27FC236}">
                <a16:creationId xmlns:a16="http://schemas.microsoft.com/office/drawing/2014/main" id="{0B2054D0-86E6-4BFB-A2E8-C26F2756C043}"/>
              </a:ext>
            </a:extLst>
          </p:cNvPr>
          <p:cNvSpPr txBox="1"/>
          <p:nvPr/>
        </p:nvSpPr>
        <p:spPr>
          <a:xfrm>
            <a:off x="609600" y="838200"/>
            <a:ext cx="6184900" cy="923330"/>
          </a:xfrm>
          <a:prstGeom prst="rect">
            <a:avLst/>
          </a:prstGeom>
          <a:solidFill>
            <a:schemeClr val="bg1"/>
          </a:solidFill>
          <a:ln>
            <a:noFill/>
          </a:ln>
        </p:spPr>
        <p:txBody>
          <a:bodyPr wrap="square" rtlCol="0">
            <a:spAutoFit/>
          </a:bodyPr>
          <a:lstStyle/>
          <a:p>
            <a:r>
              <a:rPr lang="en-US" sz="5400" i="1" dirty="0">
                <a:solidFill>
                  <a:schemeClr val="tx2"/>
                </a:solidFill>
                <a:latin typeface="Garamond" panose="02020404030301010803" pitchFamily="18" charset="0"/>
              </a:rPr>
              <a:t>Evolution of a Patron</a:t>
            </a:r>
          </a:p>
        </p:txBody>
      </p:sp>
      <p:sp>
        <p:nvSpPr>
          <p:cNvPr id="4" name="Text Placeholder 2">
            <a:extLst>
              <a:ext uri="{FF2B5EF4-FFF2-40B4-BE49-F238E27FC236}">
                <a16:creationId xmlns:a16="http://schemas.microsoft.com/office/drawing/2014/main" id="{9D1A0123-7669-4C68-A9C4-0FB2FA8DDB58}"/>
              </a:ext>
            </a:extLst>
          </p:cNvPr>
          <p:cNvSpPr>
            <a:spLocks noGrp="1"/>
          </p:cNvSpPr>
          <p:nvPr>
            <p:ph type="body" sz="quarter" idx="10" hasCustomPrompt="1"/>
          </p:nvPr>
        </p:nvSpPr>
        <p:spPr>
          <a:xfrm>
            <a:off x="2164080" y="5974080"/>
            <a:ext cx="1356360" cy="365760"/>
          </a:xfrm>
        </p:spPr>
        <p:txBody>
          <a:bodyPr anchor="ctr">
            <a:noAutofit/>
          </a:bodyPr>
          <a:lstStyle>
            <a:lvl1pPr marL="0" indent="0" algn="ctr">
              <a:buNone/>
              <a:defRPr sz="1200">
                <a:solidFill>
                  <a:schemeClr val="bg1"/>
                </a:solidFill>
              </a:defRPr>
            </a:lvl1pPr>
            <a:lvl2pPr marL="217800" indent="0">
              <a:buNone/>
              <a:defRPr sz="1000"/>
            </a:lvl2pPr>
            <a:lvl3pPr marL="540000" indent="0">
              <a:buNone/>
              <a:defRPr sz="1000"/>
            </a:lvl3pPr>
            <a:lvl4pPr marL="828000" indent="0">
              <a:buNone/>
              <a:defRPr sz="1000"/>
            </a:lvl4pPr>
            <a:lvl5pPr marL="1188000" indent="0">
              <a:buNone/>
              <a:defRPr sz="1000"/>
            </a:lvl5pPr>
          </a:lstStyle>
          <a:p>
            <a:pPr lvl="0"/>
            <a:r>
              <a:rPr lang="en-US" dirty="0"/>
              <a:t>CLICK TO EDIT</a:t>
            </a:r>
          </a:p>
        </p:txBody>
      </p:sp>
      <p:sp>
        <p:nvSpPr>
          <p:cNvPr id="5" name="Text Placeholder 2">
            <a:extLst>
              <a:ext uri="{FF2B5EF4-FFF2-40B4-BE49-F238E27FC236}">
                <a16:creationId xmlns:a16="http://schemas.microsoft.com/office/drawing/2014/main" id="{D65D6DC0-FD1A-4066-9D72-7EADED107CFC}"/>
              </a:ext>
            </a:extLst>
          </p:cNvPr>
          <p:cNvSpPr>
            <a:spLocks noGrp="1"/>
          </p:cNvSpPr>
          <p:nvPr>
            <p:ph type="body" sz="quarter" idx="11" hasCustomPrompt="1"/>
          </p:nvPr>
        </p:nvSpPr>
        <p:spPr>
          <a:xfrm>
            <a:off x="3276600" y="5096471"/>
            <a:ext cx="1356360" cy="365760"/>
          </a:xfrm>
        </p:spPr>
        <p:txBody>
          <a:bodyPr anchor="ctr">
            <a:noAutofit/>
          </a:bodyPr>
          <a:lstStyle>
            <a:lvl1pPr marL="0" indent="0" algn="ctr">
              <a:buNone/>
              <a:defRPr sz="1200">
                <a:solidFill>
                  <a:schemeClr val="bg1"/>
                </a:solidFill>
              </a:defRPr>
            </a:lvl1pPr>
            <a:lvl2pPr marL="217800" indent="0">
              <a:buNone/>
              <a:defRPr sz="1000"/>
            </a:lvl2pPr>
            <a:lvl3pPr marL="540000" indent="0">
              <a:buNone/>
              <a:defRPr sz="1000"/>
            </a:lvl3pPr>
            <a:lvl4pPr marL="828000" indent="0">
              <a:buNone/>
              <a:defRPr sz="1000"/>
            </a:lvl4pPr>
            <a:lvl5pPr marL="1188000" indent="0">
              <a:buNone/>
              <a:defRPr sz="1000"/>
            </a:lvl5pPr>
          </a:lstStyle>
          <a:p>
            <a:pPr lvl="0"/>
            <a:r>
              <a:rPr lang="en-US" dirty="0"/>
              <a:t>CLICK TO EDIT</a:t>
            </a:r>
          </a:p>
        </p:txBody>
      </p:sp>
      <p:sp>
        <p:nvSpPr>
          <p:cNvPr id="8" name="Text Placeholder 2">
            <a:extLst>
              <a:ext uri="{FF2B5EF4-FFF2-40B4-BE49-F238E27FC236}">
                <a16:creationId xmlns:a16="http://schemas.microsoft.com/office/drawing/2014/main" id="{ADA771D0-CCCC-40EC-B304-5EDABB04ABC4}"/>
              </a:ext>
            </a:extLst>
          </p:cNvPr>
          <p:cNvSpPr>
            <a:spLocks noGrp="1"/>
          </p:cNvSpPr>
          <p:nvPr>
            <p:ph type="body" sz="quarter" idx="12" hasCustomPrompt="1"/>
          </p:nvPr>
        </p:nvSpPr>
        <p:spPr>
          <a:xfrm>
            <a:off x="4404360" y="4416982"/>
            <a:ext cx="1356360" cy="365760"/>
          </a:xfrm>
        </p:spPr>
        <p:txBody>
          <a:bodyPr anchor="ctr">
            <a:noAutofit/>
          </a:bodyPr>
          <a:lstStyle>
            <a:lvl1pPr marL="0" indent="0" algn="ctr">
              <a:buNone/>
              <a:defRPr sz="1200">
                <a:solidFill>
                  <a:schemeClr val="bg1"/>
                </a:solidFill>
              </a:defRPr>
            </a:lvl1pPr>
            <a:lvl2pPr marL="217800" indent="0">
              <a:buNone/>
              <a:defRPr sz="1000"/>
            </a:lvl2pPr>
            <a:lvl3pPr marL="540000" indent="0">
              <a:buNone/>
              <a:defRPr sz="1000"/>
            </a:lvl3pPr>
            <a:lvl4pPr marL="828000" indent="0">
              <a:buNone/>
              <a:defRPr sz="1000"/>
            </a:lvl4pPr>
            <a:lvl5pPr marL="1188000" indent="0">
              <a:buNone/>
              <a:defRPr sz="1000"/>
            </a:lvl5pPr>
          </a:lstStyle>
          <a:p>
            <a:pPr lvl="0"/>
            <a:r>
              <a:rPr lang="en-US" dirty="0"/>
              <a:t>CLICK TO EDIT</a:t>
            </a:r>
          </a:p>
        </p:txBody>
      </p:sp>
      <p:sp>
        <p:nvSpPr>
          <p:cNvPr id="9" name="Text Placeholder 2">
            <a:extLst>
              <a:ext uri="{FF2B5EF4-FFF2-40B4-BE49-F238E27FC236}">
                <a16:creationId xmlns:a16="http://schemas.microsoft.com/office/drawing/2014/main" id="{94AB22A6-4CDB-44BB-ACBC-3493EB7C9DF5}"/>
              </a:ext>
            </a:extLst>
          </p:cNvPr>
          <p:cNvSpPr>
            <a:spLocks noGrp="1"/>
          </p:cNvSpPr>
          <p:nvPr>
            <p:ph type="body" sz="quarter" idx="13" hasCustomPrompt="1"/>
          </p:nvPr>
        </p:nvSpPr>
        <p:spPr>
          <a:xfrm>
            <a:off x="5514340" y="3719635"/>
            <a:ext cx="1356360" cy="365760"/>
          </a:xfrm>
        </p:spPr>
        <p:txBody>
          <a:bodyPr anchor="ctr">
            <a:noAutofit/>
          </a:bodyPr>
          <a:lstStyle>
            <a:lvl1pPr marL="0" indent="0" algn="ctr">
              <a:buNone/>
              <a:defRPr sz="1200">
                <a:solidFill>
                  <a:schemeClr val="bg1"/>
                </a:solidFill>
              </a:defRPr>
            </a:lvl1pPr>
            <a:lvl2pPr marL="217800" indent="0">
              <a:buNone/>
              <a:defRPr sz="1000"/>
            </a:lvl2pPr>
            <a:lvl3pPr marL="540000" indent="0">
              <a:buNone/>
              <a:defRPr sz="1000"/>
            </a:lvl3pPr>
            <a:lvl4pPr marL="828000" indent="0">
              <a:buNone/>
              <a:defRPr sz="1000"/>
            </a:lvl4pPr>
            <a:lvl5pPr marL="1188000" indent="0">
              <a:buNone/>
              <a:defRPr sz="1000"/>
            </a:lvl5pPr>
          </a:lstStyle>
          <a:p>
            <a:pPr lvl="0"/>
            <a:r>
              <a:rPr lang="en-US" dirty="0"/>
              <a:t>CLICK TO EDIT</a:t>
            </a:r>
          </a:p>
        </p:txBody>
      </p:sp>
      <p:sp>
        <p:nvSpPr>
          <p:cNvPr id="10" name="Text Placeholder 2">
            <a:extLst>
              <a:ext uri="{FF2B5EF4-FFF2-40B4-BE49-F238E27FC236}">
                <a16:creationId xmlns:a16="http://schemas.microsoft.com/office/drawing/2014/main" id="{1F968F6F-884C-49CD-8774-5858CB62B279}"/>
              </a:ext>
            </a:extLst>
          </p:cNvPr>
          <p:cNvSpPr>
            <a:spLocks noGrp="1"/>
          </p:cNvSpPr>
          <p:nvPr>
            <p:ph type="body" sz="quarter" idx="14" hasCustomPrompt="1"/>
          </p:nvPr>
        </p:nvSpPr>
        <p:spPr>
          <a:xfrm>
            <a:off x="6642100" y="2992883"/>
            <a:ext cx="1356360" cy="365760"/>
          </a:xfrm>
        </p:spPr>
        <p:txBody>
          <a:bodyPr anchor="ctr">
            <a:noAutofit/>
          </a:bodyPr>
          <a:lstStyle>
            <a:lvl1pPr marL="0" indent="0" algn="ctr">
              <a:buNone/>
              <a:defRPr sz="1200">
                <a:solidFill>
                  <a:schemeClr val="bg1"/>
                </a:solidFill>
              </a:defRPr>
            </a:lvl1pPr>
            <a:lvl2pPr marL="217800" indent="0">
              <a:buNone/>
              <a:defRPr sz="1000"/>
            </a:lvl2pPr>
            <a:lvl3pPr marL="540000" indent="0">
              <a:buNone/>
              <a:defRPr sz="1000"/>
            </a:lvl3pPr>
            <a:lvl4pPr marL="828000" indent="0">
              <a:buNone/>
              <a:defRPr sz="1000"/>
            </a:lvl4pPr>
            <a:lvl5pPr marL="1188000" indent="0">
              <a:buNone/>
              <a:defRPr sz="1000"/>
            </a:lvl5pPr>
          </a:lstStyle>
          <a:p>
            <a:pPr lvl="0"/>
            <a:r>
              <a:rPr lang="en-US" dirty="0"/>
              <a:t>CLICK TO EDIT</a:t>
            </a:r>
          </a:p>
        </p:txBody>
      </p:sp>
      <p:sp>
        <p:nvSpPr>
          <p:cNvPr id="11" name="Text Placeholder 2">
            <a:extLst>
              <a:ext uri="{FF2B5EF4-FFF2-40B4-BE49-F238E27FC236}">
                <a16:creationId xmlns:a16="http://schemas.microsoft.com/office/drawing/2014/main" id="{26A62BD9-A601-48EE-9ED6-4FB2845CE899}"/>
              </a:ext>
            </a:extLst>
          </p:cNvPr>
          <p:cNvSpPr>
            <a:spLocks noGrp="1"/>
          </p:cNvSpPr>
          <p:nvPr>
            <p:ph type="body" sz="quarter" idx="15" hasCustomPrompt="1"/>
          </p:nvPr>
        </p:nvSpPr>
        <p:spPr>
          <a:xfrm>
            <a:off x="7769860" y="2321249"/>
            <a:ext cx="1356360" cy="365760"/>
          </a:xfrm>
        </p:spPr>
        <p:txBody>
          <a:bodyPr anchor="ctr">
            <a:noAutofit/>
          </a:bodyPr>
          <a:lstStyle>
            <a:lvl1pPr marL="0" indent="0" algn="ctr">
              <a:buNone/>
              <a:defRPr sz="1200">
                <a:solidFill>
                  <a:schemeClr val="bg1"/>
                </a:solidFill>
              </a:defRPr>
            </a:lvl1pPr>
            <a:lvl2pPr marL="217800" indent="0">
              <a:buNone/>
              <a:defRPr sz="1000"/>
            </a:lvl2pPr>
            <a:lvl3pPr marL="540000" indent="0">
              <a:buNone/>
              <a:defRPr sz="1000"/>
            </a:lvl3pPr>
            <a:lvl4pPr marL="828000" indent="0">
              <a:buNone/>
              <a:defRPr sz="1000"/>
            </a:lvl4pPr>
            <a:lvl5pPr marL="1188000" indent="0">
              <a:buNone/>
              <a:defRPr sz="1000"/>
            </a:lvl5pPr>
          </a:lstStyle>
          <a:p>
            <a:pPr lvl="0"/>
            <a:r>
              <a:rPr lang="en-US" dirty="0"/>
              <a:t>CLICK TO EDIT</a:t>
            </a:r>
          </a:p>
        </p:txBody>
      </p:sp>
      <p:sp>
        <p:nvSpPr>
          <p:cNvPr id="12" name="Text Placeholder 2">
            <a:extLst>
              <a:ext uri="{FF2B5EF4-FFF2-40B4-BE49-F238E27FC236}">
                <a16:creationId xmlns:a16="http://schemas.microsoft.com/office/drawing/2014/main" id="{60B3A2C9-0E59-4DC0-ADA4-98A62C926243}"/>
              </a:ext>
            </a:extLst>
          </p:cNvPr>
          <p:cNvSpPr>
            <a:spLocks noGrp="1"/>
          </p:cNvSpPr>
          <p:nvPr>
            <p:ph type="body" sz="quarter" idx="16" hasCustomPrompt="1"/>
          </p:nvPr>
        </p:nvSpPr>
        <p:spPr>
          <a:xfrm>
            <a:off x="8897620" y="1578650"/>
            <a:ext cx="1356360" cy="365760"/>
          </a:xfrm>
        </p:spPr>
        <p:txBody>
          <a:bodyPr anchor="ctr">
            <a:noAutofit/>
          </a:bodyPr>
          <a:lstStyle>
            <a:lvl1pPr marL="0" indent="0" algn="ctr">
              <a:buNone/>
              <a:defRPr sz="1200">
                <a:solidFill>
                  <a:schemeClr val="bg1"/>
                </a:solidFill>
              </a:defRPr>
            </a:lvl1pPr>
            <a:lvl2pPr marL="217800" indent="0">
              <a:buNone/>
              <a:defRPr sz="1000"/>
            </a:lvl2pPr>
            <a:lvl3pPr marL="540000" indent="0">
              <a:buNone/>
              <a:defRPr sz="1000"/>
            </a:lvl3pPr>
            <a:lvl4pPr marL="828000" indent="0">
              <a:buNone/>
              <a:defRPr sz="1000"/>
            </a:lvl4pPr>
            <a:lvl5pPr marL="1188000" indent="0">
              <a:buNone/>
              <a:defRPr sz="1000"/>
            </a:lvl5pPr>
          </a:lstStyle>
          <a:p>
            <a:pPr lvl="0"/>
            <a:r>
              <a:rPr lang="en-US" dirty="0"/>
              <a:t>CLICK TO EDIT</a:t>
            </a:r>
          </a:p>
        </p:txBody>
      </p:sp>
    </p:spTree>
    <p:extLst>
      <p:ext uri="{BB962C8B-B14F-4D97-AF65-F5344CB8AC3E}">
        <p14:creationId xmlns:p14="http://schemas.microsoft.com/office/powerpoint/2010/main" val="391069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tmplLst>
          <p:tmpl lvl="1">
            <p:tnLst>
              <p:par>
                <p:cTn presetID="1"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childTnLst>
                </p:cTn>
              </p:par>
            </p:tnLst>
          </p:tmpl>
        </p:tmplLst>
      </p:bldP>
      <p:bldP spid="5" grpId="0" build="p">
        <p:tmplLst>
          <p:tmpl lvl="1">
            <p:tnLst>
              <p:par>
                <p:cTn presetID="1" presetClass="entr" presetSubtype="0" fill="hold" nodeType="clickEffect">
                  <p:stCondLst>
                    <p:cond delay="0"/>
                  </p:stCondLst>
                  <p:childTnLst>
                    <p:set>
                      <p:cBhvr>
                        <p:cTn dur="1" fill="hold">
                          <p:stCondLst>
                            <p:cond delay="0"/>
                          </p:stCondLst>
                        </p:cTn>
                        <p:tgtEl>
                          <p:spTgt spid="5"/>
                        </p:tgtEl>
                        <p:attrNameLst>
                          <p:attrName>style.visibility</p:attrName>
                        </p:attrNameLst>
                      </p:cBhvr>
                      <p:to>
                        <p:strVal val="visible"/>
                      </p:to>
                    </p:set>
                  </p:childTnLst>
                </p:cTn>
              </p:par>
            </p:tnLst>
          </p:tmpl>
        </p:tmplLst>
      </p:bldP>
      <p:bldP spid="8" grpId="0" build="p">
        <p:tmplLst>
          <p:tmpl lvl="1">
            <p:tnLst>
              <p:par>
                <p:cTn presetID="1" presetClass="entr" presetSubtype="0" fill="hold" nodeType="clickEffect">
                  <p:stCondLst>
                    <p:cond delay="0"/>
                  </p:stCondLst>
                  <p:childTnLst>
                    <p:set>
                      <p:cBhvr>
                        <p:cTn dur="1" fill="hold">
                          <p:stCondLst>
                            <p:cond delay="0"/>
                          </p:stCondLst>
                        </p:cTn>
                        <p:tgtEl>
                          <p:spTgt spid="8"/>
                        </p:tgtEl>
                        <p:attrNameLst>
                          <p:attrName>style.visibility</p:attrName>
                        </p:attrNameLst>
                      </p:cBhvr>
                      <p:to>
                        <p:strVal val="visible"/>
                      </p:to>
                    </p:set>
                  </p:childTnLst>
                </p:cTn>
              </p:par>
            </p:tnLst>
          </p:tmpl>
        </p:tmplLst>
      </p:bldP>
      <p:bldP spid="9" grpId="0" build="p">
        <p:tmplLst>
          <p:tmpl lvl="1">
            <p:tnLst>
              <p:par>
                <p:cTn presetID="1" presetClass="entr" presetSubtype="0" fill="hold" nodeType="clickEffect">
                  <p:stCondLst>
                    <p:cond delay="0"/>
                  </p:stCondLst>
                  <p:childTnLst>
                    <p:set>
                      <p:cBhvr>
                        <p:cTn dur="1" fill="hold">
                          <p:stCondLst>
                            <p:cond delay="0"/>
                          </p:stCondLst>
                        </p:cTn>
                        <p:tgtEl>
                          <p:spTgt spid="9"/>
                        </p:tgtEl>
                        <p:attrNameLst>
                          <p:attrName>style.visibility</p:attrName>
                        </p:attrNameLst>
                      </p:cBhvr>
                      <p:to>
                        <p:strVal val="visible"/>
                      </p:to>
                    </p:set>
                  </p:childTnLst>
                </p:cTn>
              </p:par>
            </p:tnLst>
          </p:tmpl>
        </p:tmplLst>
      </p:bldP>
      <p:bldP spid="10" grpId="0" build="p">
        <p:tmplLst>
          <p:tmpl lvl="1">
            <p:tnLst>
              <p:par>
                <p:cTn presetID="1" presetClass="entr" presetSubtype="0" fill="hold" nodeType="clickEffect">
                  <p:stCondLst>
                    <p:cond delay="0"/>
                  </p:stCondLst>
                  <p:childTnLst>
                    <p:set>
                      <p:cBhvr>
                        <p:cTn dur="1" fill="hold">
                          <p:stCondLst>
                            <p:cond delay="0"/>
                          </p:stCondLst>
                        </p:cTn>
                        <p:tgtEl>
                          <p:spTgt spid="10"/>
                        </p:tgtEl>
                        <p:attrNameLst>
                          <p:attrName>style.visibility</p:attrName>
                        </p:attrNameLst>
                      </p:cBhvr>
                      <p:to>
                        <p:strVal val="visible"/>
                      </p:to>
                    </p:set>
                  </p:childTnLst>
                </p:cTn>
              </p:par>
            </p:tnLst>
          </p:tmpl>
        </p:tmplLst>
      </p:bldP>
      <p:bldP spid="11" grpId="0" build="p">
        <p:tmplLst>
          <p:tmpl lvl="1">
            <p:tnLst>
              <p:par>
                <p:cTn presetID="1" presetClass="entr" presetSubtype="0" fill="hold" nodeType="clickEffect">
                  <p:stCondLst>
                    <p:cond delay="0"/>
                  </p:stCondLst>
                  <p:childTnLst>
                    <p:set>
                      <p:cBhvr>
                        <p:cTn dur="1" fill="hold">
                          <p:stCondLst>
                            <p:cond delay="0"/>
                          </p:stCondLst>
                        </p:cTn>
                        <p:tgtEl>
                          <p:spTgt spid="11"/>
                        </p:tgtEl>
                        <p:attrNameLst>
                          <p:attrName>style.visibility</p:attrName>
                        </p:attrNameLst>
                      </p:cBhvr>
                      <p:to>
                        <p:strVal val="visible"/>
                      </p:to>
                    </p:set>
                  </p:childTnLst>
                </p:cTn>
              </p:par>
            </p:tnLst>
          </p:tmpl>
        </p:tmplLst>
      </p:bldP>
      <p:bldP spid="12" grpId="0" build="p">
        <p:tmplLst>
          <p:tmpl lvl="1">
            <p:tnLst>
              <p:par>
                <p:cTn presetID="1" presetClass="entr" presetSubtype="0" fill="hold" nodeType="clickEffect">
                  <p:stCondLst>
                    <p:cond delay="0"/>
                  </p:stCondLst>
                  <p:childTnLst>
                    <p:set>
                      <p:cBhvr>
                        <p:cTn dur="1" fill="hold">
                          <p:stCondLst>
                            <p:cond delay="0"/>
                          </p:stCondLst>
                        </p:cTn>
                        <p:tgtEl>
                          <p:spTgt spid="12"/>
                        </p:tgtEl>
                        <p:attrNameLst>
                          <p:attrName>style.visibility</p:attrName>
                        </p:attrNameLst>
                      </p:cBhvr>
                      <p:to>
                        <p:strVal val="visible"/>
                      </p:to>
                    </p:set>
                  </p:childTnLst>
                </p:cTn>
              </p:par>
            </p:tnLst>
          </p:tmpl>
        </p:tmplLst>
      </p:bldP>
    </p:bld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Patron Triangle">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E7790D18-420E-4F95-8420-586818BC6F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54604" y="839141"/>
            <a:ext cx="6734175" cy="5772150"/>
          </a:xfrm>
          <a:prstGeom prst="rect">
            <a:avLst/>
          </a:prstGeom>
        </p:spPr>
      </p:pic>
      <p:sp>
        <p:nvSpPr>
          <p:cNvPr id="15" name="Title 1">
            <a:extLst>
              <a:ext uri="{FF2B5EF4-FFF2-40B4-BE49-F238E27FC236}">
                <a16:creationId xmlns:a16="http://schemas.microsoft.com/office/drawing/2014/main" id="{99B19864-491E-4892-8F56-E77FCA000567}"/>
              </a:ext>
            </a:extLst>
          </p:cNvPr>
          <p:cNvSpPr txBox="1">
            <a:spLocks/>
          </p:cNvSpPr>
          <p:nvPr/>
        </p:nvSpPr>
        <p:spPr>
          <a:xfrm>
            <a:off x="838200" y="365127"/>
            <a:ext cx="10515600" cy="687388"/>
          </a:xfrm>
          <a:prstGeom prst="rect">
            <a:avLst/>
          </a:prstGeom>
        </p:spPr>
        <p:txBody>
          <a:bodyPr vert="horz" lIns="91440" tIns="45720" rIns="91440" bIns="45720" rtlCol="0" anchor="b">
            <a:normAutofit/>
          </a:bodyPr>
          <a:lstStyle>
            <a:lvl1pPr algn="l" defTabSz="914400" rtl="0" eaLnBrk="1" latinLnBrk="0" hangingPunct="1">
              <a:lnSpc>
                <a:spcPct val="100000"/>
              </a:lnSpc>
              <a:spcBef>
                <a:spcPct val="0"/>
              </a:spcBef>
              <a:buNone/>
              <a:defRPr sz="3200" b="1"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231F20"/>
                </a:solidFill>
                <a:effectLst/>
                <a:uLnTx/>
                <a:uFillTx/>
                <a:latin typeface="Arial"/>
                <a:ea typeface="+mj-ea"/>
                <a:cs typeface="+mj-cs"/>
              </a:rPr>
              <a:t>The Patron Loyalty Continuum</a:t>
            </a:r>
          </a:p>
        </p:txBody>
      </p:sp>
      <p:sp>
        <p:nvSpPr>
          <p:cNvPr id="16" name="TextBox 15">
            <a:extLst>
              <a:ext uri="{FF2B5EF4-FFF2-40B4-BE49-F238E27FC236}">
                <a16:creationId xmlns:a16="http://schemas.microsoft.com/office/drawing/2014/main" id="{52C05C44-121C-4B71-B046-71F7196D99C3}"/>
              </a:ext>
            </a:extLst>
          </p:cNvPr>
          <p:cNvSpPr txBox="1"/>
          <p:nvPr/>
        </p:nvSpPr>
        <p:spPr>
          <a:xfrm>
            <a:off x="7745592" y="1600200"/>
            <a:ext cx="1651000"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582A4D"/>
                </a:solidFill>
                <a:effectLst/>
                <a:uLnTx/>
                <a:uFillTx/>
              </a:rPr>
              <a:t>ADVOCATES</a:t>
            </a:r>
          </a:p>
        </p:txBody>
      </p:sp>
      <p:sp>
        <p:nvSpPr>
          <p:cNvPr id="17" name="TextBox 16">
            <a:extLst>
              <a:ext uri="{FF2B5EF4-FFF2-40B4-BE49-F238E27FC236}">
                <a16:creationId xmlns:a16="http://schemas.microsoft.com/office/drawing/2014/main" id="{BD78CAEF-0F46-43E4-A1CF-4955B1A3224F}"/>
              </a:ext>
            </a:extLst>
          </p:cNvPr>
          <p:cNvSpPr txBox="1"/>
          <p:nvPr/>
        </p:nvSpPr>
        <p:spPr>
          <a:xfrm>
            <a:off x="8367892" y="2794000"/>
            <a:ext cx="1651000"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0078A3"/>
                </a:solidFill>
                <a:effectLst/>
                <a:uLnTx/>
                <a:uFillTx/>
              </a:rPr>
              <a:t>BUYERS</a:t>
            </a:r>
          </a:p>
        </p:txBody>
      </p:sp>
      <p:sp>
        <p:nvSpPr>
          <p:cNvPr id="18" name="TextBox 17">
            <a:extLst>
              <a:ext uri="{FF2B5EF4-FFF2-40B4-BE49-F238E27FC236}">
                <a16:creationId xmlns:a16="http://schemas.microsoft.com/office/drawing/2014/main" id="{BB52E9A4-6CAF-4290-BB68-DD07EA220F0D}"/>
              </a:ext>
            </a:extLst>
          </p:cNvPr>
          <p:cNvSpPr txBox="1"/>
          <p:nvPr/>
        </p:nvSpPr>
        <p:spPr>
          <a:xfrm>
            <a:off x="8983842" y="4089400"/>
            <a:ext cx="1651000"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6B9F96"/>
                </a:solidFill>
                <a:effectLst/>
                <a:uLnTx/>
                <a:uFillTx/>
              </a:rPr>
              <a:t>TRYERS</a:t>
            </a:r>
          </a:p>
        </p:txBody>
      </p:sp>
      <p:sp>
        <p:nvSpPr>
          <p:cNvPr id="19" name="Rectangle 18">
            <a:extLst>
              <a:ext uri="{FF2B5EF4-FFF2-40B4-BE49-F238E27FC236}">
                <a16:creationId xmlns:a16="http://schemas.microsoft.com/office/drawing/2014/main" id="{432F5BD3-A31A-467B-9E79-97C9297BBE63}"/>
              </a:ext>
            </a:extLst>
          </p:cNvPr>
          <p:cNvSpPr/>
          <p:nvPr/>
        </p:nvSpPr>
        <p:spPr>
          <a:xfrm>
            <a:off x="3110092" y="1369905"/>
            <a:ext cx="2743200" cy="914400"/>
          </a:xfrm>
          <a:prstGeom prst="rect">
            <a:avLst/>
          </a:prstGeom>
          <a:solidFill>
            <a:srgbClr val="582A4D"/>
          </a:solidFill>
          <a:ln w="12700" cap="flat" cmpd="sng" algn="ctr">
            <a:solidFill>
              <a:srgbClr val="582A4D">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FFFFFF"/>
                </a:solidFill>
                <a:effectLst/>
                <a:uLnTx/>
                <a:uFillTx/>
                <a:latin typeface="Arial"/>
                <a:ea typeface="+mn-ea"/>
                <a:cs typeface="+mn-cs"/>
              </a:rPr>
              <a:t>Donors and  consummate loyalists</a:t>
            </a:r>
          </a:p>
        </p:txBody>
      </p:sp>
      <p:sp>
        <p:nvSpPr>
          <p:cNvPr id="20" name="Rectangle 19">
            <a:extLst>
              <a:ext uri="{FF2B5EF4-FFF2-40B4-BE49-F238E27FC236}">
                <a16:creationId xmlns:a16="http://schemas.microsoft.com/office/drawing/2014/main" id="{26587B2B-FEB8-4CBB-A436-C0AF5FAD59F8}"/>
              </a:ext>
            </a:extLst>
          </p:cNvPr>
          <p:cNvSpPr/>
          <p:nvPr/>
        </p:nvSpPr>
        <p:spPr>
          <a:xfrm>
            <a:off x="2283004" y="2553857"/>
            <a:ext cx="2743200" cy="914400"/>
          </a:xfrm>
          <a:prstGeom prst="rect">
            <a:avLst/>
          </a:prstGeom>
          <a:solidFill>
            <a:srgbClr val="0078A3"/>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FFFFFF"/>
                </a:solidFill>
                <a:effectLst/>
                <a:uLnTx/>
                <a:uFillTx/>
                <a:latin typeface="Arial"/>
                <a:ea typeface="+mn-ea"/>
                <a:cs typeface="+mn-cs"/>
              </a:rPr>
              <a:t>The magic of “and”</a:t>
            </a:r>
          </a:p>
        </p:txBody>
      </p:sp>
      <p:sp>
        <p:nvSpPr>
          <p:cNvPr id="21" name="Rectangle 20">
            <a:extLst>
              <a:ext uri="{FF2B5EF4-FFF2-40B4-BE49-F238E27FC236}">
                <a16:creationId xmlns:a16="http://schemas.microsoft.com/office/drawing/2014/main" id="{92756B7F-10AF-45F3-80A1-BBA052E71B39}"/>
              </a:ext>
            </a:extLst>
          </p:cNvPr>
          <p:cNvSpPr/>
          <p:nvPr/>
        </p:nvSpPr>
        <p:spPr>
          <a:xfrm>
            <a:off x="1305104" y="3773057"/>
            <a:ext cx="2743200" cy="914400"/>
          </a:xfrm>
          <a:prstGeom prst="rect">
            <a:avLst/>
          </a:prstGeom>
          <a:solidFill>
            <a:srgbClr val="6B9F96"/>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FFFFFF"/>
                </a:solidFill>
                <a:effectLst/>
                <a:uLnTx/>
                <a:uFillTx/>
                <a:latin typeface="Arial"/>
                <a:ea typeface="+mn-ea"/>
                <a:cs typeface="+mn-cs"/>
              </a:rPr>
              <a:t>From 1</a:t>
            </a:r>
            <a:r>
              <a:rPr kumimoji="0" lang="en-US" sz="1800" b="0" i="0" u="none" strike="noStrike" kern="0" cap="none" spc="0" normalizeH="0" baseline="30000" noProof="0" dirty="0">
                <a:ln>
                  <a:noFill/>
                </a:ln>
                <a:solidFill>
                  <a:srgbClr val="FFFFFF"/>
                </a:solidFill>
                <a:effectLst/>
                <a:uLnTx/>
                <a:uFillTx/>
                <a:latin typeface="Arial"/>
                <a:ea typeface="+mn-ea"/>
                <a:cs typeface="+mn-cs"/>
              </a:rPr>
              <a:t>st</a:t>
            </a:r>
            <a:r>
              <a:rPr kumimoji="0" lang="en-US" sz="1800" b="0" i="0" u="none" strike="noStrike" kern="0" cap="none" spc="0" normalizeH="0" baseline="0" noProof="0" dirty="0">
                <a:ln>
                  <a:noFill/>
                </a:ln>
                <a:solidFill>
                  <a:srgbClr val="FFFFFF"/>
                </a:solidFill>
                <a:effectLst/>
                <a:uLnTx/>
                <a:uFillTx/>
                <a:latin typeface="Arial"/>
                <a:ea typeface="+mn-ea"/>
                <a:cs typeface="+mn-cs"/>
              </a:rPr>
              <a:t> time to 2</a:t>
            </a:r>
            <a:r>
              <a:rPr kumimoji="0" lang="en-US" sz="1800" b="0" i="0" u="none" strike="noStrike" kern="0" cap="none" spc="0" normalizeH="0" baseline="30000" noProof="0" dirty="0">
                <a:ln>
                  <a:noFill/>
                </a:ln>
                <a:solidFill>
                  <a:srgbClr val="FFFFFF"/>
                </a:solidFill>
                <a:effectLst/>
                <a:uLnTx/>
                <a:uFillTx/>
                <a:latin typeface="Arial"/>
                <a:ea typeface="+mn-ea"/>
                <a:cs typeface="+mn-cs"/>
              </a:rPr>
              <a:t>nd</a:t>
            </a:r>
            <a:r>
              <a:rPr kumimoji="0" lang="en-US" sz="1800" b="0" i="0" u="none" strike="noStrike" kern="0" cap="none" spc="0" normalizeH="0" baseline="0" noProof="0" dirty="0">
                <a:ln>
                  <a:noFill/>
                </a:ln>
                <a:solidFill>
                  <a:srgbClr val="FFFFFF"/>
                </a:solidFill>
                <a:effectLst/>
                <a:uLnTx/>
                <a:uFillTx/>
                <a:latin typeface="Arial"/>
                <a:ea typeface="+mn-ea"/>
                <a:cs typeface="+mn-cs"/>
              </a:rPr>
              <a:t> and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FFFFFF"/>
                </a:solidFill>
                <a:effectLst/>
                <a:uLnTx/>
                <a:uFillTx/>
                <a:latin typeface="Arial"/>
                <a:ea typeface="+mn-ea"/>
                <a:cs typeface="+mn-cs"/>
              </a:rPr>
              <a:t>Last time to NOW</a:t>
            </a:r>
          </a:p>
        </p:txBody>
      </p:sp>
    </p:spTree>
    <p:extLst>
      <p:ext uri="{BB962C8B-B14F-4D97-AF65-F5344CB8AC3E}">
        <p14:creationId xmlns:p14="http://schemas.microsoft.com/office/powerpoint/2010/main" val="2384901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1" grpId="0" animBg="1"/>
    </p:bld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Patron Triangle2">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4101A681-AF15-4116-9912-AC08FC312E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28912" y="839141"/>
            <a:ext cx="6734175" cy="5772150"/>
          </a:xfrm>
          <a:prstGeom prst="rect">
            <a:avLst/>
          </a:prstGeom>
        </p:spPr>
      </p:pic>
      <p:sp>
        <p:nvSpPr>
          <p:cNvPr id="14" name="Title 1">
            <a:extLst>
              <a:ext uri="{FF2B5EF4-FFF2-40B4-BE49-F238E27FC236}">
                <a16:creationId xmlns:a16="http://schemas.microsoft.com/office/drawing/2014/main" id="{50D2AB77-9CF7-43FF-8694-02285363AE16}"/>
              </a:ext>
            </a:extLst>
          </p:cNvPr>
          <p:cNvSpPr txBox="1">
            <a:spLocks/>
          </p:cNvSpPr>
          <p:nvPr/>
        </p:nvSpPr>
        <p:spPr>
          <a:xfrm>
            <a:off x="838200" y="365127"/>
            <a:ext cx="10515600" cy="687388"/>
          </a:xfrm>
          <a:prstGeom prst="rect">
            <a:avLst/>
          </a:prstGeom>
        </p:spPr>
        <p:txBody>
          <a:bodyPr vert="horz" lIns="91440" tIns="45720" rIns="91440" bIns="45720" rtlCol="0" anchor="b">
            <a:normAutofit/>
          </a:bodyPr>
          <a:lstStyle>
            <a:lvl1pPr algn="l" defTabSz="914400" rtl="0" eaLnBrk="1" latinLnBrk="0" hangingPunct="1">
              <a:lnSpc>
                <a:spcPct val="100000"/>
              </a:lnSpc>
              <a:spcBef>
                <a:spcPct val="0"/>
              </a:spcBef>
              <a:buNone/>
              <a:defRPr sz="3200" b="1"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231F20"/>
                </a:solidFill>
                <a:effectLst/>
                <a:uLnTx/>
                <a:uFillTx/>
                <a:latin typeface="Arial"/>
                <a:ea typeface="+mj-ea"/>
                <a:cs typeface="+mj-cs"/>
              </a:rPr>
              <a:t>The Patron Loyalty Continuum</a:t>
            </a:r>
          </a:p>
        </p:txBody>
      </p:sp>
      <p:sp>
        <p:nvSpPr>
          <p:cNvPr id="15" name="Text Placeholder 2">
            <a:extLst>
              <a:ext uri="{FF2B5EF4-FFF2-40B4-BE49-F238E27FC236}">
                <a16:creationId xmlns:a16="http://schemas.microsoft.com/office/drawing/2014/main" id="{69CB7C3E-6880-4731-8835-61011BAF8A79}"/>
              </a:ext>
            </a:extLst>
          </p:cNvPr>
          <p:cNvSpPr txBox="1">
            <a:spLocks/>
          </p:cNvSpPr>
          <p:nvPr/>
        </p:nvSpPr>
        <p:spPr>
          <a:xfrm>
            <a:off x="839788" y="1052513"/>
            <a:ext cx="10512425" cy="647700"/>
          </a:xfrm>
          <a:prstGeom prst="rect">
            <a:avLst/>
          </a:prstGeom>
        </p:spPr>
        <p:txBody>
          <a:bodyPr vert="horz" lIns="91440" tIns="45720" rIns="91440" bIns="45720" rtlCol="0">
            <a:normAutofit/>
          </a:bodyPr>
          <a:lstStyle>
            <a:lvl1pPr marL="0" indent="0" algn="l" defTabSz="914400" rtl="0" eaLnBrk="1" latinLnBrk="0" hangingPunct="1">
              <a:lnSpc>
                <a:spcPct val="100000"/>
              </a:lnSpc>
              <a:spcBef>
                <a:spcPts val="600"/>
              </a:spcBef>
              <a:buFont typeface="Arial"/>
              <a:buNone/>
              <a:defRPr sz="2400" kern="1200" baseline="0">
                <a:solidFill>
                  <a:schemeClr val="tx2"/>
                </a:solidFill>
                <a:latin typeface="+mn-lt"/>
                <a:ea typeface="+mn-ea"/>
                <a:cs typeface="+mn-cs"/>
              </a:defRPr>
            </a:lvl1pPr>
            <a:lvl2pPr marL="469800" indent="-252000" algn="l" defTabSz="914400" rtl="0" eaLnBrk="1" latinLnBrk="0" hangingPunct="1">
              <a:lnSpc>
                <a:spcPct val="100000"/>
              </a:lnSpc>
              <a:spcBef>
                <a:spcPts val="600"/>
              </a:spcBef>
              <a:buSzPct val="80000"/>
              <a:buFont typeface=".AppleSystemUIFont" charset="0"/>
              <a:buChar char="‒"/>
              <a:defRPr sz="2400" kern="1200">
                <a:solidFill>
                  <a:schemeClr val="tx2"/>
                </a:solidFill>
                <a:latin typeface="+mn-lt"/>
                <a:ea typeface="+mn-ea"/>
                <a:cs typeface="+mn-cs"/>
              </a:defRPr>
            </a:lvl2pPr>
            <a:lvl3pPr marL="792000" indent="-252000" algn="l" defTabSz="914400" rtl="0" eaLnBrk="1" latinLnBrk="0" hangingPunct="1">
              <a:lnSpc>
                <a:spcPct val="100000"/>
              </a:lnSpc>
              <a:spcBef>
                <a:spcPts val="600"/>
              </a:spcBef>
              <a:buSzPct val="80000"/>
              <a:buFont typeface=".AppleSystemUIFont" charset="0"/>
              <a:buChar char="‒"/>
              <a:defRPr sz="2200" kern="1200">
                <a:solidFill>
                  <a:schemeClr val="tx2"/>
                </a:solidFill>
                <a:latin typeface="+mn-lt"/>
                <a:ea typeface="+mn-ea"/>
                <a:cs typeface="+mn-cs"/>
              </a:defRPr>
            </a:lvl3pPr>
            <a:lvl4pPr marL="1080000" indent="-252000" algn="l" defTabSz="914400" rtl="0" eaLnBrk="1" latinLnBrk="0" hangingPunct="1">
              <a:lnSpc>
                <a:spcPct val="100000"/>
              </a:lnSpc>
              <a:spcBef>
                <a:spcPts val="600"/>
              </a:spcBef>
              <a:buSzPct val="80000"/>
              <a:buFont typeface=".AppleSystemUIFont" charset="0"/>
              <a:buChar char="‒"/>
              <a:defRPr sz="2200" kern="1200">
                <a:solidFill>
                  <a:schemeClr val="tx2"/>
                </a:solidFill>
                <a:latin typeface="+mn-lt"/>
                <a:ea typeface="+mn-ea"/>
                <a:cs typeface="+mn-cs"/>
              </a:defRPr>
            </a:lvl4pPr>
            <a:lvl5pPr marL="1440000" indent="-252000" algn="l" defTabSz="914400" rtl="0" eaLnBrk="1" latinLnBrk="0" hangingPunct="1">
              <a:lnSpc>
                <a:spcPct val="100000"/>
              </a:lnSpc>
              <a:spcBef>
                <a:spcPts val="600"/>
              </a:spcBef>
              <a:buSzPct val="80000"/>
              <a:buFont typeface=".AppleSystemUIFont" charset="0"/>
              <a:buChar char="‒"/>
              <a:defRPr sz="2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0"/>
              </a:spcAft>
              <a:buClrTx/>
              <a:buSzTx/>
              <a:buFont typeface="Arial"/>
              <a:buNone/>
              <a:tabLst/>
              <a:defRPr/>
            </a:pPr>
            <a:endParaRPr kumimoji="0" lang="en-US" sz="2400" b="0" i="0" u="none" strike="noStrike" kern="1200" cap="none" spc="0" normalizeH="0" baseline="0" noProof="0" dirty="0">
              <a:ln>
                <a:noFill/>
              </a:ln>
              <a:solidFill>
                <a:srgbClr val="77787B"/>
              </a:solidFill>
              <a:effectLst/>
              <a:uLnTx/>
              <a:uFillTx/>
              <a:latin typeface="Arial"/>
              <a:ea typeface="+mn-ea"/>
              <a:cs typeface="+mn-cs"/>
            </a:endParaRPr>
          </a:p>
        </p:txBody>
      </p:sp>
      <p:sp>
        <p:nvSpPr>
          <p:cNvPr id="16" name="TextBox 15">
            <a:extLst>
              <a:ext uri="{FF2B5EF4-FFF2-40B4-BE49-F238E27FC236}">
                <a16:creationId xmlns:a16="http://schemas.microsoft.com/office/drawing/2014/main" id="{9E7ED886-86F8-40CF-BEC7-E870B2F7F461}"/>
              </a:ext>
            </a:extLst>
          </p:cNvPr>
          <p:cNvSpPr txBox="1"/>
          <p:nvPr/>
        </p:nvSpPr>
        <p:spPr>
          <a:xfrm>
            <a:off x="6819900" y="1600200"/>
            <a:ext cx="1651000"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582A4D"/>
                </a:solidFill>
                <a:effectLst/>
                <a:uLnTx/>
                <a:uFillTx/>
              </a:rPr>
              <a:t>ADVOCATES</a:t>
            </a:r>
          </a:p>
        </p:txBody>
      </p:sp>
      <p:sp>
        <p:nvSpPr>
          <p:cNvPr id="17" name="TextBox 16">
            <a:extLst>
              <a:ext uri="{FF2B5EF4-FFF2-40B4-BE49-F238E27FC236}">
                <a16:creationId xmlns:a16="http://schemas.microsoft.com/office/drawing/2014/main" id="{97EFF941-0845-4EDE-B989-17407A03D4F3}"/>
              </a:ext>
            </a:extLst>
          </p:cNvPr>
          <p:cNvSpPr txBox="1"/>
          <p:nvPr/>
        </p:nvSpPr>
        <p:spPr>
          <a:xfrm>
            <a:off x="7442200" y="2794000"/>
            <a:ext cx="1651000"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0078A3"/>
                </a:solidFill>
                <a:effectLst/>
                <a:uLnTx/>
                <a:uFillTx/>
              </a:rPr>
              <a:t>BUYERS</a:t>
            </a:r>
          </a:p>
        </p:txBody>
      </p:sp>
      <p:sp>
        <p:nvSpPr>
          <p:cNvPr id="18" name="TextBox 17">
            <a:extLst>
              <a:ext uri="{FF2B5EF4-FFF2-40B4-BE49-F238E27FC236}">
                <a16:creationId xmlns:a16="http://schemas.microsoft.com/office/drawing/2014/main" id="{E226C9D8-D846-4A90-ABE7-8FBA72A7747C}"/>
              </a:ext>
            </a:extLst>
          </p:cNvPr>
          <p:cNvSpPr txBox="1"/>
          <p:nvPr/>
        </p:nvSpPr>
        <p:spPr>
          <a:xfrm>
            <a:off x="8058150" y="4089400"/>
            <a:ext cx="1651000"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6B9F96"/>
                </a:solidFill>
                <a:effectLst/>
                <a:uLnTx/>
                <a:uFillTx/>
              </a:rPr>
              <a:t>TRYERS</a:t>
            </a:r>
          </a:p>
        </p:txBody>
      </p:sp>
      <p:sp>
        <p:nvSpPr>
          <p:cNvPr id="19" name="Arrow: Right 18">
            <a:extLst>
              <a:ext uri="{FF2B5EF4-FFF2-40B4-BE49-F238E27FC236}">
                <a16:creationId xmlns:a16="http://schemas.microsoft.com/office/drawing/2014/main" id="{642DF4ED-2A9E-4168-8486-F1324762994B}"/>
              </a:ext>
            </a:extLst>
          </p:cNvPr>
          <p:cNvSpPr/>
          <p:nvPr/>
        </p:nvSpPr>
        <p:spPr>
          <a:xfrm rot="17897243">
            <a:off x="1754112" y="3379336"/>
            <a:ext cx="4114800" cy="914400"/>
          </a:xfrm>
          <a:prstGeom prst="rightArrow">
            <a:avLst/>
          </a:prstGeom>
          <a:solidFill>
            <a:srgbClr val="582A4D"/>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FFFFFF"/>
                </a:solidFill>
                <a:effectLst/>
                <a:uLnTx/>
                <a:uFillTx/>
                <a:latin typeface="Arial"/>
                <a:ea typeface="+mn-ea"/>
                <a:cs typeface="+mn-cs"/>
              </a:rPr>
              <a:t>DEEPENING RELATIONSHIPS</a:t>
            </a:r>
          </a:p>
        </p:txBody>
      </p:sp>
    </p:spTree>
    <p:extLst>
      <p:ext uri="{BB962C8B-B14F-4D97-AF65-F5344CB8AC3E}">
        <p14:creationId xmlns:p14="http://schemas.microsoft.com/office/powerpoint/2010/main" val="1406297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Patron Triangle3">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5002A723-12ED-4348-BD62-5258CA4378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58552" y="839141"/>
            <a:ext cx="6734175" cy="5772150"/>
          </a:xfrm>
          <a:prstGeom prst="rect">
            <a:avLst/>
          </a:prstGeom>
        </p:spPr>
      </p:pic>
      <p:sp>
        <p:nvSpPr>
          <p:cNvPr id="14" name="TextBox 13">
            <a:extLst>
              <a:ext uri="{FF2B5EF4-FFF2-40B4-BE49-F238E27FC236}">
                <a16:creationId xmlns:a16="http://schemas.microsoft.com/office/drawing/2014/main" id="{73121D45-F447-46BE-BDE5-EF2445AE3956}"/>
              </a:ext>
            </a:extLst>
          </p:cNvPr>
          <p:cNvSpPr txBox="1"/>
          <p:nvPr/>
        </p:nvSpPr>
        <p:spPr>
          <a:xfrm>
            <a:off x="7749540" y="1600200"/>
            <a:ext cx="1651000"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582A4D"/>
                </a:solidFill>
                <a:effectLst/>
                <a:uLnTx/>
                <a:uFillTx/>
              </a:rPr>
              <a:t>ADVOCATES</a:t>
            </a:r>
          </a:p>
        </p:txBody>
      </p:sp>
      <p:sp>
        <p:nvSpPr>
          <p:cNvPr id="15" name="TextBox 14">
            <a:extLst>
              <a:ext uri="{FF2B5EF4-FFF2-40B4-BE49-F238E27FC236}">
                <a16:creationId xmlns:a16="http://schemas.microsoft.com/office/drawing/2014/main" id="{B0F7D924-35AA-4ADA-BB55-5C5AAE71AD89}"/>
              </a:ext>
            </a:extLst>
          </p:cNvPr>
          <p:cNvSpPr txBox="1"/>
          <p:nvPr/>
        </p:nvSpPr>
        <p:spPr>
          <a:xfrm>
            <a:off x="8371840" y="2794000"/>
            <a:ext cx="1651000"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0078A3"/>
                </a:solidFill>
                <a:effectLst/>
                <a:uLnTx/>
                <a:uFillTx/>
              </a:rPr>
              <a:t>BUYERS</a:t>
            </a:r>
          </a:p>
        </p:txBody>
      </p:sp>
      <p:sp>
        <p:nvSpPr>
          <p:cNvPr id="16" name="TextBox 15">
            <a:extLst>
              <a:ext uri="{FF2B5EF4-FFF2-40B4-BE49-F238E27FC236}">
                <a16:creationId xmlns:a16="http://schemas.microsoft.com/office/drawing/2014/main" id="{3B0483D6-1AD1-4343-BF52-591676C0EE1C}"/>
              </a:ext>
            </a:extLst>
          </p:cNvPr>
          <p:cNvSpPr txBox="1"/>
          <p:nvPr/>
        </p:nvSpPr>
        <p:spPr>
          <a:xfrm>
            <a:off x="8987790" y="4089400"/>
            <a:ext cx="1651000"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6B9F96"/>
                </a:solidFill>
                <a:effectLst/>
                <a:uLnTx/>
                <a:uFillTx/>
              </a:rPr>
              <a:t>TRYERS</a:t>
            </a:r>
          </a:p>
        </p:txBody>
      </p:sp>
      <p:sp>
        <p:nvSpPr>
          <p:cNvPr id="17" name="Rectangle 16">
            <a:extLst>
              <a:ext uri="{FF2B5EF4-FFF2-40B4-BE49-F238E27FC236}">
                <a16:creationId xmlns:a16="http://schemas.microsoft.com/office/drawing/2014/main" id="{2D0877C3-95BF-4872-B960-531BE867EC6D}"/>
              </a:ext>
            </a:extLst>
          </p:cNvPr>
          <p:cNvSpPr/>
          <p:nvPr/>
        </p:nvSpPr>
        <p:spPr>
          <a:xfrm>
            <a:off x="3114040" y="1363131"/>
            <a:ext cx="2743200" cy="914400"/>
          </a:xfrm>
          <a:prstGeom prst="rect">
            <a:avLst/>
          </a:prstGeom>
          <a:solidFill>
            <a:srgbClr val="582A4D"/>
          </a:solidFill>
          <a:ln w="12700" cap="flat" cmpd="sng" algn="ctr">
            <a:solidFill>
              <a:srgbClr val="582A4D">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FFFFFF"/>
                </a:solidFill>
                <a:effectLst/>
                <a:uLnTx/>
                <a:uFillTx/>
                <a:latin typeface="Arial"/>
                <a:ea typeface="+mn-ea"/>
                <a:cs typeface="+mn-cs"/>
              </a:rPr>
              <a:t>VIP access </a:t>
            </a:r>
            <a:br>
              <a:rPr kumimoji="0" lang="en-US" sz="1800" b="0" i="0" u="none" strike="noStrike" kern="0" cap="none" spc="0" normalizeH="0" baseline="0" noProof="0" dirty="0">
                <a:ln>
                  <a:noFill/>
                </a:ln>
                <a:solidFill>
                  <a:srgbClr val="FFFFFF"/>
                </a:solidFill>
                <a:effectLst/>
                <a:uLnTx/>
                <a:uFillTx/>
                <a:latin typeface="Arial"/>
                <a:ea typeface="+mn-ea"/>
                <a:cs typeface="+mn-cs"/>
              </a:rPr>
            </a:br>
            <a:r>
              <a:rPr kumimoji="0" lang="en-US" sz="1800" b="0" i="0" u="none" strike="noStrike" kern="0" cap="none" spc="0" normalizeH="0" baseline="0" noProof="0" dirty="0">
                <a:ln>
                  <a:noFill/>
                </a:ln>
                <a:solidFill>
                  <a:srgbClr val="FFFFFF"/>
                </a:solidFill>
                <a:effectLst/>
                <a:uLnTx/>
                <a:uFillTx/>
                <a:latin typeface="Arial"/>
                <a:ea typeface="+mn-ea"/>
                <a:cs typeface="+mn-cs"/>
              </a:rPr>
              <a:t>&amp; best pricing</a:t>
            </a:r>
          </a:p>
        </p:txBody>
      </p:sp>
      <p:sp>
        <p:nvSpPr>
          <p:cNvPr id="18" name="Rectangle 17">
            <a:extLst>
              <a:ext uri="{FF2B5EF4-FFF2-40B4-BE49-F238E27FC236}">
                <a16:creationId xmlns:a16="http://schemas.microsoft.com/office/drawing/2014/main" id="{7382B7FC-555A-43AB-AF08-27DAD92E82C0}"/>
              </a:ext>
            </a:extLst>
          </p:cNvPr>
          <p:cNvSpPr/>
          <p:nvPr/>
        </p:nvSpPr>
        <p:spPr>
          <a:xfrm>
            <a:off x="2286952" y="2547083"/>
            <a:ext cx="2743200" cy="914400"/>
          </a:xfrm>
          <a:prstGeom prst="rect">
            <a:avLst/>
          </a:prstGeom>
          <a:solidFill>
            <a:srgbClr val="0078A3"/>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rgbClr val="FFFFFF"/>
                </a:solidFill>
                <a:effectLst/>
                <a:uLnTx/>
                <a:uFillTx/>
                <a:latin typeface="Arial"/>
                <a:ea typeface="+mn-ea"/>
                <a:cs typeface="+mn-cs"/>
              </a:rPr>
              <a:t>Some access, incentives to upgrade, add-on</a:t>
            </a:r>
            <a:endParaRPr kumimoji="0" lang="en-US" sz="1800" b="0" i="0" u="none" strike="noStrike" kern="0" cap="none" spc="0" normalizeH="0" baseline="0" noProof="0" dirty="0">
              <a:ln>
                <a:noFill/>
              </a:ln>
              <a:solidFill>
                <a:srgbClr val="FFFFFF"/>
              </a:solidFill>
              <a:effectLst/>
              <a:uLnTx/>
              <a:uFillTx/>
              <a:latin typeface="Arial"/>
              <a:ea typeface="+mn-ea"/>
              <a:cs typeface="+mn-cs"/>
            </a:endParaRPr>
          </a:p>
        </p:txBody>
      </p:sp>
      <p:sp>
        <p:nvSpPr>
          <p:cNvPr id="19" name="Rectangle 18">
            <a:extLst>
              <a:ext uri="{FF2B5EF4-FFF2-40B4-BE49-F238E27FC236}">
                <a16:creationId xmlns:a16="http://schemas.microsoft.com/office/drawing/2014/main" id="{916DF2DC-405F-43A2-9A09-48BC3D7C04DC}"/>
              </a:ext>
            </a:extLst>
          </p:cNvPr>
          <p:cNvSpPr/>
          <p:nvPr/>
        </p:nvSpPr>
        <p:spPr>
          <a:xfrm>
            <a:off x="1309052" y="3766283"/>
            <a:ext cx="2743200" cy="914400"/>
          </a:xfrm>
          <a:prstGeom prst="rect">
            <a:avLst/>
          </a:prstGeom>
          <a:solidFill>
            <a:srgbClr val="6B9F96"/>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FFFFFF"/>
                </a:solidFill>
                <a:effectLst/>
                <a:uLnTx/>
                <a:uFillTx/>
                <a:latin typeface="Arial"/>
                <a:ea typeface="+mn-ea"/>
                <a:cs typeface="+mn-cs"/>
              </a:rPr>
              <a:t>Little to no access, incentives to return</a:t>
            </a:r>
          </a:p>
        </p:txBody>
      </p:sp>
      <p:sp>
        <p:nvSpPr>
          <p:cNvPr id="2" name="Title 1">
            <a:extLst>
              <a:ext uri="{FF2B5EF4-FFF2-40B4-BE49-F238E27FC236}">
                <a16:creationId xmlns:a16="http://schemas.microsoft.com/office/drawing/2014/main" id="{C9F47B4F-B206-462C-8083-2DD9F2D57BC6}"/>
              </a:ext>
            </a:extLst>
          </p:cNvPr>
          <p:cNvSpPr>
            <a:spLocks noGrp="1"/>
          </p:cNvSpPr>
          <p:nvPr>
            <p:ph type="title" hasCustomPrompt="1"/>
          </p:nvPr>
        </p:nvSpPr>
        <p:spPr/>
        <p:txBody>
          <a:bodyPr/>
          <a:lstStyle>
            <a:lvl1pPr marL="0" marR="0" indent="0" algn="l" defTabSz="914400" rtl="0" eaLnBrk="1" fontAlgn="auto" latinLnBrk="0" hangingPunct="1">
              <a:lnSpc>
                <a:spcPct val="100000"/>
              </a:lnSpc>
              <a:spcBef>
                <a:spcPct val="0"/>
              </a:spcBef>
              <a:spcAft>
                <a:spcPts val="0"/>
              </a:spcAft>
              <a:buClrTx/>
              <a:buSzTx/>
              <a:buFontTx/>
              <a:buNone/>
              <a:tabLst/>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231F20"/>
                </a:solidFill>
                <a:effectLst/>
                <a:uLnTx/>
                <a:uFillTx/>
                <a:latin typeface="+mj-lt"/>
                <a:ea typeface="+mj-ea"/>
                <a:cs typeface="+mj-cs"/>
              </a:rPr>
              <a:t>The Patron Loyalty Continuum</a:t>
            </a:r>
          </a:p>
        </p:txBody>
      </p:sp>
    </p:spTree>
    <p:extLst>
      <p:ext uri="{BB962C8B-B14F-4D97-AF65-F5344CB8AC3E}">
        <p14:creationId xmlns:p14="http://schemas.microsoft.com/office/powerpoint/2010/main" val="2487364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Patron Triangle4">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58680A24-3B9C-4AD6-8D99-8D44040E3642}"/>
              </a:ext>
            </a:extLst>
          </p:cNvPr>
          <p:cNvPicPr>
            <a:picLocks noChangeAspect="1"/>
          </p:cNvPicPr>
          <p:nvPr/>
        </p:nvPicPr>
        <p:blipFill>
          <a:blip r:embed="rId2">
            <a:alphaModFix amt="48000"/>
            <a:extLst>
              <a:ext uri="{28A0092B-C50C-407E-A947-70E740481C1C}">
                <a14:useLocalDpi xmlns:a14="http://schemas.microsoft.com/office/drawing/2010/main" val="0"/>
              </a:ext>
            </a:extLst>
          </a:blip>
          <a:stretch>
            <a:fillRect/>
          </a:stretch>
        </p:blipFill>
        <p:spPr>
          <a:xfrm>
            <a:off x="2728912" y="839141"/>
            <a:ext cx="6734175" cy="5772150"/>
          </a:xfrm>
          <a:prstGeom prst="rect">
            <a:avLst/>
          </a:prstGeom>
        </p:spPr>
      </p:pic>
      <p:sp>
        <p:nvSpPr>
          <p:cNvPr id="16" name="Title 1">
            <a:extLst>
              <a:ext uri="{FF2B5EF4-FFF2-40B4-BE49-F238E27FC236}">
                <a16:creationId xmlns:a16="http://schemas.microsoft.com/office/drawing/2014/main" id="{D9289158-ED17-4245-8509-FCBD8DDEA62A}"/>
              </a:ext>
            </a:extLst>
          </p:cNvPr>
          <p:cNvSpPr txBox="1">
            <a:spLocks/>
          </p:cNvSpPr>
          <p:nvPr/>
        </p:nvSpPr>
        <p:spPr>
          <a:xfrm>
            <a:off x="838200" y="365127"/>
            <a:ext cx="10515600" cy="687388"/>
          </a:xfrm>
          <a:prstGeom prst="rect">
            <a:avLst/>
          </a:prstGeom>
        </p:spPr>
        <p:txBody>
          <a:bodyPr vert="horz" lIns="91440" tIns="45720" rIns="91440" bIns="45720" rtlCol="0" anchor="b">
            <a:normAutofit/>
          </a:bodyPr>
          <a:lstStyle>
            <a:lvl1pPr algn="l" defTabSz="914400" rtl="0" eaLnBrk="1" latinLnBrk="0" hangingPunct="1">
              <a:lnSpc>
                <a:spcPct val="100000"/>
              </a:lnSpc>
              <a:spcBef>
                <a:spcPct val="0"/>
              </a:spcBef>
              <a:buNone/>
              <a:defRPr sz="3200" b="1"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a:ln>
                  <a:noFill/>
                </a:ln>
                <a:solidFill>
                  <a:srgbClr val="231F20"/>
                </a:solidFill>
                <a:effectLst/>
                <a:uLnTx/>
                <a:uFillTx/>
                <a:latin typeface="Arial"/>
                <a:ea typeface="+mj-ea"/>
                <a:cs typeface="+mj-cs"/>
              </a:rPr>
              <a:t>The Patron Loyalty Continuum</a:t>
            </a:r>
            <a:endParaRPr kumimoji="0" lang="en-US" sz="3200" b="1" i="0" u="none" strike="noStrike" kern="1200" cap="none" spc="0" normalizeH="0" baseline="0" noProof="0" dirty="0">
              <a:ln>
                <a:noFill/>
              </a:ln>
              <a:solidFill>
                <a:srgbClr val="231F20"/>
              </a:solidFill>
              <a:effectLst/>
              <a:uLnTx/>
              <a:uFillTx/>
              <a:latin typeface="Arial"/>
              <a:ea typeface="+mj-ea"/>
              <a:cs typeface="+mj-cs"/>
            </a:endParaRPr>
          </a:p>
        </p:txBody>
      </p:sp>
      <p:sp>
        <p:nvSpPr>
          <p:cNvPr id="17" name="Text Placeholder 2">
            <a:extLst>
              <a:ext uri="{FF2B5EF4-FFF2-40B4-BE49-F238E27FC236}">
                <a16:creationId xmlns:a16="http://schemas.microsoft.com/office/drawing/2014/main" id="{78B99A38-19A2-4036-9A3F-F6260935ACD4}"/>
              </a:ext>
            </a:extLst>
          </p:cNvPr>
          <p:cNvSpPr txBox="1">
            <a:spLocks/>
          </p:cNvSpPr>
          <p:nvPr/>
        </p:nvSpPr>
        <p:spPr>
          <a:xfrm>
            <a:off x="839788" y="1052513"/>
            <a:ext cx="10512425" cy="647700"/>
          </a:xfrm>
          <a:prstGeom prst="rect">
            <a:avLst/>
          </a:prstGeom>
        </p:spPr>
        <p:txBody>
          <a:bodyPr vert="horz" lIns="91440" tIns="45720" rIns="91440" bIns="45720" rtlCol="0">
            <a:normAutofit/>
          </a:bodyPr>
          <a:lstStyle>
            <a:lvl1pPr marL="0" indent="0" algn="l" defTabSz="914400" rtl="0" eaLnBrk="1" latinLnBrk="0" hangingPunct="1">
              <a:lnSpc>
                <a:spcPct val="100000"/>
              </a:lnSpc>
              <a:spcBef>
                <a:spcPts val="600"/>
              </a:spcBef>
              <a:buFont typeface="Arial"/>
              <a:buNone/>
              <a:defRPr sz="2400" kern="1200" baseline="0">
                <a:solidFill>
                  <a:schemeClr val="tx2"/>
                </a:solidFill>
                <a:latin typeface="+mn-lt"/>
                <a:ea typeface="+mn-ea"/>
                <a:cs typeface="+mn-cs"/>
              </a:defRPr>
            </a:lvl1pPr>
            <a:lvl2pPr marL="469800" indent="-252000" algn="l" defTabSz="914400" rtl="0" eaLnBrk="1" latinLnBrk="0" hangingPunct="1">
              <a:lnSpc>
                <a:spcPct val="100000"/>
              </a:lnSpc>
              <a:spcBef>
                <a:spcPts val="600"/>
              </a:spcBef>
              <a:buSzPct val="80000"/>
              <a:buFont typeface=".AppleSystemUIFont" charset="0"/>
              <a:buChar char="‒"/>
              <a:defRPr sz="2400" kern="1200">
                <a:solidFill>
                  <a:schemeClr val="tx2"/>
                </a:solidFill>
                <a:latin typeface="+mn-lt"/>
                <a:ea typeface="+mn-ea"/>
                <a:cs typeface="+mn-cs"/>
              </a:defRPr>
            </a:lvl2pPr>
            <a:lvl3pPr marL="792000" indent="-252000" algn="l" defTabSz="914400" rtl="0" eaLnBrk="1" latinLnBrk="0" hangingPunct="1">
              <a:lnSpc>
                <a:spcPct val="100000"/>
              </a:lnSpc>
              <a:spcBef>
                <a:spcPts val="600"/>
              </a:spcBef>
              <a:buSzPct val="80000"/>
              <a:buFont typeface=".AppleSystemUIFont" charset="0"/>
              <a:buChar char="‒"/>
              <a:defRPr sz="2200" kern="1200">
                <a:solidFill>
                  <a:schemeClr val="tx2"/>
                </a:solidFill>
                <a:latin typeface="+mn-lt"/>
                <a:ea typeface="+mn-ea"/>
                <a:cs typeface="+mn-cs"/>
              </a:defRPr>
            </a:lvl3pPr>
            <a:lvl4pPr marL="1080000" indent="-252000" algn="l" defTabSz="914400" rtl="0" eaLnBrk="1" latinLnBrk="0" hangingPunct="1">
              <a:lnSpc>
                <a:spcPct val="100000"/>
              </a:lnSpc>
              <a:spcBef>
                <a:spcPts val="600"/>
              </a:spcBef>
              <a:buSzPct val="80000"/>
              <a:buFont typeface=".AppleSystemUIFont" charset="0"/>
              <a:buChar char="‒"/>
              <a:defRPr sz="2200" kern="1200">
                <a:solidFill>
                  <a:schemeClr val="tx2"/>
                </a:solidFill>
                <a:latin typeface="+mn-lt"/>
                <a:ea typeface="+mn-ea"/>
                <a:cs typeface="+mn-cs"/>
              </a:defRPr>
            </a:lvl4pPr>
            <a:lvl5pPr marL="1440000" indent="-252000" algn="l" defTabSz="914400" rtl="0" eaLnBrk="1" latinLnBrk="0" hangingPunct="1">
              <a:lnSpc>
                <a:spcPct val="100000"/>
              </a:lnSpc>
              <a:spcBef>
                <a:spcPts val="600"/>
              </a:spcBef>
              <a:buSzPct val="80000"/>
              <a:buFont typeface=".AppleSystemUIFont" charset="0"/>
              <a:buChar char="‒"/>
              <a:defRPr sz="2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0"/>
              </a:spcAft>
              <a:buClrTx/>
              <a:buSzTx/>
              <a:buFont typeface="Arial"/>
              <a:buNone/>
              <a:tabLst/>
              <a:defRPr/>
            </a:pPr>
            <a:endParaRPr kumimoji="0" lang="en-US" sz="2400" b="0" i="0" u="none" strike="noStrike" kern="1200" cap="none" spc="0" normalizeH="0" baseline="0" noProof="0" dirty="0">
              <a:ln>
                <a:noFill/>
              </a:ln>
              <a:solidFill>
                <a:srgbClr val="77787B"/>
              </a:solidFill>
              <a:effectLst/>
              <a:uLnTx/>
              <a:uFillTx/>
              <a:latin typeface="Arial"/>
              <a:ea typeface="+mn-ea"/>
              <a:cs typeface="+mn-cs"/>
            </a:endParaRPr>
          </a:p>
        </p:txBody>
      </p:sp>
      <p:sp>
        <p:nvSpPr>
          <p:cNvPr id="18" name="TextBox 17">
            <a:extLst>
              <a:ext uri="{FF2B5EF4-FFF2-40B4-BE49-F238E27FC236}">
                <a16:creationId xmlns:a16="http://schemas.microsoft.com/office/drawing/2014/main" id="{092BA933-CCFD-4D11-BD75-C3E9CD869AF6}"/>
              </a:ext>
            </a:extLst>
          </p:cNvPr>
          <p:cNvSpPr txBox="1"/>
          <p:nvPr/>
        </p:nvSpPr>
        <p:spPr>
          <a:xfrm>
            <a:off x="5273177" y="1736780"/>
            <a:ext cx="1651000" cy="369332"/>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582A4D"/>
                </a:solidFill>
                <a:effectLst/>
                <a:uLnTx/>
                <a:uFillTx/>
              </a:rPr>
              <a:t>ADVOCATES</a:t>
            </a:r>
          </a:p>
        </p:txBody>
      </p:sp>
      <p:sp>
        <p:nvSpPr>
          <p:cNvPr id="19" name="TextBox 18">
            <a:extLst>
              <a:ext uri="{FF2B5EF4-FFF2-40B4-BE49-F238E27FC236}">
                <a16:creationId xmlns:a16="http://schemas.microsoft.com/office/drawing/2014/main" id="{9C4371AC-16D7-49C5-811C-6397E63F0B91}"/>
              </a:ext>
            </a:extLst>
          </p:cNvPr>
          <p:cNvSpPr txBox="1"/>
          <p:nvPr/>
        </p:nvSpPr>
        <p:spPr>
          <a:xfrm>
            <a:off x="5273177" y="2930580"/>
            <a:ext cx="1651000" cy="369332"/>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0078A3"/>
                </a:solidFill>
                <a:effectLst/>
                <a:uLnTx/>
                <a:uFillTx/>
              </a:rPr>
              <a:t>BUYERS</a:t>
            </a:r>
          </a:p>
        </p:txBody>
      </p:sp>
      <p:sp>
        <p:nvSpPr>
          <p:cNvPr id="20" name="TextBox 19">
            <a:extLst>
              <a:ext uri="{FF2B5EF4-FFF2-40B4-BE49-F238E27FC236}">
                <a16:creationId xmlns:a16="http://schemas.microsoft.com/office/drawing/2014/main" id="{0BEF1E1B-6786-45AC-9A22-3E88C889CA80}"/>
              </a:ext>
            </a:extLst>
          </p:cNvPr>
          <p:cNvSpPr txBox="1"/>
          <p:nvPr/>
        </p:nvSpPr>
        <p:spPr>
          <a:xfrm>
            <a:off x="5250841" y="4759858"/>
            <a:ext cx="1651000" cy="369332"/>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6B9F96"/>
                </a:solidFill>
                <a:effectLst/>
                <a:uLnTx/>
                <a:uFillTx/>
              </a:rPr>
              <a:t>TRYERS</a:t>
            </a:r>
          </a:p>
        </p:txBody>
      </p:sp>
      <p:sp>
        <p:nvSpPr>
          <p:cNvPr id="21" name="Arrow: Right 20">
            <a:extLst>
              <a:ext uri="{FF2B5EF4-FFF2-40B4-BE49-F238E27FC236}">
                <a16:creationId xmlns:a16="http://schemas.microsoft.com/office/drawing/2014/main" id="{7CE06ADD-BA9E-437B-BC55-8650029B0DCF}"/>
              </a:ext>
            </a:extLst>
          </p:cNvPr>
          <p:cNvSpPr/>
          <p:nvPr/>
        </p:nvSpPr>
        <p:spPr>
          <a:xfrm rot="17897243">
            <a:off x="1754112" y="3379336"/>
            <a:ext cx="4114800" cy="914400"/>
          </a:xfrm>
          <a:prstGeom prst="rightArrow">
            <a:avLst/>
          </a:prstGeom>
          <a:solidFill>
            <a:srgbClr val="582A4D"/>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FFFFFF"/>
                </a:solidFill>
                <a:effectLst/>
                <a:uLnTx/>
                <a:uFillTx/>
                <a:latin typeface="Arial"/>
                <a:ea typeface="+mn-ea"/>
                <a:cs typeface="+mn-cs"/>
              </a:rPr>
              <a:t>DEEPENING RELATIONSHIPS</a:t>
            </a:r>
          </a:p>
        </p:txBody>
      </p:sp>
      <p:sp>
        <p:nvSpPr>
          <p:cNvPr id="22" name="Arrow: Left 21">
            <a:extLst>
              <a:ext uri="{FF2B5EF4-FFF2-40B4-BE49-F238E27FC236}">
                <a16:creationId xmlns:a16="http://schemas.microsoft.com/office/drawing/2014/main" id="{5D776613-EFFB-4A99-8346-E362F46BCA53}"/>
              </a:ext>
            </a:extLst>
          </p:cNvPr>
          <p:cNvSpPr/>
          <p:nvPr/>
        </p:nvSpPr>
        <p:spPr>
          <a:xfrm rot="3751366">
            <a:off x="6261080" y="3332270"/>
            <a:ext cx="4114800" cy="914400"/>
          </a:xfrm>
          <a:prstGeom prst="leftArrow">
            <a:avLst/>
          </a:prstGeom>
          <a:solidFill>
            <a:srgbClr val="0078A3"/>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FFFFFF"/>
                </a:solidFill>
                <a:effectLst/>
                <a:uLnTx/>
                <a:uFillTx/>
                <a:latin typeface="Arial"/>
                <a:ea typeface="+mn-ea"/>
                <a:cs typeface="+mn-cs"/>
              </a:rPr>
              <a:t>LEVERAGING DEMAND</a:t>
            </a:r>
          </a:p>
        </p:txBody>
      </p:sp>
      <p:sp>
        <p:nvSpPr>
          <p:cNvPr id="23" name="Rectangle 22">
            <a:extLst>
              <a:ext uri="{FF2B5EF4-FFF2-40B4-BE49-F238E27FC236}">
                <a16:creationId xmlns:a16="http://schemas.microsoft.com/office/drawing/2014/main" id="{05723FEF-D243-4266-84BD-2351D896EA1A}"/>
              </a:ext>
            </a:extLst>
          </p:cNvPr>
          <p:cNvSpPr/>
          <p:nvPr/>
        </p:nvSpPr>
        <p:spPr>
          <a:xfrm>
            <a:off x="3816350" y="6261585"/>
            <a:ext cx="4572000" cy="457200"/>
          </a:xfrm>
          <a:prstGeom prst="rect">
            <a:avLst/>
          </a:prstGeom>
          <a:solidFill>
            <a:srgbClr val="6B9F96"/>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FFFFFF"/>
                </a:solidFill>
                <a:effectLst/>
                <a:uLnTx/>
                <a:uFillTx/>
                <a:latin typeface="Arial"/>
                <a:ea typeface="+mn-ea"/>
                <a:cs typeface="+mn-cs"/>
              </a:rPr>
              <a:t>PROGRAMMING</a:t>
            </a:r>
          </a:p>
        </p:txBody>
      </p:sp>
    </p:spTree>
    <p:extLst>
      <p:ext uri="{BB962C8B-B14F-4D97-AF65-F5344CB8AC3E}">
        <p14:creationId xmlns:p14="http://schemas.microsoft.com/office/powerpoint/2010/main" val="1349346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down)">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wipe(down)">
                                      <p:cBhvr>
                                        <p:cTn id="12" dur="5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Loyalty Effect">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8380790-BE1F-41B5-97A6-5386D72C74AE}"/>
              </a:ext>
            </a:extLst>
          </p:cNvPr>
          <p:cNvSpPr txBox="1">
            <a:spLocks/>
          </p:cNvSpPr>
          <p:nvPr/>
        </p:nvSpPr>
        <p:spPr>
          <a:xfrm>
            <a:off x="838200" y="365127"/>
            <a:ext cx="10515600" cy="687388"/>
          </a:xfrm>
          <a:prstGeom prst="rect">
            <a:avLst/>
          </a:prstGeom>
        </p:spPr>
        <p:txBody>
          <a:bodyPr vert="horz" lIns="91440" tIns="45720" rIns="91440" bIns="45720" rtlCol="0" anchor="b">
            <a:normAutofit/>
          </a:bodyPr>
          <a:lstStyle>
            <a:lvl1pPr algn="l" defTabSz="914400" rtl="0" eaLnBrk="1" latinLnBrk="0" hangingPunct="1">
              <a:lnSpc>
                <a:spcPct val="100000"/>
              </a:lnSpc>
              <a:spcBef>
                <a:spcPct val="0"/>
              </a:spcBef>
              <a:buNone/>
              <a:defRPr sz="3200" b="1"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a:ln>
                  <a:noFill/>
                </a:ln>
                <a:solidFill>
                  <a:srgbClr val="231F20"/>
                </a:solidFill>
                <a:effectLst/>
                <a:uLnTx/>
                <a:uFillTx/>
                <a:latin typeface="Arial"/>
                <a:ea typeface="+mj-ea"/>
                <a:cs typeface="+mj-cs"/>
              </a:rPr>
              <a:t>The Loyalty Effect</a:t>
            </a:r>
            <a:endParaRPr kumimoji="0" lang="en-US" sz="3200" b="1" i="0" u="none" strike="noStrike" kern="1200" cap="none" spc="0" normalizeH="0" baseline="0" noProof="0" dirty="0">
              <a:ln>
                <a:noFill/>
              </a:ln>
              <a:solidFill>
                <a:srgbClr val="231F20"/>
              </a:solidFill>
              <a:effectLst/>
              <a:uLnTx/>
              <a:uFillTx/>
              <a:latin typeface="Arial"/>
              <a:ea typeface="+mj-ea"/>
              <a:cs typeface="+mj-cs"/>
            </a:endParaRPr>
          </a:p>
        </p:txBody>
      </p:sp>
      <p:sp>
        <p:nvSpPr>
          <p:cNvPr id="13" name="Text Placeholder 2">
            <a:extLst>
              <a:ext uri="{FF2B5EF4-FFF2-40B4-BE49-F238E27FC236}">
                <a16:creationId xmlns:a16="http://schemas.microsoft.com/office/drawing/2014/main" id="{114062AE-3FAA-4121-BE19-9F1E338F4D6D}"/>
              </a:ext>
            </a:extLst>
          </p:cNvPr>
          <p:cNvSpPr txBox="1">
            <a:spLocks/>
          </p:cNvSpPr>
          <p:nvPr/>
        </p:nvSpPr>
        <p:spPr>
          <a:xfrm>
            <a:off x="839788" y="1052513"/>
            <a:ext cx="10512425" cy="647700"/>
          </a:xfrm>
          <a:prstGeom prst="rect">
            <a:avLst/>
          </a:prstGeom>
        </p:spPr>
        <p:txBody>
          <a:bodyPr vert="horz" lIns="91440" tIns="45720" rIns="91440" bIns="45720" rtlCol="0">
            <a:normAutofit/>
          </a:bodyPr>
          <a:lstStyle>
            <a:lvl1pPr marL="0" indent="0" algn="l" defTabSz="914400" rtl="0" eaLnBrk="1" latinLnBrk="0" hangingPunct="1">
              <a:lnSpc>
                <a:spcPct val="100000"/>
              </a:lnSpc>
              <a:spcBef>
                <a:spcPts val="600"/>
              </a:spcBef>
              <a:buFont typeface="Arial"/>
              <a:buNone/>
              <a:defRPr sz="2400" kern="1200" baseline="0">
                <a:solidFill>
                  <a:schemeClr val="tx2"/>
                </a:solidFill>
                <a:latin typeface="+mn-lt"/>
                <a:ea typeface="+mn-ea"/>
                <a:cs typeface="+mn-cs"/>
              </a:defRPr>
            </a:lvl1pPr>
            <a:lvl2pPr marL="469800" indent="-252000" algn="l" defTabSz="914400" rtl="0" eaLnBrk="1" latinLnBrk="0" hangingPunct="1">
              <a:lnSpc>
                <a:spcPct val="100000"/>
              </a:lnSpc>
              <a:spcBef>
                <a:spcPts val="600"/>
              </a:spcBef>
              <a:buSzPct val="80000"/>
              <a:buFont typeface=".AppleSystemUIFont" charset="0"/>
              <a:buChar char="‒"/>
              <a:defRPr sz="2400" kern="1200">
                <a:solidFill>
                  <a:schemeClr val="tx2"/>
                </a:solidFill>
                <a:latin typeface="+mn-lt"/>
                <a:ea typeface="+mn-ea"/>
                <a:cs typeface="+mn-cs"/>
              </a:defRPr>
            </a:lvl2pPr>
            <a:lvl3pPr marL="792000" indent="-252000" algn="l" defTabSz="914400" rtl="0" eaLnBrk="1" latinLnBrk="0" hangingPunct="1">
              <a:lnSpc>
                <a:spcPct val="100000"/>
              </a:lnSpc>
              <a:spcBef>
                <a:spcPts val="600"/>
              </a:spcBef>
              <a:buSzPct val="80000"/>
              <a:buFont typeface=".AppleSystemUIFont" charset="0"/>
              <a:buChar char="‒"/>
              <a:defRPr sz="2200" kern="1200">
                <a:solidFill>
                  <a:schemeClr val="tx2"/>
                </a:solidFill>
                <a:latin typeface="+mn-lt"/>
                <a:ea typeface="+mn-ea"/>
                <a:cs typeface="+mn-cs"/>
              </a:defRPr>
            </a:lvl3pPr>
            <a:lvl4pPr marL="1080000" indent="-252000" algn="l" defTabSz="914400" rtl="0" eaLnBrk="1" latinLnBrk="0" hangingPunct="1">
              <a:lnSpc>
                <a:spcPct val="100000"/>
              </a:lnSpc>
              <a:spcBef>
                <a:spcPts val="600"/>
              </a:spcBef>
              <a:buSzPct val="80000"/>
              <a:buFont typeface=".AppleSystemUIFont" charset="0"/>
              <a:buChar char="‒"/>
              <a:defRPr sz="2200" kern="1200">
                <a:solidFill>
                  <a:schemeClr val="tx2"/>
                </a:solidFill>
                <a:latin typeface="+mn-lt"/>
                <a:ea typeface="+mn-ea"/>
                <a:cs typeface="+mn-cs"/>
              </a:defRPr>
            </a:lvl4pPr>
            <a:lvl5pPr marL="1440000" indent="-252000" algn="l" defTabSz="914400" rtl="0" eaLnBrk="1" latinLnBrk="0" hangingPunct="1">
              <a:lnSpc>
                <a:spcPct val="100000"/>
              </a:lnSpc>
              <a:spcBef>
                <a:spcPts val="600"/>
              </a:spcBef>
              <a:buSzPct val="80000"/>
              <a:buFont typeface=".AppleSystemUIFont" charset="0"/>
              <a:buChar char="‒"/>
              <a:defRPr sz="2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0"/>
              </a:spcAft>
              <a:buClrTx/>
              <a:buSzTx/>
              <a:buFont typeface="Arial"/>
              <a:buNone/>
              <a:tabLst/>
              <a:defRPr/>
            </a:pPr>
            <a:r>
              <a:rPr kumimoji="0" lang="en-US" sz="2400" b="0" i="0" u="none" strike="noStrike" kern="1200" cap="none" spc="0" normalizeH="0" baseline="0" noProof="0">
                <a:ln>
                  <a:noFill/>
                </a:ln>
                <a:solidFill>
                  <a:srgbClr val="77787B"/>
                </a:solidFill>
                <a:effectLst/>
                <a:uLnTx/>
                <a:uFillTx/>
                <a:latin typeface="Arial"/>
                <a:ea typeface="+mn-ea"/>
                <a:cs typeface="+mn-cs"/>
              </a:rPr>
              <a:t>Net Revenue –Theatre Company Case</a:t>
            </a:r>
            <a:endParaRPr kumimoji="0" lang="en-US" sz="2400" b="0" i="0" u="none" strike="noStrike" kern="1200" cap="none" spc="0" normalizeH="0" baseline="0" noProof="0" dirty="0">
              <a:ln>
                <a:noFill/>
              </a:ln>
              <a:solidFill>
                <a:srgbClr val="77787B"/>
              </a:solidFill>
              <a:effectLst/>
              <a:uLnTx/>
              <a:uFillTx/>
              <a:latin typeface="Arial"/>
              <a:ea typeface="+mn-ea"/>
              <a:cs typeface="+mn-cs"/>
            </a:endParaRPr>
          </a:p>
        </p:txBody>
      </p:sp>
      <p:graphicFrame>
        <p:nvGraphicFramePr>
          <p:cNvPr id="14" name="Table 13">
            <a:extLst>
              <a:ext uri="{FF2B5EF4-FFF2-40B4-BE49-F238E27FC236}">
                <a16:creationId xmlns:a16="http://schemas.microsoft.com/office/drawing/2014/main" id="{3EF912A4-39B2-47DE-A96A-986E424DA307}"/>
              </a:ext>
            </a:extLst>
          </p:cNvPr>
          <p:cNvGraphicFramePr>
            <a:graphicFrameLocks noGrp="1"/>
          </p:cNvGraphicFramePr>
          <p:nvPr>
            <p:extLst>
              <p:ext uri="{D42A27DB-BD31-4B8C-83A1-F6EECF244321}">
                <p14:modId xmlns:p14="http://schemas.microsoft.com/office/powerpoint/2010/main" val="781955816"/>
              </p:ext>
            </p:extLst>
          </p:nvPr>
        </p:nvGraphicFramePr>
        <p:xfrm>
          <a:off x="1054100" y="1778000"/>
          <a:ext cx="10058400" cy="4205015"/>
        </p:xfrm>
        <a:graphic>
          <a:graphicData uri="http://schemas.openxmlformats.org/drawingml/2006/table">
            <a:tbl>
              <a:tblPr firstRow="1" bandRow="1"/>
              <a:tblGrid>
                <a:gridCol w="2011680">
                  <a:extLst>
                    <a:ext uri="{9D8B030D-6E8A-4147-A177-3AD203B41FA5}">
                      <a16:colId xmlns:a16="http://schemas.microsoft.com/office/drawing/2014/main" val="2104902150"/>
                    </a:ext>
                  </a:extLst>
                </a:gridCol>
                <a:gridCol w="2011680">
                  <a:extLst>
                    <a:ext uri="{9D8B030D-6E8A-4147-A177-3AD203B41FA5}">
                      <a16:colId xmlns:a16="http://schemas.microsoft.com/office/drawing/2014/main" val="4200533595"/>
                    </a:ext>
                  </a:extLst>
                </a:gridCol>
                <a:gridCol w="2011680">
                  <a:extLst>
                    <a:ext uri="{9D8B030D-6E8A-4147-A177-3AD203B41FA5}">
                      <a16:colId xmlns:a16="http://schemas.microsoft.com/office/drawing/2014/main" val="1638299597"/>
                    </a:ext>
                  </a:extLst>
                </a:gridCol>
                <a:gridCol w="2011680">
                  <a:extLst>
                    <a:ext uri="{9D8B030D-6E8A-4147-A177-3AD203B41FA5}">
                      <a16:colId xmlns:a16="http://schemas.microsoft.com/office/drawing/2014/main" val="1691957354"/>
                    </a:ext>
                  </a:extLst>
                </a:gridCol>
                <a:gridCol w="2011680">
                  <a:extLst>
                    <a:ext uri="{9D8B030D-6E8A-4147-A177-3AD203B41FA5}">
                      <a16:colId xmlns:a16="http://schemas.microsoft.com/office/drawing/2014/main" val="3475660027"/>
                    </a:ext>
                  </a:extLst>
                </a:gridCol>
              </a:tblGrid>
              <a:tr h="1050335">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endParaRPr lang="en-US" b="1" dirty="0"/>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US" dirty="0"/>
                        <a:t>Single Ticket Buyers</a:t>
                      </a:r>
                    </a:p>
                  </a:txBody>
                  <a:tcPr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6B9F96"/>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US" dirty="0"/>
                        <a:t>New Subscribers</a:t>
                      </a:r>
                    </a:p>
                  </a:txBody>
                  <a:tcPr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0078A3"/>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US" dirty="0"/>
                        <a:t>Renewing Subscribers</a:t>
                      </a:r>
                    </a:p>
                  </a:txBody>
                  <a:tcPr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0078A3"/>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US" dirty="0"/>
                        <a:t>Renewing Subscriber-Donors</a:t>
                      </a:r>
                    </a:p>
                  </a:txBody>
                  <a:tcPr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582A4D"/>
                    </a:solidFill>
                  </a:tcPr>
                </a:tc>
                <a:extLst>
                  <a:ext uri="{0D108BD9-81ED-4DB2-BD59-A6C34878D82A}">
                    <a16:rowId xmlns:a16="http://schemas.microsoft.com/office/drawing/2014/main" val="3457310474"/>
                  </a:ext>
                </a:extLst>
              </a:tr>
              <a:tr h="105156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endParaRPr lang="en-US" b="1" dirty="0"/>
                    </a:p>
                    <a:p>
                      <a:pPr algn="l"/>
                      <a:r>
                        <a:rPr lang="en-US" b="1" dirty="0"/>
                        <a:t>Per Patron Yield</a:t>
                      </a:r>
                    </a:p>
                    <a:p>
                      <a:pPr algn="l"/>
                      <a:endParaRPr lang="en-US" b="1" dirty="0"/>
                    </a:p>
                  </a:txBody>
                  <a:tcPr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FFFFFF">
                        <a:lumMod val="8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2000" dirty="0"/>
                        <a:t>$53.84</a:t>
                      </a:r>
                    </a:p>
                  </a:txBody>
                  <a:tcPr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FFFFFF">
                        <a:lumMod val="8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2000" dirty="0">
                          <a:solidFill>
                            <a:srgbClr val="E81E25"/>
                          </a:solidFill>
                        </a:rPr>
                        <a:t>$156.05</a:t>
                      </a:r>
                    </a:p>
                  </a:txBody>
                  <a:tcPr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FFFFFF">
                        <a:lumMod val="8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2000" dirty="0"/>
                        <a:t>$341.51</a:t>
                      </a:r>
                    </a:p>
                  </a:txBody>
                  <a:tcPr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FFFFFF">
                        <a:lumMod val="8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2000" dirty="0">
                          <a:solidFill>
                            <a:srgbClr val="E81E25"/>
                          </a:solidFill>
                        </a:rPr>
                        <a:t>$550.42</a:t>
                      </a:r>
                    </a:p>
                  </a:txBody>
                  <a:tcPr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FFFFFF">
                        <a:lumMod val="85000"/>
                      </a:srgbClr>
                    </a:solidFill>
                  </a:tcPr>
                </a:tc>
                <a:extLst>
                  <a:ext uri="{0D108BD9-81ED-4DB2-BD59-A6C34878D82A}">
                    <a16:rowId xmlns:a16="http://schemas.microsoft.com/office/drawing/2014/main" val="4283462585"/>
                  </a:ext>
                </a:extLst>
              </a:tr>
              <a:tr h="105156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endParaRPr lang="en-US" b="1" dirty="0"/>
                    </a:p>
                    <a:p>
                      <a:pPr algn="l"/>
                      <a:r>
                        <a:rPr lang="en-US" b="1" dirty="0"/>
                        <a:t>Cost-of-Sale</a:t>
                      </a:r>
                    </a:p>
                    <a:p>
                      <a:pPr algn="l"/>
                      <a:endParaRPr lang="en-US" b="1" dirty="0"/>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FFFFFF">
                        <a:lumMod val="9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2000" dirty="0"/>
                        <a:t>20%</a:t>
                      </a: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FFFFFF">
                        <a:lumMod val="9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2000" dirty="0"/>
                        <a:t>25%</a:t>
                      </a: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FFFFFF">
                        <a:lumMod val="9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2000" dirty="0">
                          <a:solidFill>
                            <a:srgbClr val="E81E25"/>
                          </a:solidFill>
                        </a:rPr>
                        <a:t>3%</a:t>
                      </a: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FFFFFF">
                        <a:lumMod val="9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2000" dirty="0"/>
                        <a:t>3%</a:t>
                      </a: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FFFFFF">
                        <a:lumMod val="95000"/>
                      </a:srgbClr>
                    </a:solidFill>
                  </a:tcPr>
                </a:tc>
                <a:extLst>
                  <a:ext uri="{0D108BD9-81ED-4DB2-BD59-A6C34878D82A}">
                    <a16:rowId xmlns:a16="http://schemas.microsoft.com/office/drawing/2014/main" val="3213982512"/>
                  </a:ext>
                </a:extLst>
              </a:tr>
              <a:tr h="105156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endParaRPr lang="en-US" b="1" dirty="0"/>
                    </a:p>
                    <a:p>
                      <a:pPr algn="l"/>
                      <a:r>
                        <a:rPr lang="en-US" b="1" dirty="0"/>
                        <a:t>Renewal Rate</a:t>
                      </a:r>
                    </a:p>
                    <a:p>
                      <a:pPr algn="l"/>
                      <a:endParaRPr lang="en-US" b="1" dirty="0"/>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FFFFFF">
                        <a:lumMod val="8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2000" dirty="0"/>
                        <a:t>23%</a:t>
                      </a: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FFFFFF">
                        <a:lumMod val="8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2000" dirty="0">
                          <a:solidFill>
                            <a:srgbClr val="E81E25"/>
                          </a:solidFill>
                        </a:rPr>
                        <a:t>46%</a:t>
                      </a: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FFFFFF">
                        <a:lumMod val="8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2000" dirty="0"/>
                        <a:t>69%</a:t>
                      </a: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FFFFFF">
                        <a:lumMod val="8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2000" dirty="0">
                          <a:solidFill>
                            <a:srgbClr val="E81E25"/>
                          </a:solidFill>
                        </a:rPr>
                        <a:t>88%</a:t>
                      </a: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FFFFFF">
                        <a:lumMod val="85000"/>
                      </a:srgbClr>
                    </a:solidFill>
                  </a:tcPr>
                </a:tc>
                <a:extLst>
                  <a:ext uri="{0D108BD9-81ED-4DB2-BD59-A6C34878D82A}">
                    <a16:rowId xmlns:a16="http://schemas.microsoft.com/office/drawing/2014/main" val="1822746709"/>
                  </a:ext>
                </a:extLst>
              </a:tr>
            </a:tbl>
          </a:graphicData>
        </a:graphic>
      </p:graphicFrame>
    </p:spTree>
    <p:extLst>
      <p:ext uri="{BB962C8B-B14F-4D97-AF65-F5344CB8AC3E}">
        <p14:creationId xmlns:p14="http://schemas.microsoft.com/office/powerpoint/2010/main" val="953988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Loyalty Effect2">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C4F622DA-AE56-47F7-82BA-AA8A6E778234}"/>
              </a:ext>
            </a:extLst>
          </p:cNvPr>
          <p:cNvSpPr txBox="1">
            <a:spLocks/>
          </p:cNvSpPr>
          <p:nvPr/>
        </p:nvSpPr>
        <p:spPr>
          <a:xfrm>
            <a:off x="838200" y="365127"/>
            <a:ext cx="10515600" cy="687388"/>
          </a:xfrm>
          <a:prstGeom prst="rect">
            <a:avLst/>
          </a:prstGeom>
        </p:spPr>
        <p:txBody>
          <a:bodyPr vert="horz" lIns="91440" tIns="45720" rIns="91440" bIns="45720" rtlCol="0" anchor="b">
            <a:normAutofit/>
          </a:bodyPr>
          <a:lstStyle>
            <a:lvl1pPr algn="l" defTabSz="914400" rtl="0" eaLnBrk="1" latinLnBrk="0" hangingPunct="1">
              <a:lnSpc>
                <a:spcPct val="100000"/>
              </a:lnSpc>
              <a:spcBef>
                <a:spcPct val="0"/>
              </a:spcBef>
              <a:buNone/>
              <a:defRPr sz="3200" b="1"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a:ln>
                  <a:noFill/>
                </a:ln>
                <a:solidFill>
                  <a:srgbClr val="231F20"/>
                </a:solidFill>
                <a:effectLst/>
                <a:uLnTx/>
                <a:uFillTx/>
                <a:latin typeface="Arial"/>
                <a:ea typeface="+mj-ea"/>
                <a:cs typeface="+mj-cs"/>
              </a:rPr>
              <a:t>Why Loyalty Matters</a:t>
            </a:r>
            <a:endParaRPr kumimoji="0" lang="en-US" sz="3200" b="1" i="0" u="none" strike="noStrike" kern="1200" cap="none" spc="0" normalizeH="0" baseline="0" noProof="0" dirty="0">
              <a:ln>
                <a:noFill/>
              </a:ln>
              <a:solidFill>
                <a:srgbClr val="231F20"/>
              </a:solidFill>
              <a:effectLst/>
              <a:uLnTx/>
              <a:uFillTx/>
              <a:latin typeface="Arial"/>
              <a:ea typeface="+mj-ea"/>
              <a:cs typeface="+mj-cs"/>
            </a:endParaRPr>
          </a:p>
        </p:txBody>
      </p:sp>
      <p:sp>
        <p:nvSpPr>
          <p:cNvPr id="10" name="Text Placeholder 2">
            <a:extLst>
              <a:ext uri="{FF2B5EF4-FFF2-40B4-BE49-F238E27FC236}">
                <a16:creationId xmlns:a16="http://schemas.microsoft.com/office/drawing/2014/main" id="{97B5A0A4-7CDD-4CCD-B93B-97D44118A1B4}"/>
              </a:ext>
            </a:extLst>
          </p:cNvPr>
          <p:cNvSpPr txBox="1">
            <a:spLocks/>
          </p:cNvSpPr>
          <p:nvPr/>
        </p:nvSpPr>
        <p:spPr>
          <a:xfrm>
            <a:off x="839788" y="1052513"/>
            <a:ext cx="10512425" cy="647700"/>
          </a:xfrm>
          <a:prstGeom prst="rect">
            <a:avLst/>
          </a:prstGeom>
        </p:spPr>
        <p:txBody>
          <a:bodyPr vert="horz" lIns="91440" tIns="45720" rIns="91440" bIns="45720" rtlCol="0">
            <a:normAutofit/>
          </a:bodyPr>
          <a:lstStyle>
            <a:lvl1pPr marL="0" indent="0" algn="l" defTabSz="914400" rtl="0" eaLnBrk="1" latinLnBrk="0" hangingPunct="1">
              <a:lnSpc>
                <a:spcPct val="100000"/>
              </a:lnSpc>
              <a:spcBef>
                <a:spcPts val="600"/>
              </a:spcBef>
              <a:buFont typeface="Arial"/>
              <a:buNone/>
              <a:defRPr sz="2400" kern="1200" baseline="0">
                <a:solidFill>
                  <a:schemeClr val="tx2"/>
                </a:solidFill>
                <a:latin typeface="+mn-lt"/>
                <a:ea typeface="+mn-ea"/>
                <a:cs typeface="+mn-cs"/>
              </a:defRPr>
            </a:lvl1pPr>
            <a:lvl2pPr marL="469800" indent="-252000" algn="l" defTabSz="914400" rtl="0" eaLnBrk="1" latinLnBrk="0" hangingPunct="1">
              <a:lnSpc>
                <a:spcPct val="100000"/>
              </a:lnSpc>
              <a:spcBef>
                <a:spcPts val="600"/>
              </a:spcBef>
              <a:buSzPct val="80000"/>
              <a:buFont typeface=".AppleSystemUIFont" charset="0"/>
              <a:buChar char="‒"/>
              <a:defRPr sz="2400" kern="1200">
                <a:solidFill>
                  <a:schemeClr val="tx2"/>
                </a:solidFill>
                <a:latin typeface="+mn-lt"/>
                <a:ea typeface="+mn-ea"/>
                <a:cs typeface="+mn-cs"/>
              </a:defRPr>
            </a:lvl2pPr>
            <a:lvl3pPr marL="792000" indent="-252000" algn="l" defTabSz="914400" rtl="0" eaLnBrk="1" latinLnBrk="0" hangingPunct="1">
              <a:lnSpc>
                <a:spcPct val="100000"/>
              </a:lnSpc>
              <a:spcBef>
                <a:spcPts val="600"/>
              </a:spcBef>
              <a:buSzPct val="80000"/>
              <a:buFont typeface=".AppleSystemUIFont" charset="0"/>
              <a:buChar char="‒"/>
              <a:defRPr sz="2200" kern="1200">
                <a:solidFill>
                  <a:schemeClr val="tx2"/>
                </a:solidFill>
                <a:latin typeface="+mn-lt"/>
                <a:ea typeface="+mn-ea"/>
                <a:cs typeface="+mn-cs"/>
              </a:defRPr>
            </a:lvl3pPr>
            <a:lvl4pPr marL="1080000" indent="-252000" algn="l" defTabSz="914400" rtl="0" eaLnBrk="1" latinLnBrk="0" hangingPunct="1">
              <a:lnSpc>
                <a:spcPct val="100000"/>
              </a:lnSpc>
              <a:spcBef>
                <a:spcPts val="600"/>
              </a:spcBef>
              <a:buSzPct val="80000"/>
              <a:buFont typeface=".AppleSystemUIFont" charset="0"/>
              <a:buChar char="‒"/>
              <a:defRPr sz="2200" kern="1200">
                <a:solidFill>
                  <a:schemeClr val="tx2"/>
                </a:solidFill>
                <a:latin typeface="+mn-lt"/>
                <a:ea typeface="+mn-ea"/>
                <a:cs typeface="+mn-cs"/>
              </a:defRPr>
            </a:lvl4pPr>
            <a:lvl5pPr marL="1440000" indent="-252000" algn="l" defTabSz="914400" rtl="0" eaLnBrk="1" latinLnBrk="0" hangingPunct="1">
              <a:lnSpc>
                <a:spcPct val="100000"/>
              </a:lnSpc>
              <a:spcBef>
                <a:spcPts val="600"/>
              </a:spcBef>
              <a:buSzPct val="80000"/>
              <a:buFont typeface=".AppleSystemUIFont" charset="0"/>
              <a:buChar char="‒"/>
              <a:defRPr sz="2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0"/>
              </a:spcAft>
              <a:buClrTx/>
              <a:buSzTx/>
              <a:buFont typeface="Arial"/>
              <a:buNone/>
              <a:tabLst/>
              <a:defRPr/>
            </a:pPr>
            <a:r>
              <a:rPr kumimoji="0" lang="en-US" sz="2400" b="0" i="0" u="none" strike="noStrike" kern="1200" cap="none" spc="0" normalizeH="0" baseline="0" noProof="0">
                <a:ln>
                  <a:noFill/>
                </a:ln>
                <a:solidFill>
                  <a:srgbClr val="77787B"/>
                </a:solidFill>
                <a:effectLst/>
                <a:uLnTx/>
                <a:uFillTx/>
                <a:latin typeface="Arial"/>
                <a:ea typeface="+mn-ea"/>
                <a:cs typeface="+mn-cs"/>
              </a:rPr>
              <a:t>Net Revenue Example</a:t>
            </a:r>
            <a:endParaRPr kumimoji="0" lang="en-US" sz="2400" b="0" i="0" u="none" strike="noStrike" kern="1200" cap="none" spc="0" normalizeH="0" baseline="0" noProof="0" dirty="0">
              <a:ln>
                <a:noFill/>
              </a:ln>
              <a:solidFill>
                <a:srgbClr val="77787B"/>
              </a:solidFill>
              <a:effectLst/>
              <a:uLnTx/>
              <a:uFillTx/>
              <a:latin typeface="Arial"/>
              <a:ea typeface="+mn-ea"/>
              <a:cs typeface="+mn-cs"/>
            </a:endParaRPr>
          </a:p>
        </p:txBody>
      </p:sp>
      <p:graphicFrame>
        <p:nvGraphicFramePr>
          <p:cNvPr id="11" name="Table 10">
            <a:extLst>
              <a:ext uri="{FF2B5EF4-FFF2-40B4-BE49-F238E27FC236}">
                <a16:creationId xmlns:a16="http://schemas.microsoft.com/office/drawing/2014/main" id="{222F377C-861E-4987-89B5-DDA86B28BA46}"/>
              </a:ext>
            </a:extLst>
          </p:cNvPr>
          <p:cNvGraphicFramePr>
            <a:graphicFrameLocks noGrp="1"/>
          </p:cNvGraphicFramePr>
          <p:nvPr>
            <p:extLst>
              <p:ext uri="{D42A27DB-BD31-4B8C-83A1-F6EECF244321}">
                <p14:modId xmlns:p14="http://schemas.microsoft.com/office/powerpoint/2010/main" val="2665532345"/>
              </p:ext>
            </p:extLst>
          </p:nvPr>
        </p:nvGraphicFramePr>
        <p:xfrm>
          <a:off x="1054100" y="1778000"/>
          <a:ext cx="10058400" cy="4205015"/>
        </p:xfrm>
        <a:graphic>
          <a:graphicData uri="http://schemas.openxmlformats.org/drawingml/2006/table">
            <a:tbl>
              <a:tblPr firstRow="1" bandRow="1"/>
              <a:tblGrid>
                <a:gridCol w="2011680">
                  <a:extLst>
                    <a:ext uri="{9D8B030D-6E8A-4147-A177-3AD203B41FA5}">
                      <a16:colId xmlns:a16="http://schemas.microsoft.com/office/drawing/2014/main" val="2104902150"/>
                    </a:ext>
                  </a:extLst>
                </a:gridCol>
                <a:gridCol w="2011680">
                  <a:extLst>
                    <a:ext uri="{9D8B030D-6E8A-4147-A177-3AD203B41FA5}">
                      <a16:colId xmlns:a16="http://schemas.microsoft.com/office/drawing/2014/main" val="4200533595"/>
                    </a:ext>
                  </a:extLst>
                </a:gridCol>
                <a:gridCol w="2011680">
                  <a:extLst>
                    <a:ext uri="{9D8B030D-6E8A-4147-A177-3AD203B41FA5}">
                      <a16:colId xmlns:a16="http://schemas.microsoft.com/office/drawing/2014/main" val="1638299597"/>
                    </a:ext>
                  </a:extLst>
                </a:gridCol>
                <a:gridCol w="2011680">
                  <a:extLst>
                    <a:ext uri="{9D8B030D-6E8A-4147-A177-3AD203B41FA5}">
                      <a16:colId xmlns:a16="http://schemas.microsoft.com/office/drawing/2014/main" val="1691957354"/>
                    </a:ext>
                  </a:extLst>
                </a:gridCol>
                <a:gridCol w="2011680">
                  <a:extLst>
                    <a:ext uri="{9D8B030D-6E8A-4147-A177-3AD203B41FA5}">
                      <a16:colId xmlns:a16="http://schemas.microsoft.com/office/drawing/2014/main" val="3475660027"/>
                    </a:ext>
                  </a:extLst>
                </a:gridCol>
              </a:tblGrid>
              <a:tr h="1050335">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endParaRPr lang="en-US" b="1" dirty="0"/>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US" dirty="0"/>
                        <a:t>Single Ticket Buyers</a:t>
                      </a:r>
                    </a:p>
                  </a:txBody>
                  <a:tcPr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6B9F96"/>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US" dirty="0"/>
                        <a:t>New Subscribers</a:t>
                      </a:r>
                    </a:p>
                  </a:txBody>
                  <a:tcPr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0078A3"/>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US" dirty="0"/>
                        <a:t>Renewing Subscribers</a:t>
                      </a:r>
                    </a:p>
                  </a:txBody>
                  <a:tcPr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0078A3"/>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US" dirty="0"/>
                        <a:t>Renewing Subscriber-Donors</a:t>
                      </a:r>
                    </a:p>
                  </a:txBody>
                  <a:tcPr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582A4D"/>
                    </a:solidFill>
                  </a:tcPr>
                </a:tc>
                <a:extLst>
                  <a:ext uri="{0D108BD9-81ED-4DB2-BD59-A6C34878D82A}">
                    <a16:rowId xmlns:a16="http://schemas.microsoft.com/office/drawing/2014/main" val="3457310474"/>
                  </a:ext>
                </a:extLst>
              </a:tr>
              <a:tr h="105156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endParaRPr lang="en-US" b="1" dirty="0"/>
                    </a:p>
                    <a:p>
                      <a:pPr algn="l"/>
                      <a:r>
                        <a:rPr lang="en-US" b="1" dirty="0"/>
                        <a:t>Per Patron Yield</a:t>
                      </a:r>
                    </a:p>
                    <a:p>
                      <a:pPr algn="l"/>
                      <a:endParaRPr lang="en-US" b="1" dirty="0"/>
                    </a:p>
                  </a:txBody>
                  <a:tcPr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FFFFFF">
                        <a:lumMod val="8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2000" dirty="0"/>
                        <a:t>$53.84</a:t>
                      </a:r>
                    </a:p>
                  </a:txBody>
                  <a:tcPr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FFFFFF">
                        <a:lumMod val="8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2000" dirty="0">
                          <a:solidFill>
                            <a:srgbClr val="E81E25"/>
                          </a:solidFill>
                        </a:rPr>
                        <a:t>$156.05</a:t>
                      </a:r>
                    </a:p>
                  </a:txBody>
                  <a:tcPr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FFFFFF">
                        <a:lumMod val="8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2000" dirty="0"/>
                        <a:t>$341.51</a:t>
                      </a:r>
                    </a:p>
                  </a:txBody>
                  <a:tcPr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FFFFFF">
                        <a:lumMod val="8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2000" dirty="0">
                          <a:solidFill>
                            <a:srgbClr val="E81E25"/>
                          </a:solidFill>
                        </a:rPr>
                        <a:t>$550.42</a:t>
                      </a:r>
                    </a:p>
                  </a:txBody>
                  <a:tcPr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FFFFFF">
                        <a:lumMod val="85000"/>
                      </a:srgbClr>
                    </a:solidFill>
                  </a:tcPr>
                </a:tc>
                <a:extLst>
                  <a:ext uri="{0D108BD9-81ED-4DB2-BD59-A6C34878D82A}">
                    <a16:rowId xmlns:a16="http://schemas.microsoft.com/office/drawing/2014/main" val="4283462585"/>
                  </a:ext>
                </a:extLst>
              </a:tr>
              <a:tr h="105156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endParaRPr lang="en-US" b="1" dirty="0"/>
                    </a:p>
                    <a:p>
                      <a:pPr algn="l"/>
                      <a:r>
                        <a:rPr lang="en-US" b="1" dirty="0"/>
                        <a:t>Cost-of-Sale</a:t>
                      </a:r>
                    </a:p>
                    <a:p>
                      <a:pPr algn="l"/>
                      <a:endParaRPr lang="en-US" b="1" dirty="0"/>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FFFFFF">
                        <a:lumMod val="9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2000" dirty="0"/>
                        <a:t>20%</a:t>
                      </a: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FFFFFF">
                        <a:lumMod val="9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2000" dirty="0"/>
                        <a:t>25%</a:t>
                      </a: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FFFFFF">
                        <a:lumMod val="9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2000" dirty="0">
                          <a:solidFill>
                            <a:srgbClr val="E81E25"/>
                          </a:solidFill>
                        </a:rPr>
                        <a:t>3%</a:t>
                      </a: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FFFFFF">
                        <a:lumMod val="9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2000" dirty="0"/>
                        <a:t>3%</a:t>
                      </a: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FFFFFF">
                        <a:lumMod val="95000"/>
                      </a:srgbClr>
                    </a:solidFill>
                  </a:tcPr>
                </a:tc>
                <a:extLst>
                  <a:ext uri="{0D108BD9-81ED-4DB2-BD59-A6C34878D82A}">
                    <a16:rowId xmlns:a16="http://schemas.microsoft.com/office/drawing/2014/main" val="3213982512"/>
                  </a:ext>
                </a:extLst>
              </a:tr>
              <a:tr h="105156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endParaRPr lang="en-US" b="1" dirty="0"/>
                    </a:p>
                    <a:p>
                      <a:pPr algn="l"/>
                      <a:r>
                        <a:rPr lang="en-US" b="1" dirty="0"/>
                        <a:t>Renewal Rate</a:t>
                      </a:r>
                    </a:p>
                    <a:p>
                      <a:pPr algn="l"/>
                      <a:endParaRPr lang="en-US" b="1" dirty="0"/>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FFFFFF">
                        <a:lumMod val="8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2000" dirty="0"/>
                        <a:t>23%</a:t>
                      </a: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FFFFFF">
                        <a:lumMod val="8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2000" dirty="0">
                          <a:solidFill>
                            <a:srgbClr val="E81E25"/>
                          </a:solidFill>
                        </a:rPr>
                        <a:t>46%</a:t>
                      </a: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FFFFFF">
                        <a:lumMod val="8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2000" dirty="0"/>
                        <a:t>69%</a:t>
                      </a: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FFFFFF">
                        <a:lumMod val="8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2000" dirty="0">
                          <a:solidFill>
                            <a:srgbClr val="E81E25"/>
                          </a:solidFill>
                        </a:rPr>
                        <a:t>88%</a:t>
                      </a: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FFFFFF">
                        <a:lumMod val="85000"/>
                      </a:srgbClr>
                    </a:solidFill>
                  </a:tcPr>
                </a:tc>
                <a:extLst>
                  <a:ext uri="{0D108BD9-81ED-4DB2-BD59-A6C34878D82A}">
                    <a16:rowId xmlns:a16="http://schemas.microsoft.com/office/drawing/2014/main" val="1822746709"/>
                  </a:ext>
                </a:extLst>
              </a:tr>
            </a:tbl>
          </a:graphicData>
        </a:graphic>
      </p:graphicFrame>
    </p:spTree>
    <p:extLst>
      <p:ext uri="{BB962C8B-B14F-4D97-AF65-F5344CB8AC3E}">
        <p14:creationId xmlns:p14="http://schemas.microsoft.com/office/powerpoint/2010/main" val="385770100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Quote, Jill Robinson">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1196975"/>
            <a:ext cx="8173825" cy="3529012"/>
          </a:xfrm>
        </p:spPr>
        <p:txBody>
          <a:bodyPr anchor="ctr">
            <a:normAutofit/>
          </a:bodyPr>
          <a:lstStyle>
            <a:lvl1pPr>
              <a:lnSpc>
                <a:spcPct val="70000"/>
              </a:lnSpc>
              <a:defRPr sz="9600" b="0" i="1">
                <a:solidFill>
                  <a:schemeClr val="bg1"/>
                </a:solidFill>
                <a:latin typeface="Garamond" charset="0"/>
                <a:ea typeface="Garamond" charset="0"/>
                <a:cs typeface="Garamond" charset="0"/>
              </a:defRPr>
            </a:lvl1pPr>
          </a:lstStyle>
          <a:p>
            <a:r>
              <a:rPr lang="en-GB" dirty="0"/>
              <a:t>Data doesn’t do</a:t>
            </a:r>
            <a:br>
              <a:rPr lang="en-GB" dirty="0"/>
            </a:br>
            <a:r>
              <a:rPr lang="en-GB" dirty="0"/>
              <a:t>people do</a:t>
            </a:r>
            <a:endParaRPr lang="en-US" dirty="0"/>
          </a:p>
        </p:txBody>
      </p:sp>
      <p:sp>
        <p:nvSpPr>
          <p:cNvPr id="7" name="Text Placeholder 6"/>
          <p:cNvSpPr>
            <a:spLocks noGrp="1"/>
          </p:cNvSpPr>
          <p:nvPr>
            <p:ph type="body" sz="quarter" idx="10" hasCustomPrompt="1"/>
          </p:nvPr>
        </p:nvSpPr>
        <p:spPr>
          <a:xfrm>
            <a:off x="839788" y="4725987"/>
            <a:ext cx="8173825" cy="1439863"/>
          </a:xfrm>
        </p:spPr>
        <p:txBody>
          <a:bodyPr anchor="ctr">
            <a:normAutofit/>
          </a:bodyPr>
          <a:lstStyle>
            <a:lvl1pPr marL="0" indent="0">
              <a:buNone/>
              <a:defRPr sz="1800" baseline="0">
                <a:solidFill>
                  <a:schemeClr val="tx2"/>
                </a:solidFill>
              </a:defRPr>
            </a:lvl1pPr>
          </a:lstStyle>
          <a:p>
            <a:pPr lvl="0"/>
            <a:r>
              <a:rPr lang="en-US" dirty="0"/>
              <a:t>Jill Robinson </a:t>
            </a:r>
            <a:br>
              <a:rPr lang="en-US" dirty="0"/>
            </a:br>
            <a:r>
              <a:rPr lang="en-US" dirty="0"/>
              <a:t>President &amp; CEO, TRG Arts</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64205" y="6129600"/>
            <a:ext cx="672220" cy="576000"/>
          </a:xfrm>
          <a:prstGeom prst="rect">
            <a:avLst/>
          </a:prstGeom>
        </p:spPr>
      </p:pic>
    </p:spTree>
    <p:extLst>
      <p:ext uri="{BB962C8B-B14F-4D97-AF65-F5344CB8AC3E}">
        <p14:creationId xmlns:p14="http://schemas.microsoft.com/office/powerpoint/2010/main" val="288869220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p:cSld name="1_Quote, Jill Robinson">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1196975"/>
            <a:ext cx="8173825" cy="3529012"/>
          </a:xfrm>
        </p:spPr>
        <p:txBody>
          <a:bodyPr anchor="ctr">
            <a:normAutofit/>
          </a:bodyPr>
          <a:lstStyle>
            <a:lvl1pPr>
              <a:lnSpc>
                <a:spcPct val="70000"/>
              </a:lnSpc>
              <a:defRPr sz="9600" b="0" i="1">
                <a:solidFill>
                  <a:schemeClr val="bg1"/>
                </a:solidFill>
                <a:latin typeface="Garamond" charset="0"/>
                <a:ea typeface="Garamond" charset="0"/>
                <a:cs typeface="Garamond" charset="0"/>
              </a:defRPr>
            </a:lvl1pPr>
          </a:lstStyle>
          <a:p>
            <a:r>
              <a:rPr lang="en-GB" dirty="0"/>
              <a:t>Data doesn’t do</a:t>
            </a:r>
            <a:br>
              <a:rPr lang="en-GB" dirty="0"/>
            </a:br>
            <a:r>
              <a:rPr lang="en-GB" dirty="0"/>
              <a:t>people do</a:t>
            </a:r>
            <a:endParaRPr lang="en-US" dirty="0"/>
          </a:p>
        </p:txBody>
      </p:sp>
      <p:sp>
        <p:nvSpPr>
          <p:cNvPr id="7" name="Text Placeholder 6"/>
          <p:cNvSpPr>
            <a:spLocks noGrp="1"/>
          </p:cNvSpPr>
          <p:nvPr>
            <p:ph type="body" sz="quarter" idx="10" hasCustomPrompt="1"/>
          </p:nvPr>
        </p:nvSpPr>
        <p:spPr>
          <a:xfrm>
            <a:off x="839788" y="4725987"/>
            <a:ext cx="8173825" cy="1439863"/>
          </a:xfrm>
        </p:spPr>
        <p:txBody>
          <a:bodyPr anchor="ctr">
            <a:normAutofit/>
          </a:bodyPr>
          <a:lstStyle>
            <a:lvl1pPr marL="0" indent="0">
              <a:buNone/>
              <a:defRPr sz="1800" baseline="0">
                <a:solidFill>
                  <a:schemeClr val="tx2"/>
                </a:solidFill>
              </a:defRPr>
            </a:lvl1pPr>
          </a:lstStyle>
          <a:p>
            <a:pPr lvl="0"/>
            <a:r>
              <a:rPr lang="en-US" dirty="0"/>
              <a:t>Rick Lester</a:t>
            </a:r>
            <a:br>
              <a:rPr lang="en-US" dirty="0"/>
            </a:br>
            <a:r>
              <a:rPr lang="en-US" dirty="0"/>
              <a:t>Founder, TRG Arts</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64205" y="6129600"/>
            <a:ext cx="672220" cy="576000"/>
          </a:xfrm>
          <a:prstGeom prst="rect">
            <a:avLst/>
          </a:prstGeom>
        </p:spPr>
      </p:pic>
    </p:spTree>
    <p:extLst>
      <p:ext uri="{BB962C8B-B14F-4D97-AF65-F5344CB8AC3E}">
        <p14:creationId xmlns:p14="http://schemas.microsoft.com/office/powerpoint/2010/main" val="399110086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p:cSld name="End of Presentation_Questions?">
    <p:bg>
      <p:bgPr>
        <a:solidFill>
          <a:schemeClr val="accent2"/>
        </a:solidFill>
        <a:effectLst/>
      </p:bgPr>
    </p:bg>
    <p:spTree>
      <p:nvGrpSpPr>
        <p:cNvPr id="1" name=""/>
        <p:cNvGrpSpPr/>
        <p:nvPr/>
      </p:nvGrpSpPr>
      <p:grpSpPr>
        <a:xfrm>
          <a:off x="0" y="0"/>
          <a:ext cx="0" cy="0"/>
          <a:chOff x="0" y="0"/>
          <a:chExt cx="0" cy="0"/>
        </a:xfrm>
      </p:grpSpPr>
      <p:pic>
        <p:nvPicPr>
          <p:cNvPr id="4" name="Graphic 3" descr="Help">
            <a:extLst>
              <a:ext uri="{FF2B5EF4-FFF2-40B4-BE49-F238E27FC236}">
                <a16:creationId xmlns:a16="http://schemas.microsoft.com/office/drawing/2014/main" id="{AE904AFD-02A5-4BA7-B9CF-0A576E0537FA}"/>
              </a:ext>
            </a:extLst>
          </p:cNvPr>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8655" t="9257" r="9587" b="8186"/>
          <a:stretch/>
        </p:blipFill>
        <p:spPr>
          <a:xfrm>
            <a:off x="3812056" y="1122740"/>
            <a:ext cx="4567883" cy="4612520"/>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64205" y="6129600"/>
            <a:ext cx="672220" cy="576000"/>
          </a:xfrm>
          <a:prstGeom prst="rect">
            <a:avLst/>
          </a:prstGeom>
        </p:spPr>
      </p:pic>
      <p:sp>
        <p:nvSpPr>
          <p:cNvPr id="10" name="Text Placeholder 16"/>
          <p:cNvSpPr>
            <a:spLocks noGrp="1"/>
          </p:cNvSpPr>
          <p:nvPr>
            <p:ph type="body" sz="quarter" idx="15" hasCustomPrompt="1"/>
          </p:nvPr>
        </p:nvSpPr>
        <p:spPr>
          <a:xfrm>
            <a:off x="155575" y="6165850"/>
            <a:ext cx="11196638" cy="539750"/>
          </a:xfrm>
        </p:spPr>
        <p:txBody>
          <a:bodyPr anchor="b">
            <a:normAutofit/>
          </a:bodyPr>
          <a:lstStyle>
            <a:lvl1pPr marL="0" indent="0">
              <a:buNone/>
              <a:defRPr sz="1000" baseline="0">
                <a:solidFill>
                  <a:schemeClr val="bg1"/>
                </a:solidFill>
              </a:defRPr>
            </a:lvl1pPr>
          </a:lstStyle>
          <a:p>
            <a:pPr lvl="0"/>
            <a:r>
              <a:rPr lang="en-US" dirty="0"/>
              <a:t>Template note: You can change the background color of this slide.</a:t>
            </a:r>
          </a:p>
        </p:txBody>
      </p:sp>
      <p:sp>
        <p:nvSpPr>
          <p:cNvPr id="2" name="TextBox 1">
            <a:extLst>
              <a:ext uri="{FF2B5EF4-FFF2-40B4-BE49-F238E27FC236}">
                <a16:creationId xmlns:a16="http://schemas.microsoft.com/office/drawing/2014/main" id="{A211C987-70B7-456A-B673-9CA987DF9FB5}"/>
              </a:ext>
            </a:extLst>
          </p:cNvPr>
          <p:cNvSpPr txBox="1"/>
          <p:nvPr/>
        </p:nvSpPr>
        <p:spPr>
          <a:xfrm>
            <a:off x="839788" y="3713161"/>
            <a:ext cx="10524417" cy="1446550"/>
          </a:xfrm>
          <a:prstGeom prst="rect">
            <a:avLst/>
          </a:prstGeom>
          <a:noFill/>
        </p:spPr>
        <p:txBody>
          <a:bodyPr wrap="square" rtlCol="0">
            <a:spAutoFit/>
          </a:bodyPr>
          <a:lstStyle/>
          <a:p>
            <a:pPr algn="ctr"/>
            <a:r>
              <a:rPr lang="en-US" sz="8800" i="1" kern="1200" baseline="0" dirty="0">
                <a:solidFill>
                  <a:srgbClr val="E1C724"/>
                </a:solidFill>
                <a:latin typeface="Garamond" panose="02020404030301010803" pitchFamily="18" charset="0"/>
              </a:rPr>
              <a:t>Questions?</a:t>
            </a:r>
          </a:p>
        </p:txBody>
      </p:sp>
    </p:spTree>
    <p:extLst>
      <p:ext uri="{BB962C8B-B14F-4D97-AF65-F5344CB8AC3E}">
        <p14:creationId xmlns:p14="http://schemas.microsoft.com/office/powerpoint/2010/main" val="22435282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1_Stop Doing">
    <p:bg>
      <p:bgPr>
        <a:solidFill>
          <a:schemeClr val="accent2"/>
        </a:solidFill>
        <a:effectLst/>
      </p:bgPr>
    </p:bg>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64205" y="6129600"/>
            <a:ext cx="672220" cy="576000"/>
          </a:xfrm>
          <a:prstGeom prst="rect">
            <a:avLst/>
          </a:prstGeom>
        </p:spPr>
      </p:pic>
      <p:sp>
        <p:nvSpPr>
          <p:cNvPr id="10" name="Text Placeholder 16"/>
          <p:cNvSpPr>
            <a:spLocks noGrp="1"/>
          </p:cNvSpPr>
          <p:nvPr>
            <p:ph type="body" sz="quarter" idx="15" hasCustomPrompt="1"/>
          </p:nvPr>
        </p:nvSpPr>
        <p:spPr>
          <a:xfrm>
            <a:off x="155575" y="6165850"/>
            <a:ext cx="11196638" cy="539750"/>
          </a:xfrm>
        </p:spPr>
        <p:txBody>
          <a:bodyPr anchor="b">
            <a:normAutofit/>
          </a:bodyPr>
          <a:lstStyle>
            <a:lvl1pPr marL="0" indent="0">
              <a:buNone/>
              <a:defRPr sz="1000" baseline="0">
                <a:solidFill>
                  <a:schemeClr val="bg1"/>
                </a:solidFill>
              </a:defRPr>
            </a:lvl1pPr>
          </a:lstStyle>
          <a:p>
            <a:pPr lvl="0"/>
            <a:r>
              <a:rPr lang="en-US" dirty="0"/>
              <a:t>Template note: You can change the background color of this slide.</a:t>
            </a:r>
          </a:p>
        </p:txBody>
      </p:sp>
      <p:sp>
        <p:nvSpPr>
          <p:cNvPr id="11" name="TextBox 10">
            <a:extLst>
              <a:ext uri="{FF2B5EF4-FFF2-40B4-BE49-F238E27FC236}">
                <a16:creationId xmlns:a16="http://schemas.microsoft.com/office/drawing/2014/main" id="{326D27E1-4331-44B3-9640-6B02EA26D72A}"/>
              </a:ext>
            </a:extLst>
          </p:cNvPr>
          <p:cNvSpPr txBox="1"/>
          <p:nvPr/>
        </p:nvSpPr>
        <p:spPr>
          <a:xfrm>
            <a:off x="3197338" y="1084892"/>
            <a:ext cx="4879862" cy="3170099"/>
          </a:xfrm>
          <a:prstGeom prst="rect">
            <a:avLst/>
          </a:prstGeom>
          <a:noFill/>
        </p:spPr>
        <p:txBody>
          <a:bodyPr wrap="square" rtlCol="0">
            <a:spAutoFit/>
          </a:bodyPr>
          <a:lstStyle/>
          <a:p>
            <a:r>
              <a:rPr lang="en-US" sz="20000" i="1" spc="-300" dirty="0">
                <a:solidFill>
                  <a:schemeClr val="bg1"/>
                </a:solidFill>
                <a:latin typeface="Arial" panose="020B0604020202020204" pitchFamily="34" charset="0"/>
                <a:cs typeface="Arial" panose="020B0604020202020204" pitchFamily="34" charset="0"/>
              </a:rPr>
              <a:t>stop</a:t>
            </a:r>
          </a:p>
        </p:txBody>
      </p:sp>
      <p:sp>
        <p:nvSpPr>
          <p:cNvPr id="12" name="TextBox 11">
            <a:extLst>
              <a:ext uri="{FF2B5EF4-FFF2-40B4-BE49-F238E27FC236}">
                <a16:creationId xmlns:a16="http://schemas.microsoft.com/office/drawing/2014/main" id="{9A2702CE-72C6-41E6-8DCE-B1EB5CE0B434}"/>
              </a:ext>
            </a:extLst>
          </p:cNvPr>
          <p:cNvSpPr txBox="1"/>
          <p:nvPr/>
        </p:nvSpPr>
        <p:spPr>
          <a:xfrm>
            <a:off x="4267200" y="3825895"/>
            <a:ext cx="5029200" cy="1508105"/>
          </a:xfrm>
          <a:prstGeom prst="rect">
            <a:avLst/>
          </a:prstGeom>
          <a:noFill/>
        </p:spPr>
        <p:txBody>
          <a:bodyPr wrap="square" rtlCol="0">
            <a:spAutoFit/>
          </a:bodyPr>
          <a:lstStyle/>
          <a:p>
            <a:r>
              <a:rPr lang="en-US" sz="9200" dirty="0">
                <a:solidFill>
                  <a:srgbClr val="CEB32E"/>
                </a:solidFill>
                <a:latin typeface="Adobe Garamond Pro" panose="02020502060506020403" pitchFamily="18" charset="0"/>
              </a:rPr>
              <a:t>everything</a:t>
            </a:r>
          </a:p>
        </p:txBody>
      </p:sp>
      <p:sp>
        <p:nvSpPr>
          <p:cNvPr id="13" name="TextBox 12">
            <a:extLst>
              <a:ext uri="{FF2B5EF4-FFF2-40B4-BE49-F238E27FC236}">
                <a16:creationId xmlns:a16="http://schemas.microsoft.com/office/drawing/2014/main" id="{2393E8E2-8CFE-4D83-A6B4-F82F0271EEB3}"/>
              </a:ext>
            </a:extLst>
          </p:cNvPr>
          <p:cNvSpPr txBox="1"/>
          <p:nvPr/>
        </p:nvSpPr>
        <p:spPr>
          <a:xfrm>
            <a:off x="4800600" y="3733800"/>
            <a:ext cx="1656223" cy="630942"/>
          </a:xfrm>
          <a:prstGeom prst="rect">
            <a:avLst/>
          </a:prstGeom>
          <a:noFill/>
        </p:spPr>
        <p:txBody>
          <a:bodyPr wrap="square" rtlCol="0">
            <a:spAutoFit/>
          </a:bodyPr>
          <a:lstStyle/>
          <a:p>
            <a:r>
              <a:rPr lang="en-US" sz="3500" dirty="0">
                <a:solidFill>
                  <a:schemeClr val="bg1"/>
                </a:solidFill>
                <a:latin typeface="Arial" panose="020B0604020202020204" pitchFamily="34" charset="0"/>
                <a:cs typeface="Arial" panose="020B0604020202020204" pitchFamily="34" charset="0"/>
              </a:rPr>
              <a:t>DOING</a:t>
            </a:r>
          </a:p>
        </p:txBody>
      </p:sp>
      <p:sp>
        <p:nvSpPr>
          <p:cNvPr id="7" name="Octagon 6">
            <a:extLst>
              <a:ext uri="{FF2B5EF4-FFF2-40B4-BE49-F238E27FC236}">
                <a16:creationId xmlns:a16="http://schemas.microsoft.com/office/drawing/2014/main" id="{149E41B6-0703-4598-9CEB-97C8B4A4D8EA}"/>
              </a:ext>
            </a:extLst>
          </p:cNvPr>
          <p:cNvSpPr/>
          <p:nvPr/>
        </p:nvSpPr>
        <p:spPr>
          <a:xfrm>
            <a:off x="3861847" y="838757"/>
            <a:ext cx="4468305" cy="4468305"/>
          </a:xfrm>
          <a:prstGeom prst="octagon">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88642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p:cSld name="Connect With Us">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7F1A5654-EC43-448A-A63D-44A0DFA39C0B}"/>
              </a:ext>
            </a:extLst>
          </p:cNvPr>
          <p:cNvCxnSpPr>
            <a:cxnSpLocks/>
          </p:cNvCxnSpPr>
          <p:nvPr/>
        </p:nvCxnSpPr>
        <p:spPr>
          <a:xfrm>
            <a:off x="6249904" y="1600200"/>
            <a:ext cx="0" cy="3657600"/>
          </a:xfrm>
          <a:prstGeom prst="line">
            <a:avLst/>
          </a:prstGeom>
          <a:ln w="28575">
            <a:solidFill>
              <a:schemeClr val="tx1"/>
            </a:solidFill>
          </a:ln>
        </p:spPr>
        <p:style>
          <a:lnRef idx="1">
            <a:schemeClr val="accent2"/>
          </a:lnRef>
          <a:fillRef idx="0">
            <a:schemeClr val="accent2"/>
          </a:fillRef>
          <a:effectRef idx="0">
            <a:schemeClr val="accent2"/>
          </a:effectRef>
          <a:fontRef idx="minor">
            <a:schemeClr val="tx1"/>
          </a:fontRef>
        </p:style>
      </p:cxnSp>
      <p:sp>
        <p:nvSpPr>
          <p:cNvPr id="7" name="Title 4">
            <a:extLst>
              <a:ext uri="{FF2B5EF4-FFF2-40B4-BE49-F238E27FC236}">
                <a16:creationId xmlns:a16="http://schemas.microsoft.com/office/drawing/2014/main" id="{4995924C-4205-4342-921E-D4D186EB6544}"/>
              </a:ext>
            </a:extLst>
          </p:cNvPr>
          <p:cNvSpPr>
            <a:spLocks noGrp="1"/>
          </p:cNvSpPr>
          <p:nvPr>
            <p:ph type="title"/>
          </p:nvPr>
        </p:nvSpPr>
        <p:spPr>
          <a:xfrm>
            <a:off x="827049" y="365127"/>
            <a:ext cx="10515600" cy="687388"/>
          </a:xfrm>
        </p:spPr>
        <p:txBody>
          <a:bodyPr/>
          <a:lstStyle/>
          <a:p>
            <a:r>
              <a:rPr lang="en-US"/>
              <a:t>Click to edit Master title style</a:t>
            </a:r>
            <a:endParaRPr lang="en-US" dirty="0"/>
          </a:p>
        </p:txBody>
      </p:sp>
      <p:sp>
        <p:nvSpPr>
          <p:cNvPr id="8" name="Rectangle 7">
            <a:extLst>
              <a:ext uri="{FF2B5EF4-FFF2-40B4-BE49-F238E27FC236}">
                <a16:creationId xmlns:a16="http://schemas.microsoft.com/office/drawing/2014/main" id="{08AD8011-F58B-4165-AE11-B898181DECF1}"/>
              </a:ext>
            </a:extLst>
          </p:cNvPr>
          <p:cNvSpPr/>
          <p:nvPr/>
        </p:nvSpPr>
        <p:spPr>
          <a:xfrm>
            <a:off x="826128" y="4658172"/>
            <a:ext cx="4469777" cy="646331"/>
          </a:xfrm>
          <a:prstGeom prst="rect">
            <a:avLst/>
          </a:prstGeom>
        </p:spPr>
        <p:txBody>
          <a:bodyPr wrap="square">
            <a:spAutoFit/>
          </a:bodyPr>
          <a:lstStyle/>
          <a:p>
            <a:pPr marL="0" marR="0" lvl="0" indent="0" algn="l" defTabSz="914400" rtl="0" eaLnBrk="1" fontAlgn="auto" latinLnBrk="0" hangingPunct="1">
              <a:lnSpc>
                <a:spcPct val="100000"/>
              </a:lnSpc>
              <a:spcBef>
                <a:spcPts val="600"/>
              </a:spcBef>
              <a:spcAft>
                <a:spcPts val="300"/>
              </a:spcAft>
              <a:buClrTx/>
              <a:buSzTx/>
              <a:buFontTx/>
              <a:buNone/>
              <a:tabLst/>
              <a:defRPr/>
            </a:pPr>
            <a:r>
              <a:rPr kumimoji="0" lang="en-US" sz="1800" b="0" i="0" u="none" strike="noStrike" kern="1200" cap="none" spc="0" normalizeH="0" baseline="0" noProof="0" dirty="0">
                <a:ln>
                  <a:noFill/>
                </a:ln>
                <a:solidFill>
                  <a:srgbClr val="231F20"/>
                </a:solidFill>
                <a:effectLst/>
                <a:uLnTx/>
                <a:uFillTx/>
                <a:latin typeface="Arial" pitchFamily="34" charset="0"/>
                <a:ea typeface="+mn-ea"/>
                <a:cs typeface="Arial" pitchFamily="34" charset="0"/>
              </a:rPr>
              <a:t>Preview Day or additional questions: </a:t>
            </a:r>
            <a:r>
              <a:rPr kumimoji="0" lang="en-US" sz="1800" b="1" i="0" u="none" strike="noStrike" kern="1200" cap="none" spc="0" normalizeH="0" baseline="0" noProof="0" dirty="0">
                <a:ln>
                  <a:noFill/>
                </a:ln>
                <a:solidFill>
                  <a:schemeClr val="accent2"/>
                </a:solidFill>
                <a:effectLst/>
                <a:uLnTx/>
                <a:uFillTx/>
                <a:latin typeface="Arial" pitchFamily="34" charset="0"/>
                <a:ea typeface="+mn-ea"/>
                <a:cs typeface="Arial" pitchFamily="34" charset="0"/>
                <a:hlinkClick r:id="rId2">
                  <a:extLst>
                    <a:ext uri="{A12FA001-AC4F-418D-AE19-62706E023703}">
                      <ahyp:hlinkClr xmlns:ahyp="http://schemas.microsoft.com/office/drawing/2018/hyperlinkcolor" val="tx"/>
                    </a:ext>
                  </a:extLst>
                </a:hlinkClick>
              </a:rPr>
              <a:t>LetsTalk@trgarts.com</a:t>
            </a:r>
            <a:endParaRPr kumimoji="0" lang="en-US" sz="1800" b="1" i="0" u="none" strike="noStrike" kern="1200" cap="none" spc="0" normalizeH="0" baseline="0" noProof="0" dirty="0">
              <a:ln>
                <a:noFill/>
              </a:ln>
              <a:solidFill>
                <a:schemeClr val="accent2"/>
              </a:solidFill>
              <a:effectLst/>
              <a:uLnTx/>
              <a:uFillTx/>
              <a:latin typeface="Arial" pitchFamily="34" charset="0"/>
              <a:ea typeface="+mn-ea"/>
              <a:cs typeface="Arial" pitchFamily="34" charset="0"/>
            </a:endParaRPr>
          </a:p>
        </p:txBody>
      </p:sp>
      <p:sp>
        <p:nvSpPr>
          <p:cNvPr id="9" name="TextBox 8">
            <a:extLst>
              <a:ext uri="{FF2B5EF4-FFF2-40B4-BE49-F238E27FC236}">
                <a16:creationId xmlns:a16="http://schemas.microsoft.com/office/drawing/2014/main" id="{C40897BB-F7DD-4728-8430-1FD5A39FEEDF}"/>
              </a:ext>
            </a:extLst>
          </p:cNvPr>
          <p:cNvSpPr txBox="1"/>
          <p:nvPr/>
        </p:nvSpPr>
        <p:spPr bwMode="auto">
          <a:xfrm>
            <a:off x="827049" y="1981885"/>
            <a:ext cx="530295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p>
            <a:pPr marR="0" lvl="0" algn="l" defTabSz="914400" rtl="0" eaLnBrk="1" fontAlgn="auto" latinLnBrk="0" hangingPunct="1">
              <a:spcBef>
                <a:spcPts val="600"/>
              </a:spcBef>
              <a:spcAft>
                <a:spcPts val="600"/>
              </a:spcAft>
              <a:buClrTx/>
              <a:buSzTx/>
              <a:tabLst/>
              <a:defRPr/>
            </a:pPr>
            <a:r>
              <a:rPr kumimoji="0" lang="en-US" sz="2000" b="0" i="0" u="none" strike="noStrike" kern="1200" cap="none" spc="0" normalizeH="0" baseline="0" noProof="0" dirty="0">
                <a:ln>
                  <a:noFill/>
                </a:ln>
                <a:solidFill>
                  <a:srgbClr val="231F20"/>
                </a:solidFill>
                <a:effectLst/>
                <a:uLnTx/>
                <a:uFillTx/>
                <a:latin typeface="Arial"/>
                <a:ea typeface="ＭＳ Ｐゴシック" pitchFamily="34" charset="-128"/>
                <a:cs typeface="Arial" pitchFamily="34" charset="0"/>
              </a:rPr>
              <a:t>Email Communications: </a:t>
            </a:r>
            <a:r>
              <a:rPr lang="en-US" sz="2000" b="1" dirty="0"/>
              <a:t>go.trgarts.com/TRGeNews</a:t>
            </a:r>
            <a:endParaRPr lang="en-US" sz="2000" dirty="0"/>
          </a:p>
        </p:txBody>
      </p:sp>
      <p:grpSp>
        <p:nvGrpSpPr>
          <p:cNvPr id="10" name="Group 9">
            <a:extLst>
              <a:ext uri="{FF2B5EF4-FFF2-40B4-BE49-F238E27FC236}">
                <a16:creationId xmlns:a16="http://schemas.microsoft.com/office/drawing/2014/main" id="{F1C063C4-A309-4F89-9234-4080F6225681}"/>
              </a:ext>
            </a:extLst>
          </p:cNvPr>
          <p:cNvGrpSpPr/>
          <p:nvPr/>
        </p:nvGrpSpPr>
        <p:grpSpPr>
          <a:xfrm>
            <a:off x="7772400" y="2011405"/>
            <a:ext cx="2819387" cy="2835191"/>
            <a:chOff x="7772400" y="2227941"/>
            <a:chExt cx="2819387" cy="2835191"/>
          </a:xfrm>
        </p:grpSpPr>
        <p:pic>
          <p:nvPicPr>
            <p:cNvPr id="11" name="Picture 10" descr="A picture containing object&#10;&#10;Description generated with high confidence">
              <a:extLst>
                <a:ext uri="{FF2B5EF4-FFF2-40B4-BE49-F238E27FC236}">
                  <a16:creationId xmlns:a16="http://schemas.microsoft.com/office/drawing/2014/main" id="{76547FD4-F8E4-42CB-9B9A-4183E37F1D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2400" y="2227941"/>
              <a:ext cx="2819387" cy="2402118"/>
            </a:xfrm>
            <a:prstGeom prst="rect">
              <a:avLst/>
            </a:prstGeom>
          </p:spPr>
        </p:pic>
        <p:sp>
          <p:nvSpPr>
            <p:cNvPr id="12" name="Rectangle 11">
              <a:extLst>
                <a:ext uri="{FF2B5EF4-FFF2-40B4-BE49-F238E27FC236}">
                  <a16:creationId xmlns:a16="http://schemas.microsoft.com/office/drawing/2014/main" id="{57AB8A54-40FC-4F59-BCE8-C5D4B151FAD3}"/>
                </a:ext>
              </a:extLst>
            </p:cNvPr>
            <p:cNvSpPr/>
            <p:nvPr/>
          </p:nvSpPr>
          <p:spPr>
            <a:xfrm>
              <a:off x="8157902" y="4693800"/>
              <a:ext cx="2048381" cy="369332"/>
            </a:xfrm>
            <a:prstGeom prst="rect">
              <a:avLst/>
            </a:prstGeom>
          </p:spPr>
          <p:txBody>
            <a:bodyPr wrap="none">
              <a:spAutoFit/>
            </a:bodyPr>
            <a:lstStyle/>
            <a:p>
              <a:r>
                <a:rPr lang="en-US" b="1" dirty="0">
                  <a:solidFill>
                    <a:srgbClr val="231F20"/>
                  </a:solidFill>
                  <a:ea typeface="ＭＳ Ｐゴシック" pitchFamily="34" charset="-128"/>
                  <a:cs typeface="Arial" pitchFamily="34" charset="0"/>
                </a:rPr>
                <a:t>www.trgarts.com</a:t>
              </a:r>
              <a:endParaRPr lang="en-US" dirty="0"/>
            </a:p>
          </p:txBody>
        </p:sp>
      </p:grpSp>
      <p:grpSp>
        <p:nvGrpSpPr>
          <p:cNvPr id="13" name="Group 12">
            <a:extLst>
              <a:ext uri="{FF2B5EF4-FFF2-40B4-BE49-F238E27FC236}">
                <a16:creationId xmlns:a16="http://schemas.microsoft.com/office/drawing/2014/main" id="{7D788A4E-5FF7-478F-9485-B7F226450154}"/>
              </a:ext>
            </a:extLst>
          </p:cNvPr>
          <p:cNvGrpSpPr/>
          <p:nvPr/>
        </p:nvGrpSpPr>
        <p:grpSpPr>
          <a:xfrm>
            <a:off x="826128" y="2665481"/>
            <a:ext cx="2610491" cy="1748042"/>
            <a:chOff x="838200" y="2801701"/>
            <a:chExt cx="2610491" cy="1748042"/>
          </a:xfrm>
        </p:grpSpPr>
        <p:sp>
          <p:nvSpPr>
            <p:cNvPr id="14" name="TextBox 13">
              <a:extLst>
                <a:ext uri="{FF2B5EF4-FFF2-40B4-BE49-F238E27FC236}">
                  <a16:creationId xmlns:a16="http://schemas.microsoft.com/office/drawing/2014/main" id="{97C4FFFA-02BE-48B6-B8F3-176D15999C54}"/>
                </a:ext>
              </a:extLst>
            </p:cNvPr>
            <p:cNvSpPr txBox="1"/>
            <p:nvPr/>
          </p:nvSpPr>
          <p:spPr bwMode="auto">
            <a:xfrm>
              <a:off x="838200" y="2801701"/>
              <a:ext cx="1863564" cy="496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p>
              <a:pPr marL="0" marR="0" lvl="0" indent="0" algn="l" defTabSz="914400" rtl="0" eaLnBrk="1" fontAlgn="auto" latinLnBrk="0" hangingPunct="1">
                <a:lnSpc>
                  <a:spcPct val="150000"/>
                </a:lnSpc>
                <a:spcBef>
                  <a:spcPts val="600"/>
                </a:spcBef>
                <a:spcAft>
                  <a:spcPts val="600"/>
                </a:spcAft>
                <a:buClrTx/>
                <a:buSzTx/>
                <a:buFontTx/>
                <a:buNone/>
                <a:tabLst/>
                <a:defRPr/>
              </a:pPr>
              <a:r>
                <a:rPr kumimoji="0" lang="en-US" sz="2000" b="0" i="0" u="none" strike="noStrike" kern="1200" cap="none" spc="0" normalizeH="0" baseline="0" noProof="0" dirty="0">
                  <a:ln>
                    <a:noFill/>
                  </a:ln>
                  <a:solidFill>
                    <a:srgbClr val="231F20"/>
                  </a:solidFill>
                  <a:effectLst/>
                  <a:uLnTx/>
                  <a:uFillTx/>
                  <a:latin typeface="Arial"/>
                  <a:ea typeface="ＭＳ Ｐゴシック" pitchFamily="34" charset="-128"/>
                  <a:cs typeface="Arial" pitchFamily="34" charset="0"/>
                </a:rPr>
                <a:t>Social Media:</a:t>
              </a:r>
            </a:p>
          </p:txBody>
        </p:sp>
        <p:grpSp>
          <p:nvGrpSpPr>
            <p:cNvPr id="15" name="Group 14">
              <a:extLst>
                <a:ext uri="{FF2B5EF4-FFF2-40B4-BE49-F238E27FC236}">
                  <a16:creationId xmlns:a16="http://schemas.microsoft.com/office/drawing/2014/main" id="{944620F3-1239-4B31-981F-300FDBA46CCB}"/>
                </a:ext>
              </a:extLst>
            </p:cNvPr>
            <p:cNvGrpSpPr/>
            <p:nvPr/>
          </p:nvGrpSpPr>
          <p:grpSpPr>
            <a:xfrm>
              <a:off x="1067664" y="3242807"/>
              <a:ext cx="2381027" cy="434871"/>
              <a:chOff x="1067664" y="3242807"/>
              <a:chExt cx="2381027" cy="434871"/>
            </a:xfrm>
          </p:grpSpPr>
          <p:sp>
            <p:nvSpPr>
              <p:cNvPr id="22" name="Subtitle 5">
                <a:extLst>
                  <a:ext uri="{FF2B5EF4-FFF2-40B4-BE49-F238E27FC236}">
                    <a16:creationId xmlns:a16="http://schemas.microsoft.com/office/drawing/2014/main" id="{F65C3AA5-5C4F-4A6E-8B5D-F60AC3F3D7F2}"/>
                  </a:ext>
                </a:extLst>
              </p:cNvPr>
              <p:cNvSpPr txBox="1">
                <a:spLocks/>
              </p:cNvSpPr>
              <p:nvPr/>
            </p:nvSpPr>
            <p:spPr bwMode="auto">
              <a:xfrm>
                <a:off x="1383233" y="3242807"/>
                <a:ext cx="2065458" cy="434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marL="342900" indent="-342900" algn="l" rtl="0" eaLnBrk="1" fontAlgn="base" hangingPunct="1">
                  <a:spcBef>
                    <a:spcPct val="20000"/>
                  </a:spcBef>
                  <a:spcAft>
                    <a:spcPct val="0"/>
                  </a:spcAft>
                  <a:buClrTx/>
                  <a:buFont typeface="Arial" panose="020B0604020202020204" pitchFamily="34" charset="0"/>
                  <a:buChar char="•"/>
                  <a:defRPr sz="20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ClrTx/>
                  <a:buFont typeface="Courier New" panose="02070309020205020404" pitchFamily="49" charset="0"/>
                  <a:buChar char="o"/>
                  <a:defRPr kern="1200">
                    <a:solidFill>
                      <a:schemeClr val="tx1"/>
                    </a:solidFill>
                    <a:latin typeface="Arial" pitchFamily="34" charset="0"/>
                    <a:ea typeface="+mn-ea"/>
                    <a:cs typeface="Arial" pitchFamily="34" charset="0"/>
                  </a:defRPr>
                </a:lvl2pPr>
                <a:lvl3pPr marL="1143000" indent="-228600" algn="l" rtl="0" eaLnBrk="1" fontAlgn="base" hangingPunct="1">
                  <a:spcBef>
                    <a:spcPct val="20000"/>
                  </a:spcBef>
                  <a:spcAft>
                    <a:spcPct val="0"/>
                  </a:spcAft>
                  <a:buClrTx/>
                  <a:buFont typeface="Wingdings" panose="05000000000000000000" pitchFamily="2" charset="2"/>
                  <a:buChar char="§"/>
                  <a:defRPr sz="16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ClrTx/>
                  <a:buFont typeface="Calibri" panose="020F0502020204030204" pitchFamily="34" charset="0"/>
                  <a:buChar char="»"/>
                  <a:defRPr sz="1400"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Clr>
                    <a:srgbClr val="C00000"/>
                  </a:buClr>
                  <a:buFont typeface="Arial" charset="0"/>
                  <a:buChar char="»"/>
                  <a:defRPr sz="12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600"/>
                  </a:spcBef>
                  <a:spcAft>
                    <a:spcPts val="300"/>
                  </a:spcAft>
                  <a:buClrTx/>
                  <a:buSzTx/>
                  <a:buFont typeface="Arial" panose="020B0604020202020204" pitchFamily="34" charset="0"/>
                  <a:buNone/>
                  <a:tabLst/>
                  <a:defRPr/>
                </a:pPr>
                <a:r>
                  <a:rPr kumimoji="0" lang="en-US" sz="1800" b="1" i="0" u="none" strike="noStrike" kern="1200" cap="none" spc="0" normalizeH="0" baseline="0" noProof="0" dirty="0">
                    <a:ln>
                      <a:noFill/>
                    </a:ln>
                    <a:solidFill>
                      <a:srgbClr val="231F20"/>
                    </a:solidFill>
                    <a:effectLst/>
                    <a:uLnTx/>
                    <a:uFillTx/>
                    <a:latin typeface="Arial" pitchFamily="34" charset="0"/>
                    <a:ea typeface="+mn-ea"/>
                    <a:cs typeface="Arial" pitchFamily="34" charset="0"/>
                  </a:rPr>
                  <a:t>@TRGArts</a:t>
                </a:r>
              </a:p>
            </p:txBody>
          </p:sp>
          <p:pic>
            <p:nvPicPr>
              <p:cNvPr id="23" name="Picture 22">
                <a:extLst>
                  <a:ext uri="{FF2B5EF4-FFF2-40B4-BE49-F238E27FC236}">
                    <a16:creationId xmlns:a16="http://schemas.microsoft.com/office/drawing/2014/main" id="{CDA85400-1829-415A-B236-A898402F45F4}"/>
                  </a:ext>
                </a:extLst>
              </p:cNvPr>
              <p:cNvPicPr>
                <a:picLocks noChangeAspect="1"/>
              </p:cNvPicPr>
              <p:nvPr/>
            </p:nvPicPr>
            <p:blipFill>
              <a:blip r:embed="rId4">
                <a:biLevel thresh="75000"/>
                <a:extLst>
                  <a:ext uri="{28A0092B-C50C-407E-A947-70E740481C1C}">
                    <a14:useLocalDpi xmlns:a14="http://schemas.microsoft.com/office/drawing/2010/main" val="0"/>
                  </a:ext>
                </a:extLst>
              </a:blip>
              <a:stretch>
                <a:fillRect/>
              </a:stretch>
            </p:blipFill>
            <p:spPr>
              <a:xfrm>
                <a:off x="1067664" y="3277362"/>
                <a:ext cx="365760" cy="365760"/>
              </a:xfrm>
              <a:prstGeom prst="rect">
                <a:avLst/>
              </a:prstGeom>
            </p:spPr>
          </p:pic>
        </p:grpSp>
        <p:grpSp>
          <p:nvGrpSpPr>
            <p:cNvPr id="16" name="Group 15">
              <a:extLst>
                <a:ext uri="{FF2B5EF4-FFF2-40B4-BE49-F238E27FC236}">
                  <a16:creationId xmlns:a16="http://schemas.microsoft.com/office/drawing/2014/main" id="{E8A77094-FE33-4952-871C-69BA7DDE8974}"/>
                </a:ext>
              </a:extLst>
            </p:cNvPr>
            <p:cNvGrpSpPr/>
            <p:nvPr/>
          </p:nvGrpSpPr>
          <p:grpSpPr>
            <a:xfrm>
              <a:off x="1069342" y="3678839"/>
              <a:ext cx="2038195" cy="434871"/>
              <a:chOff x="1069342" y="3682984"/>
              <a:chExt cx="2038195" cy="434871"/>
            </a:xfrm>
          </p:grpSpPr>
          <p:sp>
            <p:nvSpPr>
              <p:cNvPr id="20" name="Subtitle 5">
                <a:extLst>
                  <a:ext uri="{FF2B5EF4-FFF2-40B4-BE49-F238E27FC236}">
                    <a16:creationId xmlns:a16="http://schemas.microsoft.com/office/drawing/2014/main" id="{9D83E8F6-AB92-45BE-9EA3-AA593039BC2F}"/>
                  </a:ext>
                </a:extLst>
              </p:cNvPr>
              <p:cNvSpPr txBox="1">
                <a:spLocks/>
              </p:cNvSpPr>
              <p:nvPr/>
            </p:nvSpPr>
            <p:spPr bwMode="auto">
              <a:xfrm>
                <a:off x="1405943" y="3682984"/>
                <a:ext cx="1701594" cy="434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marL="342900" indent="-342900" algn="l" rtl="0" eaLnBrk="1" fontAlgn="base" hangingPunct="1">
                  <a:spcBef>
                    <a:spcPct val="20000"/>
                  </a:spcBef>
                  <a:spcAft>
                    <a:spcPct val="0"/>
                  </a:spcAft>
                  <a:buClrTx/>
                  <a:buFont typeface="Arial" panose="020B0604020202020204" pitchFamily="34" charset="0"/>
                  <a:buChar char="•"/>
                  <a:defRPr sz="20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ClrTx/>
                  <a:buFont typeface="Courier New" panose="02070309020205020404" pitchFamily="49" charset="0"/>
                  <a:buChar char="o"/>
                  <a:defRPr kern="1200">
                    <a:solidFill>
                      <a:schemeClr val="tx1"/>
                    </a:solidFill>
                    <a:latin typeface="Arial" pitchFamily="34" charset="0"/>
                    <a:ea typeface="+mn-ea"/>
                    <a:cs typeface="Arial" pitchFamily="34" charset="0"/>
                  </a:defRPr>
                </a:lvl2pPr>
                <a:lvl3pPr marL="1143000" indent="-228600" algn="l" rtl="0" eaLnBrk="1" fontAlgn="base" hangingPunct="1">
                  <a:spcBef>
                    <a:spcPct val="20000"/>
                  </a:spcBef>
                  <a:spcAft>
                    <a:spcPct val="0"/>
                  </a:spcAft>
                  <a:buClrTx/>
                  <a:buFont typeface="Wingdings" panose="05000000000000000000" pitchFamily="2" charset="2"/>
                  <a:buChar char="§"/>
                  <a:defRPr sz="16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ClrTx/>
                  <a:buFont typeface="Calibri" panose="020F0502020204030204" pitchFamily="34" charset="0"/>
                  <a:buChar char="»"/>
                  <a:defRPr sz="1400"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Clr>
                    <a:srgbClr val="C00000"/>
                  </a:buClr>
                  <a:buFont typeface="Arial" charset="0"/>
                  <a:buChar char="»"/>
                  <a:defRPr sz="12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600"/>
                  </a:spcBef>
                  <a:spcAft>
                    <a:spcPts val="300"/>
                  </a:spcAft>
                  <a:buClrTx/>
                  <a:buSzTx/>
                  <a:buFont typeface="Arial" panose="020B0604020202020204" pitchFamily="34" charset="0"/>
                  <a:buNone/>
                  <a:tabLst/>
                  <a:defRPr/>
                </a:pPr>
                <a:r>
                  <a:rPr kumimoji="0" lang="en-US" sz="1800" b="1" i="0" u="none" strike="noStrike" kern="1200" cap="none" spc="0" normalizeH="0" baseline="0" noProof="0" dirty="0">
                    <a:ln>
                      <a:noFill/>
                    </a:ln>
                    <a:solidFill>
                      <a:srgbClr val="231F20"/>
                    </a:solidFill>
                    <a:effectLst/>
                    <a:uLnTx/>
                    <a:uFillTx/>
                    <a:latin typeface="Arial" pitchFamily="34" charset="0"/>
                    <a:ea typeface="+mn-ea"/>
                    <a:cs typeface="Arial" pitchFamily="34" charset="0"/>
                  </a:rPr>
                  <a:t>@TRGArts</a:t>
                </a:r>
              </a:p>
            </p:txBody>
          </p:sp>
          <p:pic>
            <p:nvPicPr>
              <p:cNvPr id="21" name="Picture 20" descr="A picture containing clipart&#10;&#10;Description automatically generated">
                <a:extLst>
                  <a:ext uri="{FF2B5EF4-FFF2-40B4-BE49-F238E27FC236}">
                    <a16:creationId xmlns:a16="http://schemas.microsoft.com/office/drawing/2014/main" id="{6F7F3C50-69FC-4B00-93D5-B07229FCF27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69342" y="3712233"/>
                <a:ext cx="364082" cy="365760"/>
              </a:xfrm>
              <a:prstGeom prst="rect">
                <a:avLst/>
              </a:prstGeom>
            </p:spPr>
          </p:pic>
        </p:grpSp>
        <p:grpSp>
          <p:nvGrpSpPr>
            <p:cNvPr id="17" name="Group 16">
              <a:extLst>
                <a:ext uri="{FF2B5EF4-FFF2-40B4-BE49-F238E27FC236}">
                  <a16:creationId xmlns:a16="http://schemas.microsoft.com/office/drawing/2014/main" id="{7B9B6F87-5ED4-4D10-9BE0-9D83DCC67B37}"/>
                </a:ext>
              </a:extLst>
            </p:cNvPr>
            <p:cNvGrpSpPr/>
            <p:nvPr/>
          </p:nvGrpSpPr>
          <p:grpSpPr>
            <a:xfrm>
              <a:off x="1067664" y="4114872"/>
              <a:ext cx="2039873" cy="434871"/>
              <a:chOff x="1067664" y="4114872"/>
              <a:chExt cx="2039873" cy="434871"/>
            </a:xfrm>
          </p:grpSpPr>
          <p:pic>
            <p:nvPicPr>
              <p:cNvPr id="18" name="Picture 17" descr="A picture containing clipart&#10;&#10;Description automatically generated">
                <a:extLst>
                  <a:ext uri="{FF2B5EF4-FFF2-40B4-BE49-F238E27FC236}">
                    <a16:creationId xmlns:a16="http://schemas.microsoft.com/office/drawing/2014/main" id="{DDEF099B-DF83-4A02-B562-92D7E4ACADFD}"/>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1067664" y="4149427"/>
                <a:ext cx="383144" cy="365760"/>
              </a:xfrm>
              <a:prstGeom prst="rect">
                <a:avLst/>
              </a:prstGeom>
            </p:spPr>
          </p:pic>
          <p:sp>
            <p:nvSpPr>
              <p:cNvPr id="19" name="Subtitle 5">
                <a:extLst>
                  <a:ext uri="{FF2B5EF4-FFF2-40B4-BE49-F238E27FC236}">
                    <a16:creationId xmlns:a16="http://schemas.microsoft.com/office/drawing/2014/main" id="{2E5A95A6-9910-4C9F-9A14-F61F7F4274C8}"/>
                  </a:ext>
                </a:extLst>
              </p:cNvPr>
              <p:cNvSpPr txBox="1">
                <a:spLocks/>
              </p:cNvSpPr>
              <p:nvPr/>
            </p:nvSpPr>
            <p:spPr bwMode="auto">
              <a:xfrm>
                <a:off x="1405943" y="4114872"/>
                <a:ext cx="1701594" cy="434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marL="342900" indent="-342900" algn="l" rtl="0" eaLnBrk="1" fontAlgn="base" hangingPunct="1">
                  <a:spcBef>
                    <a:spcPct val="20000"/>
                  </a:spcBef>
                  <a:spcAft>
                    <a:spcPct val="0"/>
                  </a:spcAft>
                  <a:buClrTx/>
                  <a:buFont typeface="Arial" panose="020B0604020202020204" pitchFamily="34" charset="0"/>
                  <a:buChar char="•"/>
                  <a:defRPr sz="20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ClrTx/>
                  <a:buFont typeface="Courier New" panose="02070309020205020404" pitchFamily="49" charset="0"/>
                  <a:buChar char="o"/>
                  <a:defRPr kern="1200">
                    <a:solidFill>
                      <a:schemeClr val="tx1"/>
                    </a:solidFill>
                    <a:latin typeface="Arial" pitchFamily="34" charset="0"/>
                    <a:ea typeface="+mn-ea"/>
                    <a:cs typeface="Arial" pitchFamily="34" charset="0"/>
                  </a:defRPr>
                </a:lvl2pPr>
                <a:lvl3pPr marL="1143000" indent="-228600" algn="l" rtl="0" eaLnBrk="1" fontAlgn="base" hangingPunct="1">
                  <a:spcBef>
                    <a:spcPct val="20000"/>
                  </a:spcBef>
                  <a:spcAft>
                    <a:spcPct val="0"/>
                  </a:spcAft>
                  <a:buClrTx/>
                  <a:buFont typeface="Wingdings" panose="05000000000000000000" pitchFamily="2" charset="2"/>
                  <a:buChar char="§"/>
                  <a:defRPr sz="16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ClrTx/>
                  <a:buFont typeface="Calibri" panose="020F0502020204030204" pitchFamily="34" charset="0"/>
                  <a:buChar char="»"/>
                  <a:defRPr sz="1400"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Clr>
                    <a:srgbClr val="C00000"/>
                  </a:buClr>
                  <a:buFont typeface="Arial" charset="0"/>
                  <a:buChar char="»"/>
                  <a:defRPr sz="12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600"/>
                  </a:spcBef>
                  <a:spcAft>
                    <a:spcPts val="300"/>
                  </a:spcAft>
                  <a:buClrTx/>
                  <a:buSzTx/>
                  <a:buFont typeface="Arial" panose="020B0604020202020204" pitchFamily="34" charset="0"/>
                  <a:buNone/>
                  <a:tabLst/>
                  <a:defRPr/>
                </a:pPr>
                <a:r>
                  <a:rPr kumimoji="0" lang="en-US" sz="1800" b="1" i="0" u="none" strike="noStrike" kern="1200" cap="none" spc="0" normalizeH="0" baseline="0" noProof="0" dirty="0">
                    <a:ln>
                      <a:noFill/>
                    </a:ln>
                    <a:solidFill>
                      <a:srgbClr val="231F20"/>
                    </a:solidFill>
                    <a:effectLst/>
                    <a:uLnTx/>
                    <a:uFillTx/>
                    <a:latin typeface="Arial" pitchFamily="34" charset="0"/>
                    <a:ea typeface="+mn-ea"/>
                    <a:cs typeface="Arial" pitchFamily="34" charset="0"/>
                  </a:rPr>
                  <a:t>@TRGArts</a:t>
                </a:r>
              </a:p>
            </p:txBody>
          </p:sp>
        </p:grpSp>
      </p:grpSp>
    </p:spTree>
    <p:extLst>
      <p:ext uri="{BB962C8B-B14F-4D97-AF65-F5344CB8AC3E}">
        <p14:creationId xmlns:p14="http://schemas.microsoft.com/office/powerpoint/2010/main" val="300805422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p:cSld name="Closing with presenters">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3DBAA2B6-307C-4C70-ABC7-E793D5408BD6}"/>
              </a:ext>
            </a:extLst>
          </p:cNvPr>
          <p:cNvCxnSpPr>
            <a:cxnSpLocks/>
          </p:cNvCxnSpPr>
          <p:nvPr/>
        </p:nvCxnSpPr>
        <p:spPr>
          <a:xfrm>
            <a:off x="6249904" y="1600200"/>
            <a:ext cx="0" cy="3657600"/>
          </a:xfrm>
          <a:prstGeom prst="line">
            <a:avLst/>
          </a:prstGeom>
          <a:ln w="28575">
            <a:solidFill>
              <a:schemeClr val="tx1"/>
            </a:solidFill>
          </a:ln>
        </p:spPr>
        <p:style>
          <a:lnRef idx="1">
            <a:schemeClr val="accent2"/>
          </a:lnRef>
          <a:fillRef idx="0">
            <a:schemeClr val="accent2"/>
          </a:fillRef>
          <a:effectRef idx="0">
            <a:schemeClr val="accent2"/>
          </a:effectRef>
          <a:fontRef idx="minor">
            <a:schemeClr val="tx1"/>
          </a:fontRef>
        </p:style>
      </p:cxnSp>
      <p:grpSp>
        <p:nvGrpSpPr>
          <p:cNvPr id="7" name="Group 6">
            <a:extLst>
              <a:ext uri="{FF2B5EF4-FFF2-40B4-BE49-F238E27FC236}">
                <a16:creationId xmlns:a16="http://schemas.microsoft.com/office/drawing/2014/main" id="{8BCAAB38-FD5D-4D19-BF09-3F75AF011068}"/>
              </a:ext>
            </a:extLst>
          </p:cNvPr>
          <p:cNvGrpSpPr/>
          <p:nvPr/>
        </p:nvGrpSpPr>
        <p:grpSpPr>
          <a:xfrm>
            <a:off x="7772400" y="2011405"/>
            <a:ext cx="2819387" cy="2835191"/>
            <a:chOff x="7772400" y="2227941"/>
            <a:chExt cx="2819387" cy="2835191"/>
          </a:xfrm>
        </p:grpSpPr>
        <p:pic>
          <p:nvPicPr>
            <p:cNvPr id="8" name="Picture 7" descr="A picture containing object&#10;&#10;Description generated with high confidence">
              <a:extLst>
                <a:ext uri="{FF2B5EF4-FFF2-40B4-BE49-F238E27FC236}">
                  <a16:creationId xmlns:a16="http://schemas.microsoft.com/office/drawing/2014/main" id="{69615979-CAF0-468B-9073-EE7308BC7F3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72400" y="2227941"/>
              <a:ext cx="2819387" cy="2402118"/>
            </a:xfrm>
            <a:prstGeom prst="rect">
              <a:avLst/>
            </a:prstGeom>
          </p:spPr>
        </p:pic>
        <p:sp>
          <p:nvSpPr>
            <p:cNvPr id="9" name="Rectangle 8">
              <a:extLst>
                <a:ext uri="{FF2B5EF4-FFF2-40B4-BE49-F238E27FC236}">
                  <a16:creationId xmlns:a16="http://schemas.microsoft.com/office/drawing/2014/main" id="{FB1F98C1-F4FB-43BA-848D-262B19150170}"/>
                </a:ext>
              </a:extLst>
            </p:cNvPr>
            <p:cNvSpPr/>
            <p:nvPr/>
          </p:nvSpPr>
          <p:spPr>
            <a:xfrm>
              <a:off x="8157902" y="4693800"/>
              <a:ext cx="2048381" cy="369332"/>
            </a:xfrm>
            <a:prstGeom prst="rect">
              <a:avLst/>
            </a:prstGeom>
          </p:spPr>
          <p:txBody>
            <a:bodyPr wrap="none">
              <a:spAutoFit/>
            </a:bodyPr>
            <a:lstStyle/>
            <a:p>
              <a:r>
                <a:rPr lang="en-US" b="1" dirty="0">
                  <a:solidFill>
                    <a:srgbClr val="231F20"/>
                  </a:solidFill>
                  <a:ea typeface="ＭＳ Ｐゴシック" pitchFamily="34" charset="-128"/>
                  <a:cs typeface="Arial" pitchFamily="34" charset="0"/>
                </a:rPr>
                <a:t>www.trgarts.com</a:t>
              </a:r>
              <a:endParaRPr lang="en-US" dirty="0"/>
            </a:p>
          </p:txBody>
        </p:sp>
      </p:grpSp>
      <p:sp>
        <p:nvSpPr>
          <p:cNvPr id="10" name="Subtitle 5">
            <a:extLst>
              <a:ext uri="{FF2B5EF4-FFF2-40B4-BE49-F238E27FC236}">
                <a16:creationId xmlns:a16="http://schemas.microsoft.com/office/drawing/2014/main" id="{E869EED1-DE1C-46C8-A3CF-B369D51D8CD5}"/>
              </a:ext>
            </a:extLst>
          </p:cNvPr>
          <p:cNvSpPr txBox="1">
            <a:spLocks/>
          </p:cNvSpPr>
          <p:nvPr/>
        </p:nvSpPr>
        <p:spPr>
          <a:xfrm>
            <a:off x="3177572" y="3881943"/>
            <a:ext cx="2991325" cy="99730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900" b="1" i="0" u="none" strike="noStrike" kern="1200" cap="none" spc="0" normalizeH="0" baseline="0" noProof="0" dirty="0" err="1">
                <a:ln>
                  <a:noFill/>
                </a:ln>
                <a:solidFill>
                  <a:srgbClr val="231F20"/>
                </a:solidFill>
                <a:effectLst/>
                <a:uLnTx/>
                <a:uFillTx/>
                <a:latin typeface="Garamond" panose="02020404030301010803" pitchFamily="18" charset="0"/>
                <a:ea typeface="+mn-ea"/>
                <a:cs typeface="Arial" panose="020B0604020202020204" pitchFamily="34" charset="0"/>
              </a:rPr>
              <a:t>Fname</a:t>
            </a:r>
            <a:r>
              <a:rPr kumimoji="0" lang="en-US" sz="2900" b="1" i="0" u="none" strike="noStrike" kern="1200" cap="none" spc="0" normalizeH="0" baseline="0" noProof="0" dirty="0">
                <a:ln>
                  <a:noFill/>
                </a:ln>
                <a:solidFill>
                  <a:srgbClr val="231F20"/>
                </a:solidFill>
                <a:effectLst/>
                <a:uLnTx/>
                <a:uFillTx/>
                <a:latin typeface="Garamond" panose="02020404030301010803" pitchFamily="18" charset="0"/>
                <a:ea typeface="+mn-ea"/>
                <a:cs typeface="Arial" panose="020B0604020202020204" pitchFamily="34" charset="0"/>
              </a:rPr>
              <a:t> </a:t>
            </a:r>
            <a:r>
              <a:rPr kumimoji="0" lang="en-US" sz="2900" b="1" i="0" u="none" strike="noStrike" kern="1200" cap="none" spc="0" normalizeH="0" baseline="0" noProof="0" dirty="0" err="1">
                <a:ln>
                  <a:noFill/>
                </a:ln>
                <a:solidFill>
                  <a:srgbClr val="231F20"/>
                </a:solidFill>
                <a:effectLst/>
                <a:uLnTx/>
                <a:uFillTx/>
                <a:latin typeface="Garamond" panose="02020404030301010803" pitchFamily="18" charset="0"/>
                <a:ea typeface="+mn-ea"/>
                <a:cs typeface="Arial" panose="020B0604020202020204" pitchFamily="34" charset="0"/>
              </a:rPr>
              <a:t>Lname</a:t>
            </a:r>
            <a:br>
              <a:rPr kumimoji="0" lang="en-US" sz="2600" b="1" i="0" u="none" strike="noStrike" kern="1200" cap="none" spc="0" normalizeH="0" baseline="0" noProof="0" dirty="0">
                <a:ln>
                  <a:noFill/>
                </a:ln>
                <a:solidFill>
                  <a:prstClr val="white"/>
                </a:solidFill>
                <a:effectLst/>
                <a:uLnTx/>
                <a:uFillTx/>
                <a:latin typeface="Garamond" panose="02020404030301010803" pitchFamily="18" charset="0"/>
                <a:ea typeface="+mn-ea"/>
                <a:cs typeface="Arial" panose="020B0604020202020204" pitchFamily="34" charset="0"/>
              </a:rPr>
            </a:br>
            <a:r>
              <a:rPr kumimoji="0" lang="en-US" sz="1600" b="0" i="0" u="none" strike="noStrike" kern="1200" cap="none" spc="0" normalizeH="0" baseline="0" noProof="0" dirty="0">
                <a:ln>
                  <a:noFill/>
                </a:ln>
                <a:solidFill>
                  <a:srgbClr val="77787B"/>
                </a:solidFill>
                <a:effectLst/>
                <a:uLnTx/>
                <a:uFillTx/>
                <a:latin typeface="Arial"/>
                <a:ea typeface="+mn-ea"/>
                <a:cs typeface="Arial" panose="020B0604020202020204" pitchFamily="34" charset="0"/>
              </a:rPr>
              <a:t>Title</a:t>
            </a:r>
            <a:endParaRPr kumimoji="0" lang="en-US" sz="2600" b="0" i="0" u="none" strike="noStrike" kern="1200" cap="none" spc="0" normalizeH="0" baseline="0" noProof="0" dirty="0">
              <a:ln>
                <a:noFill/>
              </a:ln>
              <a:solidFill>
                <a:srgbClr val="77787B"/>
              </a:solidFill>
              <a:effectLst/>
              <a:uLnTx/>
              <a:uFillTx/>
              <a:latin typeface="Arial"/>
              <a:ea typeface="+mn-ea"/>
              <a:cs typeface="Arial" panose="020B0604020202020204" pitchFamily="34" charset="0"/>
            </a:endParaRPr>
          </a:p>
        </p:txBody>
      </p:sp>
      <p:sp>
        <p:nvSpPr>
          <p:cNvPr id="11" name="Subtitle 5">
            <a:extLst>
              <a:ext uri="{FF2B5EF4-FFF2-40B4-BE49-F238E27FC236}">
                <a16:creationId xmlns:a16="http://schemas.microsoft.com/office/drawing/2014/main" id="{2FF70D48-7855-4A22-BB75-6DA0CD434ACD}"/>
              </a:ext>
            </a:extLst>
          </p:cNvPr>
          <p:cNvSpPr txBox="1">
            <a:spLocks/>
          </p:cNvSpPr>
          <p:nvPr/>
        </p:nvSpPr>
        <p:spPr>
          <a:xfrm>
            <a:off x="3144088" y="2075837"/>
            <a:ext cx="2566048" cy="786086"/>
          </a:xfrm>
          <a:prstGeom prst="rect">
            <a:avLst/>
          </a:prstGeom>
        </p:spPr>
        <p:txBody>
          <a:bodyPr vert="horz" lIns="91440" tIns="45720" rIns="91440" bIns="45720" rtlCol="0">
            <a:normAutofit fontScale="92500" lnSpcReduction="20000"/>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lvl="0" algn="l">
              <a:lnSpc>
                <a:spcPct val="110000"/>
              </a:lnSpc>
              <a:defRPr/>
            </a:pPr>
            <a:r>
              <a:rPr lang="en-US" b="1" dirty="0" err="1">
                <a:solidFill>
                  <a:schemeClr val="tx1"/>
                </a:solidFill>
                <a:latin typeface="Garamond" panose="02020404030301010803" pitchFamily="18" charset="0"/>
                <a:cs typeface="Arial" panose="020B0604020202020204" pitchFamily="34" charset="0"/>
              </a:rPr>
              <a:t>Fname</a:t>
            </a:r>
            <a:r>
              <a:rPr lang="en-US" b="1" dirty="0">
                <a:solidFill>
                  <a:schemeClr val="tx1"/>
                </a:solidFill>
                <a:latin typeface="Garamond" panose="02020404030301010803" pitchFamily="18" charset="0"/>
                <a:cs typeface="Arial" panose="020B0604020202020204" pitchFamily="34" charset="0"/>
              </a:rPr>
              <a:t> </a:t>
            </a:r>
            <a:r>
              <a:rPr lang="en-US" b="1" dirty="0" err="1">
                <a:solidFill>
                  <a:schemeClr val="tx1"/>
                </a:solidFill>
                <a:latin typeface="Garamond" panose="02020404030301010803" pitchFamily="18" charset="0"/>
                <a:cs typeface="Arial" panose="020B0604020202020204" pitchFamily="34" charset="0"/>
              </a:rPr>
              <a:t>Lname</a:t>
            </a:r>
            <a:br>
              <a:rPr kumimoji="0" lang="en-US" sz="2600" b="1" i="0" u="none" strike="noStrike" kern="1200" cap="none" spc="0" normalizeH="0" baseline="0" noProof="0" dirty="0">
                <a:ln>
                  <a:noFill/>
                </a:ln>
                <a:solidFill>
                  <a:prstClr val="white"/>
                </a:solidFill>
                <a:effectLst/>
                <a:uLnTx/>
                <a:uFillTx/>
                <a:latin typeface="Garamond" panose="02020404030301010803" pitchFamily="18" charset="0"/>
                <a:ea typeface="+mn-ea"/>
                <a:cs typeface="Arial" panose="020B0604020202020204" pitchFamily="34" charset="0"/>
              </a:rPr>
            </a:br>
            <a:r>
              <a:rPr kumimoji="0" lang="en-US" sz="1900" b="0" i="0" u="none" strike="noStrike" kern="1200" cap="none" spc="0" normalizeH="0" baseline="0" noProof="0" dirty="0">
                <a:ln>
                  <a:noFill/>
                </a:ln>
                <a:solidFill>
                  <a:srgbClr val="77787B"/>
                </a:solidFill>
                <a:effectLst/>
                <a:uLnTx/>
                <a:uFillTx/>
                <a:latin typeface="Arial"/>
                <a:ea typeface="+mn-ea"/>
                <a:cs typeface="Arial" panose="020B0604020202020204" pitchFamily="34" charset="0"/>
              </a:rPr>
              <a:t>Title</a:t>
            </a:r>
            <a:endParaRPr kumimoji="0" lang="en-US" sz="2600" b="0" i="0" u="none" strike="noStrike" kern="1200" cap="none" spc="0" normalizeH="0" baseline="0" noProof="0" dirty="0">
              <a:ln>
                <a:noFill/>
              </a:ln>
              <a:solidFill>
                <a:srgbClr val="77787B"/>
              </a:solidFill>
              <a:effectLst/>
              <a:uLnTx/>
              <a:uFillTx/>
              <a:latin typeface="Arial"/>
              <a:ea typeface="+mn-ea"/>
              <a:cs typeface="Arial" panose="020B0604020202020204" pitchFamily="34" charset="0"/>
            </a:endParaRPr>
          </a:p>
        </p:txBody>
      </p:sp>
      <p:sp>
        <p:nvSpPr>
          <p:cNvPr id="14" name="Oval 13">
            <a:extLst>
              <a:ext uri="{FF2B5EF4-FFF2-40B4-BE49-F238E27FC236}">
                <a16:creationId xmlns:a16="http://schemas.microsoft.com/office/drawing/2014/main" id="{A540C7E9-2D50-4D23-8B61-A3C5A8FB1907}"/>
              </a:ext>
            </a:extLst>
          </p:cNvPr>
          <p:cNvSpPr/>
          <p:nvPr/>
        </p:nvSpPr>
        <p:spPr>
          <a:xfrm>
            <a:off x="974777" y="1662456"/>
            <a:ext cx="1737360" cy="173736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F0557D2B-B664-4B52-950C-B007D273D33D}"/>
              </a:ext>
            </a:extLst>
          </p:cNvPr>
          <p:cNvSpPr/>
          <p:nvPr/>
        </p:nvSpPr>
        <p:spPr>
          <a:xfrm>
            <a:off x="974777" y="3487369"/>
            <a:ext cx="1737360" cy="173736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icture Placeholder 15">
            <a:extLst>
              <a:ext uri="{FF2B5EF4-FFF2-40B4-BE49-F238E27FC236}">
                <a16:creationId xmlns:a16="http://schemas.microsoft.com/office/drawing/2014/main" id="{C7D8099D-4BF3-4DC7-A5CE-B52A0CBD3F51}"/>
              </a:ext>
            </a:extLst>
          </p:cNvPr>
          <p:cNvSpPr>
            <a:spLocks noGrp="1" noChangeAspect="1"/>
          </p:cNvSpPr>
          <p:nvPr>
            <p:ph type="pic" sz="quarter" idx="11"/>
          </p:nvPr>
        </p:nvSpPr>
        <p:spPr>
          <a:xfrm>
            <a:off x="974777" y="1662456"/>
            <a:ext cx="1737360" cy="1737360"/>
          </a:xfrm>
        </p:spPr>
        <p:txBody>
          <a:bodyPr anchor="ctr">
            <a:normAutofit/>
          </a:bodyPr>
          <a:lstStyle>
            <a:lvl1pPr marL="0" indent="0" algn="ctr">
              <a:buNone/>
              <a:defRPr sz="2000">
                <a:solidFill>
                  <a:schemeClr val="bg1"/>
                </a:solidFill>
              </a:defRPr>
            </a:lvl1pPr>
          </a:lstStyle>
          <a:p>
            <a:r>
              <a:rPr lang="en-US"/>
              <a:t>Click icon to add picture</a:t>
            </a:r>
            <a:endParaRPr lang="en-US" dirty="0"/>
          </a:p>
        </p:txBody>
      </p:sp>
      <p:sp>
        <p:nvSpPr>
          <p:cNvPr id="17" name="Picture Placeholder 15">
            <a:extLst>
              <a:ext uri="{FF2B5EF4-FFF2-40B4-BE49-F238E27FC236}">
                <a16:creationId xmlns:a16="http://schemas.microsoft.com/office/drawing/2014/main" id="{C6033702-C9F3-467B-9DE7-D5C5B44F1614}"/>
              </a:ext>
            </a:extLst>
          </p:cNvPr>
          <p:cNvSpPr>
            <a:spLocks noGrp="1" noChangeAspect="1"/>
          </p:cNvSpPr>
          <p:nvPr>
            <p:ph type="pic" sz="quarter" idx="12"/>
          </p:nvPr>
        </p:nvSpPr>
        <p:spPr>
          <a:xfrm>
            <a:off x="974777" y="3487369"/>
            <a:ext cx="1737360" cy="1737360"/>
          </a:xfrm>
        </p:spPr>
        <p:txBody>
          <a:bodyPr anchor="ctr">
            <a:normAutofit/>
          </a:bodyPr>
          <a:lstStyle>
            <a:lvl1pPr marL="0" indent="0" algn="ctr">
              <a:buNone/>
              <a:defRPr sz="2000">
                <a:solidFill>
                  <a:schemeClr val="bg1"/>
                </a:solidFill>
              </a:defRPr>
            </a:lvl1pPr>
          </a:lstStyle>
          <a:p>
            <a:r>
              <a:rPr lang="en-US"/>
              <a:t>Click icon to add picture</a:t>
            </a:r>
            <a:endParaRPr lang="en-US" dirty="0"/>
          </a:p>
        </p:txBody>
      </p:sp>
    </p:spTree>
    <p:extLst>
      <p:ext uri="{BB962C8B-B14F-4D97-AF65-F5344CB8AC3E}">
        <p14:creationId xmlns:p14="http://schemas.microsoft.com/office/powerpoint/2010/main" val="353794257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p:cSld name="Blank Slide, Color">
    <p:bg>
      <p:bgRef idx="1001">
        <a:schemeClr val="bg1"/>
      </p:bgRef>
    </p:bg>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64205" y="6129600"/>
            <a:ext cx="672220" cy="576000"/>
          </a:xfrm>
          <a:prstGeom prst="rect">
            <a:avLst/>
          </a:prstGeom>
        </p:spPr>
      </p:pic>
      <p:sp>
        <p:nvSpPr>
          <p:cNvPr id="7" name="Text Placeholder 16"/>
          <p:cNvSpPr>
            <a:spLocks noGrp="1"/>
          </p:cNvSpPr>
          <p:nvPr>
            <p:ph type="body" sz="quarter" idx="15" hasCustomPrompt="1"/>
          </p:nvPr>
        </p:nvSpPr>
        <p:spPr>
          <a:xfrm>
            <a:off x="155575" y="6165850"/>
            <a:ext cx="11196638" cy="539750"/>
          </a:xfrm>
        </p:spPr>
        <p:txBody>
          <a:bodyPr anchor="b">
            <a:normAutofit/>
          </a:bodyPr>
          <a:lstStyle>
            <a:lvl1pPr marL="0" indent="0">
              <a:buNone/>
              <a:defRPr sz="1000" baseline="0">
                <a:solidFill>
                  <a:schemeClr val="tx1"/>
                </a:solidFill>
              </a:defRPr>
            </a:lvl1pPr>
          </a:lstStyle>
          <a:p>
            <a:pPr lvl="0"/>
            <a:r>
              <a:rPr lang="en-US" dirty="0"/>
              <a:t>Template note: You can change the background color of this slide.</a:t>
            </a:r>
          </a:p>
        </p:txBody>
      </p:sp>
    </p:spTree>
    <p:extLst>
      <p:ext uri="{BB962C8B-B14F-4D97-AF65-F5344CB8AC3E}">
        <p14:creationId xmlns:p14="http://schemas.microsoft.com/office/powerpoint/2010/main" val="3031508032"/>
      </p:ext>
    </p:extLst>
  </p:cSld>
  <p:clrMapOvr>
    <a:overrideClrMapping bg1="dk1" tx1="lt1" bg2="dk2" tx2="lt2" accent1="accent1" accent2="accent2" accent3="accent3" accent4="accent4" accent5="accent5" accent6="accent6" hlink="hlink" folHlink="folHlink"/>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39788" y="368300"/>
            <a:ext cx="8461168" cy="2679699"/>
          </a:xfrm>
        </p:spPr>
        <p:txBody>
          <a:bodyPr bIns="144000" anchor="b">
            <a:noAutofit/>
          </a:bodyPr>
          <a:lstStyle>
            <a:lvl1pPr algn="l">
              <a:lnSpc>
                <a:spcPct val="70000"/>
              </a:lnSpc>
              <a:defRPr sz="9600" b="0" i="1">
                <a:latin typeface="Garamond" charset="0"/>
                <a:ea typeface="Garamond" charset="0"/>
                <a:cs typeface="Garamond" charset="0"/>
              </a:defRPr>
            </a:lvl1pPr>
          </a:lstStyle>
          <a:p>
            <a:r>
              <a:rPr lang="en-US"/>
              <a:t>Click to edit Master title style</a:t>
            </a:r>
            <a:endParaRPr lang="en-US" dirty="0"/>
          </a:p>
        </p:txBody>
      </p:sp>
      <p:sp>
        <p:nvSpPr>
          <p:cNvPr id="3" name="Subtitle 2"/>
          <p:cNvSpPr>
            <a:spLocks noGrp="1"/>
          </p:cNvSpPr>
          <p:nvPr>
            <p:ph type="subTitle" idx="1"/>
          </p:nvPr>
        </p:nvSpPr>
        <p:spPr>
          <a:xfrm>
            <a:off x="839788" y="3047998"/>
            <a:ext cx="8461168" cy="882979"/>
          </a:xfrm>
        </p:spPr>
        <p:txBody>
          <a:bodyPr tIns="46800" bIns="46800" anchor="ctr">
            <a:normAutofit/>
          </a:bodyPr>
          <a:lstStyle>
            <a:lvl1pPr marL="0" indent="0" algn="l">
              <a:buNone/>
              <a:defRPr sz="2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0" name="Text Placeholder 9"/>
          <p:cNvSpPr>
            <a:spLocks noGrp="1"/>
          </p:cNvSpPr>
          <p:nvPr>
            <p:ph type="body" sz="quarter" idx="13" hasCustomPrompt="1"/>
          </p:nvPr>
        </p:nvSpPr>
        <p:spPr>
          <a:xfrm>
            <a:off x="839788" y="5313829"/>
            <a:ext cx="8461169" cy="852021"/>
          </a:xfrm>
        </p:spPr>
        <p:txBody>
          <a:bodyPr anchor="ctr">
            <a:noAutofit/>
          </a:bodyPr>
          <a:lstStyle>
            <a:lvl1pPr marL="0" indent="0">
              <a:spcBef>
                <a:spcPts val="0"/>
              </a:spcBef>
              <a:buNone/>
              <a:defRPr sz="2400" baseline="0"/>
            </a:lvl1pPr>
          </a:lstStyle>
          <a:p>
            <a:pPr lvl="0"/>
            <a:r>
              <a:rPr lang="en-US" dirty="0"/>
              <a:t>Presented by</a:t>
            </a:r>
          </a:p>
          <a:p>
            <a:pPr lvl="0"/>
            <a:r>
              <a:rPr lang="en-US" dirty="0"/>
              <a:t>First Name Last Name, Job Title</a:t>
            </a:r>
          </a:p>
        </p:txBody>
      </p:sp>
    </p:spTree>
    <p:extLst>
      <p:ext uri="{BB962C8B-B14F-4D97-AF65-F5344CB8AC3E}">
        <p14:creationId xmlns:p14="http://schemas.microsoft.com/office/powerpoint/2010/main" val="5781540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Service Slide">
    <p:bg>
      <p:bgPr>
        <a:solidFill>
          <a:schemeClr val="accent2"/>
        </a:solid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3" hasCustomPrompt="1"/>
          </p:nvPr>
        </p:nvSpPr>
        <p:spPr>
          <a:xfrm>
            <a:off x="2061712" y="2189056"/>
            <a:ext cx="8068575" cy="1583400"/>
          </a:xfrm>
        </p:spPr>
        <p:txBody>
          <a:bodyPr bIns="0" anchor="b">
            <a:normAutofit/>
          </a:bodyPr>
          <a:lstStyle>
            <a:lvl1pPr marL="0" indent="0">
              <a:buNone/>
              <a:defRPr sz="12000" b="0" i="1">
                <a:solidFill>
                  <a:schemeClr val="bg1"/>
                </a:solidFill>
                <a:latin typeface="Garamond" charset="0"/>
                <a:ea typeface="Garamond" charset="0"/>
                <a:cs typeface="Garamond" charset="0"/>
              </a:defRPr>
            </a:lvl1pPr>
          </a:lstStyle>
          <a:p>
            <a:pPr lvl="0"/>
            <a:r>
              <a:rPr lang="en-GB" dirty="0"/>
              <a:t>Data-Driven</a:t>
            </a:r>
            <a:endParaRPr lang="en-US" dirty="0"/>
          </a:p>
        </p:txBody>
      </p:sp>
      <p:sp>
        <p:nvSpPr>
          <p:cNvPr id="12" name="Text Placeholder 11"/>
          <p:cNvSpPr>
            <a:spLocks noGrp="1"/>
          </p:cNvSpPr>
          <p:nvPr>
            <p:ph type="body" sz="quarter" idx="14" hasCustomPrompt="1"/>
          </p:nvPr>
        </p:nvSpPr>
        <p:spPr>
          <a:xfrm>
            <a:off x="2061712" y="3500923"/>
            <a:ext cx="8068575" cy="942984"/>
          </a:xfrm>
        </p:spPr>
        <p:txBody>
          <a:bodyPr tIns="0">
            <a:normAutofit/>
          </a:bodyPr>
          <a:lstStyle>
            <a:lvl1pPr marL="0" indent="0">
              <a:buNone/>
              <a:defRPr sz="6000" b="1">
                <a:solidFill>
                  <a:schemeClr val="bg1"/>
                </a:solidFill>
              </a:defRPr>
            </a:lvl1pPr>
          </a:lstStyle>
          <a:p>
            <a:pPr lvl="0"/>
            <a:r>
              <a:rPr lang="en-US" dirty="0"/>
              <a:t>CONSULTING</a:t>
            </a:r>
          </a:p>
        </p:txBody>
      </p:sp>
      <p:cxnSp>
        <p:nvCxnSpPr>
          <p:cNvPr id="14" name="Straight Connector 13"/>
          <p:cNvCxnSpPr/>
          <p:nvPr userDrawn="1"/>
        </p:nvCxnSpPr>
        <p:spPr>
          <a:xfrm>
            <a:off x="1819373" y="2516955"/>
            <a:ext cx="0" cy="1668544"/>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64205" y="6129600"/>
            <a:ext cx="672220" cy="576000"/>
          </a:xfrm>
          <a:prstGeom prst="rect">
            <a:avLst/>
          </a:prstGeom>
        </p:spPr>
      </p:pic>
      <p:sp>
        <p:nvSpPr>
          <p:cNvPr id="17" name="Text Placeholder 16"/>
          <p:cNvSpPr>
            <a:spLocks noGrp="1"/>
          </p:cNvSpPr>
          <p:nvPr>
            <p:ph type="body" sz="quarter" idx="15" hasCustomPrompt="1"/>
          </p:nvPr>
        </p:nvSpPr>
        <p:spPr>
          <a:xfrm>
            <a:off x="155575" y="6165850"/>
            <a:ext cx="11196638" cy="539750"/>
          </a:xfrm>
        </p:spPr>
        <p:txBody>
          <a:bodyPr anchor="b">
            <a:normAutofit/>
          </a:bodyPr>
          <a:lstStyle>
            <a:lvl1pPr marL="0" indent="0">
              <a:buNone/>
              <a:defRPr sz="1000" baseline="0">
                <a:solidFill>
                  <a:schemeClr val="bg1"/>
                </a:solidFill>
              </a:defRPr>
            </a:lvl1pPr>
          </a:lstStyle>
          <a:p>
            <a:pPr lvl="0"/>
            <a:r>
              <a:rPr lang="en-US" dirty="0"/>
              <a:t>Template note: You can change the background color of this slide.</a:t>
            </a:r>
          </a:p>
        </p:txBody>
      </p:sp>
    </p:spTree>
    <p:extLst>
      <p:ext uri="{BB962C8B-B14F-4D97-AF65-F5344CB8AC3E}">
        <p14:creationId xmlns:p14="http://schemas.microsoft.com/office/powerpoint/2010/main" val="61976943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Stop Doing">
    <p:bg>
      <p:bgPr>
        <a:solidFill>
          <a:schemeClr val="accent5"/>
        </a:solidFill>
        <a:effectLst/>
      </p:bgPr>
    </p:bg>
    <p:spTree>
      <p:nvGrpSpPr>
        <p:cNvPr id="1" name=""/>
        <p:cNvGrpSpPr/>
        <p:nvPr/>
      </p:nvGrpSpPr>
      <p:grpSpPr>
        <a:xfrm>
          <a:off x="0" y="0"/>
          <a:ext cx="0" cy="0"/>
          <a:chOff x="0" y="0"/>
          <a:chExt cx="0" cy="0"/>
        </a:xfrm>
      </p:grpSpPr>
      <p:sp>
        <p:nvSpPr>
          <p:cNvPr id="8" name="Octagon 7"/>
          <p:cNvSpPr/>
          <p:nvPr userDrawn="1"/>
        </p:nvSpPr>
        <p:spPr>
          <a:xfrm>
            <a:off x="3861847" y="838757"/>
            <a:ext cx="4468305" cy="4468305"/>
          </a:xfrm>
          <a:prstGeom prst="octagon">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3861846" y="1341995"/>
            <a:ext cx="4468305" cy="2937668"/>
          </a:xfrm>
        </p:spPr>
        <p:txBody>
          <a:bodyPr anchor="ctr">
            <a:noAutofit/>
          </a:bodyPr>
          <a:lstStyle>
            <a:lvl1pPr algn="ctr">
              <a:defRPr sz="12000">
                <a:solidFill>
                  <a:schemeClr val="bg1"/>
                </a:solidFill>
              </a:defRPr>
            </a:lvl1pPr>
          </a:lstStyle>
          <a:p>
            <a:r>
              <a:rPr lang="en-GB" dirty="0"/>
              <a:t>STOP</a:t>
            </a:r>
            <a:endParaRPr lang="en-US" dirty="0"/>
          </a:p>
        </p:txBody>
      </p:sp>
      <p:sp>
        <p:nvSpPr>
          <p:cNvPr id="7" name="Text Placeholder 6"/>
          <p:cNvSpPr>
            <a:spLocks noGrp="1"/>
          </p:cNvSpPr>
          <p:nvPr>
            <p:ph type="body" sz="quarter" idx="10" hasCustomPrompt="1"/>
          </p:nvPr>
        </p:nvSpPr>
        <p:spPr>
          <a:xfrm>
            <a:off x="839788" y="3610532"/>
            <a:ext cx="10512425" cy="1338263"/>
          </a:xfrm>
        </p:spPr>
        <p:txBody>
          <a:bodyPr anchor="ctr">
            <a:noAutofit/>
          </a:bodyPr>
          <a:lstStyle>
            <a:lvl1pPr marL="0" indent="0" algn="ctr">
              <a:buNone/>
              <a:defRPr sz="8800" i="1" baseline="0">
                <a:solidFill>
                  <a:schemeClr val="bg1"/>
                </a:solidFill>
                <a:latin typeface="Garamond" charset="0"/>
                <a:ea typeface="Garamond" charset="0"/>
                <a:cs typeface="Garamond" charset="0"/>
              </a:defRPr>
            </a:lvl1pPr>
          </a:lstStyle>
          <a:p>
            <a:pPr lvl="0"/>
            <a:r>
              <a:rPr lang="en-US" dirty="0"/>
              <a:t>doing</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64205" y="6129600"/>
            <a:ext cx="672220" cy="576000"/>
          </a:xfrm>
          <a:prstGeom prst="rect">
            <a:avLst/>
          </a:prstGeom>
        </p:spPr>
      </p:pic>
      <p:sp>
        <p:nvSpPr>
          <p:cNvPr id="10" name="Text Placeholder 16"/>
          <p:cNvSpPr>
            <a:spLocks noGrp="1"/>
          </p:cNvSpPr>
          <p:nvPr>
            <p:ph type="body" sz="quarter" idx="15" hasCustomPrompt="1"/>
          </p:nvPr>
        </p:nvSpPr>
        <p:spPr>
          <a:xfrm>
            <a:off x="155575" y="6165850"/>
            <a:ext cx="11196638" cy="539750"/>
          </a:xfrm>
        </p:spPr>
        <p:txBody>
          <a:bodyPr anchor="b">
            <a:normAutofit/>
          </a:bodyPr>
          <a:lstStyle>
            <a:lvl1pPr marL="0" indent="0">
              <a:buNone/>
              <a:defRPr sz="1000" baseline="0">
                <a:solidFill>
                  <a:schemeClr val="bg1"/>
                </a:solidFill>
              </a:defRPr>
            </a:lvl1pPr>
          </a:lstStyle>
          <a:p>
            <a:pPr lvl="0"/>
            <a:r>
              <a:rPr lang="en-US" dirty="0"/>
              <a:t>Template note: You can change the background color of this slide.</a:t>
            </a:r>
          </a:p>
        </p:txBody>
      </p:sp>
    </p:spTree>
    <p:extLst>
      <p:ext uri="{BB962C8B-B14F-4D97-AF65-F5344CB8AC3E}">
        <p14:creationId xmlns:p14="http://schemas.microsoft.com/office/powerpoint/2010/main" val="154442698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Full Screen Image, Dark">
    <p:bg>
      <p:bgRef idx="1001">
        <a:schemeClr val="bg1"/>
      </p:bgRef>
    </p:bg>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0"/>
            <a:ext cx="12192000" cy="6858000"/>
          </a:xfrm>
        </p:spPr>
        <p:txBody>
          <a:bodyPr/>
          <a:lstStyle/>
          <a:p>
            <a:r>
              <a:rPr lang="en-US"/>
              <a:t>Click icon to add picture</a:t>
            </a:r>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64205" y="6129600"/>
            <a:ext cx="672220" cy="576000"/>
          </a:xfrm>
          <a:prstGeom prst="rect">
            <a:avLst/>
          </a:prstGeom>
        </p:spPr>
      </p:pic>
      <p:sp>
        <p:nvSpPr>
          <p:cNvPr id="8" name="Text Placeholder 8"/>
          <p:cNvSpPr>
            <a:spLocks noGrp="1"/>
          </p:cNvSpPr>
          <p:nvPr>
            <p:ph type="body" sz="quarter" idx="11" hasCustomPrompt="1"/>
          </p:nvPr>
        </p:nvSpPr>
        <p:spPr>
          <a:xfrm>
            <a:off x="155575" y="6165850"/>
            <a:ext cx="5940425" cy="539750"/>
          </a:xfrm>
        </p:spPr>
        <p:txBody>
          <a:bodyPr anchor="b">
            <a:normAutofit/>
          </a:bodyPr>
          <a:lstStyle>
            <a:lvl1pPr marL="0" indent="0">
              <a:buNone/>
              <a:defRPr sz="800">
                <a:solidFill>
                  <a:schemeClr val="tx1"/>
                </a:solidFill>
              </a:defRPr>
            </a:lvl1pPr>
          </a:lstStyle>
          <a:p>
            <a:pPr lvl="0"/>
            <a:r>
              <a:rPr lang="en-US" dirty="0"/>
              <a:t>Click to add image credit</a:t>
            </a:r>
          </a:p>
        </p:txBody>
      </p:sp>
    </p:spTree>
    <p:extLst>
      <p:ext uri="{BB962C8B-B14F-4D97-AF65-F5344CB8AC3E}">
        <p14:creationId xmlns:p14="http://schemas.microsoft.com/office/powerpoint/2010/main" val="4085331139"/>
      </p:ext>
    </p:extLst>
  </p:cSld>
  <p:clrMapOvr>
    <a:overrideClrMapping bg1="dk1" tx1="lt1" bg2="dk2" tx2="lt2" accent1="accent1" accent2="accent2" accent3="accent3" accent4="accent4" accent5="accent5" accent6="accent6" hlink="hlink" folHlink="folHlink"/>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Full Screen Image, Light">
    <p:spTree>
      <p:nvGrpSpPr>
        <p:cNvPr id="1" name=""/>
        <p:cNvGrpSpPr/>
        <p:nvPr/>
      </p:nvGrpSpPr>
      <p:grpSpPr>
        <a:xfrm>
          <a:off x="0" y="0"/>
          <a:ext cx="0" cy="0"/>
          <a:chOff x="0" y="0"/>
          <a:chExt cx="0" cy="0"/>
        </a:xfrm>
      </p:grpSpPr>
      <p:sp>
        <p:nvSpPr>
          <p:cNvPr id="6" name="Picture Placeholder 6"/>
          <p:cNvSpPr>
            <a:spLocks noGrp="1"/>
          </p:cNvSpPr>
          <p:nvPr>
            <p:ph type="pic" sz="quarter" idx="10"/>
          </p:nvPr>
        </p:nvSpPr>
        <p:spPr>
          <a:xfrm>
            <a:off x="0" y="0"/>
            <a:ext cx="12192000" cy="6858000"/>
          </a:xfrm>
        </p:spPr>
        <p:txBody>
          <a:bodyPr/>
          <a:lstStyle/>
          <a:p>
            <a:r>
              <a:rPr lang="en-US"/>
              <a:t>Click icon to add picture</a:t>
            </a:r>
          </a:p>
        </p:txBody>
      </p:sp>
      <p:sp>
        <p:nvSpPr>
          <p:cNvPr id="7" name="Text Placeholder 8"/>
          <p:cNvSpPr>
            <a:spLocks noGrp="1"/>
          </p:cNvSpPr>
          <p:nvPr>
            <p:ph type="body" sz="quarter" idx="11" hasCustomPrompt="1"/>
          </p:nvPr>
        </p:nvSpPr>
        <p:spPr>
          <a:xfrm>
            <a:off x="155575" y="6165850"/>
            <a:ext cx="5940425" cy="539750"/>
          </a:xfrm>
        </p:spPr>
        <p:txBody>
          <a:bodyPr anchor="b">
            <a:normAutofit/>
          </a:bodyPr>
          <a:lstStyle>
            <a:lvl1pPr marL="0" indent="0">
              <a:buNone/>
              <a:defRPr sz="800">
                <a:solidFill>
                  <a:schemeClr val="tx1"/>
                </a:solidFill>
              </a:defRPr>
            </a:lvl1pPr>
          </a:lstStyle>
          <a:p>
            <a:pPr lvl="0"/>
            <a:r>
              <a:rPr lang="en-US" dirty="0"/>
              <a:t>Click to add image credit</a:t>
            </a:r>
          </a:p>
        </p:txBody>
      </p:sp>
    </p:spTree>
    <p:extLst>
      <p:ext uri="{BB962C8B-B14F-4D97-AF65-F5344CB8AC3E}">
        <p14:creationId xmlns:p14="http://schemas.microsoft.com/office/powerpoint/2010/main" val="310569605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_Title and Blank">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65127"/>
            <a:ext cx="10515600" cy="687388"/>
          </a:xfrm>
        </p:spPr>
        <p:txBody>
          <a:bodyPr/>
          <a:lstStyle/>
          <a:p>
            <a:r>
              <a:rPr lang="en-GB" dirty="0"/>
              <a:t>Slide Header (Arial, Bold, 32)</a:t>
            </a:r>
            <a:endParaRPr lang="en-US" dirty="0"/>
          </a:p>
        </p:txBody>
      </p:sp>
      <p:sp>
        <p:nvSpPr>
          <p:cNvPr id="4" name="Date Placeholder 3"/>
          <p:cNvSpPr>
            <a:spLocks noGrp="1"/>
          </p:cNvSpPr>
          <p:nvPr>
            <p:ph type="dt" sz="half" idx="10"/>
          </p:nvPr>
        </p:nvSpPr>
        <p:spPr/>
        <p:txBody>
          <a:bodyPr/>
          <a:lstStyle/>
          <a:p>
            <a:fld id="{5ABBA3CE-1C26-044D-8B6C-052144E61707}" type="datetimeFigureOut">
              <a:rPr lang="en-US" smtClean="0"/>
              <a:t>11/13/2019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5FC9BA-28F9-0147-91EB-355B6C994C8C}" type="slidenum">
              <a:rPr lang="en-US" smtClean="0"/>
              <a:t>‹#›</a:t>
            </a:fld>
            <a:endParaRPr lang="en-US"/>
          </a:p>
        </p:txBody>
      </p:sp>
      <p:sp>
        <p:nvSpPr>
          <p:cNvPr id="8" name="Text Placeholder 7"/>
          <p:cNvSpPr>
            <a:spLocks noGrp="1"/>
          </p:cNvSpPr>
          <p:nvPr>
            <p:ph type="body" sz="quarter" idx="13" hasCustomPrompt="1"/>
          </p:nvPr>
        </p:nvSpPr>
        <p:spPr>
          <a:xfrm>
            <a:off x="839788" y="1052513"/>
            <a:ext cx="10512425" cy="647700"/>
          </a:xfrm>
        </p:spPr>
        <p:txBody>
          <a:bodyPr>
            <a:normAutofit/>
          </a:bodyPr>
          <a:lstStyle>
            <a:lvl1pPr marL="0" indent="0">
              <a:buNone/>
              <a:defRPr sz="2400" baseline="0">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Slide Subhead (Arial, 24)</a:t>
            </a:r>
          </a:p>
        </p:txBody>
      </p:sp>
    </p:spTree>
    <p:extLst>
      <p:ext uri="{BB962C8B-B14F-4D97-AF65-F5344CB8AC3E}">
        <p14:creationId xmlns:p14="http://schemas.microsoft.com/office/powerpoint/2010/main" val="57352248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65127"/>
            <a:ext cx="10515600" cy="687388"/>
          </a:xfrm>
        </p:spPr>
        <p:txBody>
          <a:bodyPr/>
          <a:lstStyle/>
          <a:p>
            <a:r>
              <a:rPr lang="en-GB" dirty="0"/>
              <a:t>Slide Header (Arial, Bold, 32)</a:t>
            </a:r>
            <a:endParaRPr lang="en-US" dirty="0"/>
          </a:p>
        </p:txBody>
      </p:sp>
      <p:sp>
        <p:nvSpPr>
          <p:cNvPr id="3" name="Content Placeholder 2"/>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ABBA3CE-1C26-044D-8B6C-052144E61707}" type="datetimeFigureOut">
              <a:rPr lang="en-US" smtClean="0"/>
              <a:t>11/13/2019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5FC9BA-28F9-0147-91EB-355B6C994C8C}" type="slidenum">
              <a:rPr lang="en-US" smtClean="0"/>
              <a:t>‹#›</a:t>
            </a:fld>
            <a:endParaRPr lang="en-US"/>
          </a:p>
        </p:txBody>
      </p:sp>
      <p:sp>
        <p:nvSpPr>
          <p:cNvPr id="8" name="Text Placeholder 7"/>
          <p:cNvSpPr>
            <a:spLocks noGrp="1"/>
          </p:cNvSpPr>
          <p:nvPr>
            <p:ph type="body" sz="quarter" idx="13" hasCustomPrompt="1"/>
          </p:nvPr>
        </p:nvSpPr>
        <p:spPr>
          <a:xfrm>
            <a:off x="839788" y="1052513"/>
            <a:ext cx="10512425" cy="647700"/>
          </a:xfrm>
        </p:spPr>
        <p:txBody>
          <a:bodyPr>
            <a:normAutofit/>
          </a:bodyPr>
          <a:lstStyle>
            <a:lvl1pPr marL="0" indent="0">
              <a:buNone/>
              <a:defRPr sz="2400" baseline="0">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Slide Subhead (Arial, 24)</a:t>
            </a:r>
          </a:p>
        </p:txBody>
      </p:sp>
    </p:spTree>
    <p:extLst>
      <p:ext uri="{BB962C8B-B14F-4D97-AF65-F5344CB8AC3E}">
        <p14:creationId xmlns:p14="http://schemas.microsoft.com/office/powerpoint/2010/main" val="3586295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tmplLst>
          <p:tmpl lvl="1">
            <p:tnLst>
              <p:par>
                <p:cTn presetID="10" presetClass="entr" presetSubtype="0" fill="hold" nodeType="clickEffect">
                  <p:stCondLst>
                    <p:cond delay="0"/>
                  </p:stCondLst>
                  <p:childTnLst>
                    <p:set>
                      <p:cBhvr>
                        <p:cTn presetID="59" presetClass="entr"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2">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3">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4">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5">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_US Map">
    <p:bg>
      <p:bgPr>
        <a:solidFill>
          <a:schemeClr val="bg2"/>
        </a:solidFill>
        <a:effectLst/>
      </p:bgPr>
    </p:bg>
    <p:spTree>
      <p:nvGrpSpPr>
        <p:cNvPr id="1" name=""/>
        <p:cNvGrpSpPr/>
        <p:nvPr/>
      </p:nvGrpSpPr>
      <p:grpSpPr>
        <a:xfrm>
          <a:off x="0" y="0"/>
          <a:ext cx="0" cy="0"/>
          <a:chOff x="0" y="0"/>
          <a:chExt cx="0" cy="0"/>
        </a:xfrm>
      </p:grpSpPr>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64205" y="6129600"/>
            <a:ext cx="672220" cy="576000"/>
          </a:xfrm>
          <a:prstGeom prst="rect">
            <a:avLst/>
          </a:prstGeom>
        </p:spPr>
      </p:pic>
      <p:sp>
        <p:nvSpPr>
          <p:cNvPr id="8" name="Text Placeholder 8"/>
          <p:cNvSpPr>
            <a:spLocks noGrp="1"/>
          </p:cNvSpPr>
          <p:nvPr>
            <p:ph type="body" sz="quarter" idx="11" hasCustomPrompt="1"/>
          </p:nvPr>
        </p:nvSpPr>
        <p:spPr>
          <a:xfrm>
            <a:off x="155575" y="6165850"/>
            <a:ext cx="5940425" cy="539750"/>
          </a:xfrm>
        </p:spPr>
        <p:txBody>
          <a:bodyPr anchor="b">
            <a:normAutofit/>
          </a:bodyPr>
          <a:lstStyle>
            <a:lvl1pPr marL="0" indent="0">
              <a:buNone/>
              <a:defRPr sz="800">
                <a:solidFill>
                  <a:schemeClr val="tx1"/>
                </a:solidFill>
              </a:defRPr>
            </a:lvl1pPr>
          </a:lstStyle>
          <a:p>
            <a:pPr lvl="0"/>
            <a:r>
              <a:rPr lang="en-US" dirty="0"/>
              <a:t>Click to add image credit</a:t>
            </a:r>
          </a:p>
        </p:txBody>
      </p:sp>
      <p:pic>
        <p:nvPicPr>
          <p:cNvPr id="5" name="Picture 4" descr="A close up of a map&#10;&#10;Description automatically generated">
            <a:extLst>
              <a:ext uri="{FF2B5EF4-FFF2-40B4-BE49-F238E27FC236}">
                <a16:creationId xmlns:a16="http://schemas.microsoft.com/office/drawing/2014/main" id="{526191EA-7394-4DAE-A6A3-29864B0E1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5575" y="272393"/>
            <a:ext cx="10648100" cy="6733903"/>
          </a:xfrm>
          <a:prstGeom prst="rect">
            <a:avLst/>
          </a:prstGeom>
        </p:spPr>
      </p:pic>
      <p:grpSp>
        <p:nvGrpSpPr>
          <p:cNvPr id="44" name="Group 43">
            <a:extLst>
              <a:ext uri="{FF2B5EF4-FFF2-40B4-BE49-F238E27FC236}">
                <a16:creationId xmlns:a16="http://schemas.microsoft.com/office/drawing/2014/main" id="{E2647F86-4CBB-4357-8843-C6407B9623EA}"/>
              </a:ext>
            </a:extLst>
          </p:cNvPr>
          <p:cNvGrpSpPr/>
          <p:nvPr userDrawn="1"/>
        </p:nvGrpSpPr>
        <p:grpSpPr>
          <a:xfrm>
            <a:off x="8386922" y="2172499"/>
            <a:ext cx="598517" cy="603504"/>
            <a:chOff x="844127" y="3647433"/>
            <a:chExt cx="598517" cy="603504"/>
          </a:xfrm>
        </p:grpSpPr>
        <p:sp>
          <p:nvSpPr>
            <p:cNvPr id="45" name="Speech Bubble: Oval 44">
              <a:extLst>
                <a:ext uri="{FF2B5EF4-FFF2-40B4-BE49-F238E27FC236}">
                  <a16:creationId xmlns:a16="http://schemas.microsoft.com/office/drawing/2014/main" id="{17D28E07-C3C4-4921-A518-B91C805A9891}"/>
                </a:ext>
              </a:extLst>
            </p:cNvPr>
            <p:cNvSpPr/>
            <p:nvPr userDrawn="1"/>
          </p:nvSpPr>
          <p:spPr>
            <a:xfrm>
              <a:off x="844127" y="3647433"/>
              <a:ext cx="598517" cy="603504"/>
            </a:xfrm>
            <a:prstGeom prst="wedgeEllipseCallout">
              <a:avLst>
                <a:gd name="adj1" fmla="val 587"/>
                <a:gd name="adj2" fmla="val 58587"/>
              </a:avLst>
            </a:prstGeom>
            <a:solidFill>
              <a:srgbClr val="FF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B654641F-3D60-45DD-B6E5-6512DC438C60}"/>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a:stretch/>
          </p:blipFill>
          <p:spPr>
            <a:xfrm>
              <a:off x="909500" y="3785511"/>
              <a:ext cx="467769" cy="327347"/>
            </a:xfrm>
            <a:prstGeom prst="rect">
              <a:avLst/>
            </a:prstGeom>
          </p:spPr>
        </p:pic>
      </p:grpSp>
      <p:grpSp>
        <p:nvGrpSpPr>
          <p:cNvPr id="53" name="Group 52">
            <a:extLst>
              <a:ext uri="{FF2B5EF4-FFF2-40B4-BE49-F238E27FC236}">
                <a16:creationId xmlns:a16="http://schemas.microsoft.com/office/drawing/2014/main" id="{D7B5F28C-DD72-4C4C-8B28-0759C1FEF5B0}"/>
              </a:ext>
            </a:extLst>
          </p:cNvPr>
          <p:cNvGrpSpPr/>
          <p:nvPr userDrawn="1"/>
        </p:nvGrpSpPr>
        <p:grpSpPr>
          <a:xfrm>
            <a:off x="10030819" y="1499290"/>
            <a:ext cx="598517" cy="603504"/>
            <a:chOff x="844127" y="3647433"/>
            <a:chExt cx="598517" cy="603504"/>
          </a:xfrm>
        </p:grpSpPr>
        <p:sp>
          <p:nvSpPr>
            <p:cNvPr id="54" name="Speech Bubble: Oval 53">
              <a:extLst>
                <a:ext uri="{FF2B5EF4-FFF2-40B4-BE49-F238E27FC236}">
                  <a16:creationId xmlns:a16="http://schemas.microsoft.com/office/drawing/2014/main" id="{50D78096-AEFF-42C6-9FC3-590CDFCE1DD2}"/>
                </a:ext>
              </a:extLst>
            </p:cNvPr>
            <p:cNvSpPr/>
            <p:nvPr userDrawn="1"/>
          </p:nvSpPr>
          <p:spPr>
            <a:xfrm>
              <a:off x="844127" y="3647433"/>
              <a:ext cx="598517" cy="603504"/>
            </a:xfrm>
            <a:prstGeom prst="wedgeEllipseCallout">
              <a:avLst>
                <a:gd name="adj1" fmla="val 587"/>
                <a:gd name="adj2" fmla="val 58587"/>
              </a:avLst>
            </a:prstGeom>
            <a:solidFill>
              <a:srgbClr val="FF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5" name="Picture 54">
              <a:extLst>
                <a:ext uri="{FF2B5EF4-FFF2-40B4-BE49-F238E27FC236}">
                  <a16:creationId xmlns:a16="http://schemas.microsoft.com/office/drawing/2014/main" id="{010D2B52-C540-4ABF-9B1E-553E217AE36D}"/>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a:stretch/>
          </p:blipFill>
          <p:spPr>
            <a:xfrm>
              <a:off x="909500" y="3785511"/>
              <a:ext cx="467769" cy="327347"/>
            </a:xfrm>
            <a:prstGeom prst="rect">
              <a:avLst/>
            </a:prstGeom>
          </p:spPr>
        </p:pic>
      </p:grpSp>
      <p:grpSp>
        <p:nvGrpSpPr>
          <p:cNvPr id="56" name="Group 55">
            <a:extLst>
              <a:ext uri="{FF2B5EF4-FFF2-40B4-BE49-F238E27FC236}">
                <a16:creationId xmlns:a16="http://schemas.microsoft.com/office/drawing/2014/main" id="{58F57A93-FB66-4189-BA3F-FF3BC88D89A2}"/>
              </a:ext>
            </a:extLst>
          </p:cNvPr>
          <p:cNvGrpSpPr/>
          <p:nvPr userDrawn="1"/>
        </p:nvGrpSpPr>
        <p:grpSpPr>
          <a:xfrm>
            <a:off x="9535662" y="1732003"/>
            <a:ext cx="598517" cy="603504"/>
            <a:chOff x="844127" y="3647433"/>
            <a:chExt cx="598517" cy="603504"/>
          </a:xfrm>
        </p:grpSpPr>
        <p:sp>
          <p:nvSpPr>
            <p:cNvPr id="57" name="Speech Bubble: Oval 56">
              <a:extLst>
                <a:ext uri="{FF2B5EF4-FFF2-40B4-BE49-F238E27FC236}">
                  <a16:creationId xmlns:a16="http://schemas.microsoft.com/office/drawing/2014/main" id="{1A7EBFA3-B990-4740-AE43-98490ECFDBEF}"/>
                </a:ext>
              </a:extLst>
            </p:cNvPr>
            <p:cNvSpPr/>
            <p:nvPr userDrawn="1"/>
          </p:nvSpPr>
          <p:spPr>
            <a:xfrm>
              <a:off x="844127" y="3647433"/>
              <a:ext cx="598517" cy="603504"/>
            </a:xfrm>
            <a:prstGeom prst="wedgeEllipseCallout">
              <a:avLst>
                <a:gd name="adj1" fmla="val 587"/>
                <a:gd name="adj2" fmla="val 58587"/>
              </a:avLst>
            </a:prstGeom>
            <a:solidFill>
              <a:srgbClr val="FF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8" name="Picture 57">
              <a:extLst>
                <a:ext uri="{FF2B5EF4-FFF2-40B4-BE49-F238E27FC236}">
                  <a16:creationId xmlns:a16="http://schemas.microsoft.com/office/drawing/2014/main" id="{C780E6B9-4A95-4AD9-8B8C-86B891B3BF18}"/>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a:stretch/>
          </p:blipFill>
          <p:spPr>
            <a:xfrm>
              <a:off x="909500" y="3785511"/>
              <a:ext cx="467769" cy="327347"/>
            </a:xfrm>
            <a:prstGeom prst="rect">
              <a:avLst/>
            </a:prstGeom>
          </p:spPr>
        </p:pic>
      </p:grpSp>
      <p:grpSp>
        <p:nvGrpSpPr>
          <p:cNvPr id="59" name="Group 58">
            <a:extLst>
              <a:ext uri="{FF2B5EF4-FFF2-40B4-BE49-F238E27FC236}">
                <a16:creationId xmlns:a16="http://schemas.microsoft.com/office/drawing/2014/main" id="{A8EBC101-B308-4819-9F67-ACBFB88263C7}"/>
              </a:ext>
            </a:extLst>
          </p:cNvPr>
          <p:cNvGrpSpPr/>
          <p:nvPr userDrawn="1"/>
        </p:nvGrpSpPr>
        <p:grpSpPr>
          <a:xfrm>
            <a:off x="9184723" y="2044305"/>
            <a:ext cx="598517" cy="603504"/>
            <a:chOff x="844127" y="3647433"/>
            <a:chExt cx="598517" cy="603504"/>
          </a:xfrm>
        </p:grpSpPr>
        <p:sp>
          <p:nvSpPr>
            <p:cNvPr id="60" name="Speech Bubble: Oval 59">
              <a:extLst>
                <a:ext uri="{FF2B5EF4-FFF2-40B4-BE49-F238E27FC236}">
                  <a16:creationId xmlns:a16="http://schemas.microsoft.com/office/drawing/2014/main" id="{B1D0CFC7-D3E8-4460-8292-99864FE6867C}"/>
                </a:ext>
              </a:extLst>
            </p:cNvPr>
            <p:cNvSpPr/>
            <p:nvPr userDrawn="1"/>
          </p:nvSpPr>
          <p:spPr>
            <a:xfrm>
              <a:off x="844127" y="3647433"/>
              <a:ext cx="598517" cy="603504"/>
            </a:xfrm>
            <a:prstGeom prst="wedgeEllipseCallout">
              <a:avLst>
                <a:gd name="adj1" fmla="val 587"/>
                <a:gd name="adj2" fmla="val 58587"/>
              </a:avLst>
            </a:prstGeom>
            <a:solidFill>
              <a:srgbClr val="FF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 name="Picture 60">
              <a:extLst>
                <a:ext uri="{FF2B5EF4-FFF2-40B4-BE49-F238E27FC236}">
                  <a16:creationId xmlns:a16="http://schemas.microsoft.com/office/drawing/2014/main" id="{10AA14B4-F148-4A6B-A72F-8CF7AC51D88B}"/>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a:stretch/>
          </p:blipFill>
          <p:spPr>
            <a:xfrm>
              <a:off x="909500" y="3785511"/>
              <a:ext cx="467769" cy="327347"/>
            </a:xfrm>
            <a:prstGeom prst="rect">
              <a:avLst/>
            </a:prstGeom>
          </p:spPr>
        </p:pic>
      </p:grpSp>
      <p:grpSp>
        <p:nvGrpSpPr>
          <p:cNvPr id="62" name="Group 61">
            <a:extLst>
              <a:ext uri="{FF2B5EF4-FFF2-40B4-BE49-F238E27FC236}">
                <a16:creationId xmlns:a16="http://schemas.microsoft.com/office/drawing/2014/main" id="{463BB9BC-85EE-4A95-877D-DC75320EED0F}"/>
              </a:ext>
            </a:extLst>
          </p:cNvPr>
          <p:cNvGrpSpPr/>
          <p:nvPr userDrawn="1"/>
        </p:nvGrpSpPr>
        <p:grpSpPr>
          <a:xfrm>
            <a:off x="9508537" y="2041153"/>
            <a:ext cx="598517" cy="603504"/>
            <a:chOff x="844127" y="3647433"/>
            <a:chExt cx="598517" cy="603504"/>
          </a:xfrm>
        </p:grpSpPr>
        <p:sp>
          <p:nvSpPr>
            <p:cNvPr id="63" name="Speech Bubble: Oval 62">
              <a:extLst>
                <a:ext uri="{FF2B5EF4-FFF2-40B4-BE49-F238E27FC236}">
                  <a16:creationId xmlns:a16="http://schemas.microsoft.com/office/drawing/2014/main" id="{2351A39A-6B32-488D-A8D0-B7408411760B}"/>
                </a:ext>
              </a:extLst>
            </p:cNvPr>
            <p:cNvSpPr/>
            <p:nvPr userDrawn="1"/>
          </p:nvSpPr>
          <p:spPr>
            <a:xfrm>
              <a:off x="844127" y="3647433"/>
              <a:ext cx="598517" cy="603504"/>
            </a:xfrm>
            <a:prstGeom prst="wedgeEllipseCallout">
              <a:avLst>
                <a:gd name="adj1" fmla="val 587"/>
                <a:gd name="adj2" fmla="val 58587"/>
              </a:avLst>
            </a:prstGeom>
            <a:solidFill>
              <a:srgbClr val="FF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4" name="Picture 63">
              <a:extLst>
                <a:ext uri="{FF2B5EF4-FFF2-40B4-BE49-F238E27FC236}">
                  <a16:creationId xmlns:a16="http://schemas.microsoft.com/office/drawing/2014/main" id="{190F10FC-D06A-412D-84E5-200A9A9C41DA}"/>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a:stretch/>
          </p:blipFill>
          <p:spPr>
            <a:xfrm>
              <a:off x="909500" y="3785511"/>
              <a:ext cx="467769" cy="327347"/>
            </a:xfrm>
            <a:prstGeom prst="rect">
              <a:avLst/>
            </a:prstGeom>
          </p:spPr>
        </p:pic>
      </p:grpSp>
      <p:grpSp>
        <p:nvGrpSpPr>
          <p:cNvPr id="65" name="Group 64">
            <a:extLst>
              <a:ext uri="{FF2B5EF4-FFF2-40B4-BE49-F238E27FC236}">
                <a16:creationId xmlns:a16="http://schemas.microsoft.com/office/drawing/2014/main" id="{E1EB0F9E-9908-4ADF-8284-C0E0EFACAAB2}"/>
              </a:ext>
            </a:extLst>
          </p:cNvPr>
          <p:cNvGrpSpPr/>
          <p:nvPr userDrawn="1"/>
        </p:nvGrpSpPr>
        <p:grpSpPr>
          <a:xfrm>
            <a:off x="9266454" y="2429524"/>
            <a:ext cx="598517" cy="603504"/>
            <a:chOff x="844127" y="3647433"/>
            <a:chExt cx="598517" cy="603504"/>
          </a:xfrm>
        </p:grpSpPr>
        <p:sp>
          <p:nvSpPr>
            <p:cNvPr id="66" name="Speech Bubble: Oval 65">
              <a:extLst>
                <a:ext uri="{FF2B5EF4-FFF2-40B4-BE49-F238E27FC236}">
                  <a16:creationId xmlns:a16="http://schemas.microsoft.com/office/drawing/2014/main" id="{1818153F-C75B-46EA-BF6A-2D0C02EFC922}"/>
                </a:ext>
              </a:extLst>
            </p:cNvPr>
            <p:cNvSpPr/>
            <p:nvPr userDrawn="1"/>
          </p:nvSpPr>
          <p:spPr>
            <a:xfrm>
              <a:off x="844127" y="3647433"/>
              <a:ext cx="598517" cy="603504"/>
            </a:xfrm>
            <a:prstGeom prst="wedgeEllipseCallout">
              <a:avLst>
                <a:gd name="adj1" fmla="val 587"/>
                <a:gd name="adj2" fmla="val 58587"/>
              </a:avLst>
            </a:prstGeom>
            <a:solidFill>
              <a:srgbClr val="FF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7" name="Picture 66">
              <a:extLst>
                <a:ext uri="{FF2B5EF4-FFF2-40B4-BE49-F238E27FC236}">
                  <a16:creationId xmlns:a16="http://schemas.microsoft.com/office/drawing/2014/main" id="{DE833DD7-37CE-4A08-8C30-FB5B607CDA25}"/>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a:stretch/>
          </p:blipFill>
          <p:spPr>
            <a:xfrm>
              <a:off x="909500" y="3785511"/>
              <a:ext cx="467769" cy="327347"/>
            </a:xfrm>
            <a:prstGeom prst="rect">
              <a:avLst/>
            </a:prstGeom>
          </p:spPr>
        </p:pic>
      </p:grpSp>
      <p:grpSp>
        <p:nvGrpSpPr>
          <p:cNvPr id="68" name="Group 67">
            <a:extLst>
              <a:ext uri="{FF2B5EF4-FFF2-40B4-BE49-F238E27FC236}">
                <a16:creationId xmlns:a16="http://schemas.microsoft.com/office/drawing/2014/main" id="{6608F973-9388-46A2-A0AE-048F053777EB}"/>
              </a:ext>
            </a:extLst>
          </p:cNvPr>
          <p:cNvGrpSpPr/>
          <p:nvPr userDrawn="1"/>
        </p:nvGrpSpPr>
        <p:grpSpPr>
          <a:xfrm>
            <a:off x="9055550" y="2825293"/>
            <a:ext cx="598517" cy="603504"/>
            <a:chOff x="844127" y="3647433"/>
            <a:chExt cx="598517" cy="603504"/>
          </a:xfrm>
        </p:grpSpPr>
        <p:sp>
          <p:nvSpPr>
            <p:cNvPr id="69" name="Speech Bubble: Oval 68">
              <a:extLst>
                <a:ext uri="{FF2B5EF4-FFF2-40B4-BE49-F238E27FC236}">
                  <a16:creationId xmlns:a16="http://schemas.microsoft.com/office/drawing/2014/main" id="{D515A049-C276-4AF7-8498-156CE3406AD2}"/>
                </a:ext>
              </a:extLst>
            </p:cNvPr>
            <p:cNvSpPr/>
            <p:nvPr userDrawn="1"/>
          </p:nvSpPr>
          <p:spPr>
            <a:xfrm>
              <a:off x="844127" y="3647433"/>
              <a:ext cx="598517" cy="603504"/>
            </a:xfrm>
            <a:prstGeom prst="wedgeEllipseCallout">
              <a:avLst>
                <a:gd name="adj1" fmla="val 587"/>
                <a:gd name="adj2" fmla="val 58587"/>
              </a:avLst>
            </a:prstGeom>
            <a:solidFill>
              <a:srgbClr val="FF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0" name="Picture 69">
              <a:extLst>
                <a:ext uri="{FF2B5EF4-FFF2-40B4-BE49-F238E27FC236}">
                  <a16:creationId xmlns:a16="http://schemas.microsoft.com/office/drawing/2014/main" id="{AE1EF6F6-260B-4EBF-B438-C98FB0371085}"/>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a:stretch/>
          </p:blipFill>
          <p:spPr>
            <a:xfrm>
              <a:off x="909500" y="3785511"/>
              <a:ext cx="467769" cy="327347"/>
            </a:xfrm>
            <a:prstGeom prst="rect">
              <a:avLst/>
            </a:prstGeom>
          </p:spPr>
        </p:pic>
      </p:grpSp>
      <p:grpSp>
        <p:nvGrpSpPr>
          <p:cNvPr id="71" name="Group 70">
            <a:extLst>
              <a:ext uri="{FF2B5EF4-FFF2-40B4-BE49-F238E27FC236}">
                <a16:creationId xmlns:a16="http://schemas.microsoft.com/office/drawing/2014/main" id="{63D26733-D057-46A6-A99D-81010238547D}"/>
              </a:ext>
            </a:extLst>
          </p:cNvPr>
          <p:cNvGrpSpPr/>
          <p:nvPr userDrawn="1"/>
        </p:nvGrpSpPr>
        <p:grpSpPr>
          <a:xfrm>
            <a:off x="6968805" y="1996155"/>
            <a:ext cx="598517" cy="603504"/>
            <a:chOff x="844127" y="3647433"/>
            <a:chExt cx="598517" cy="603504"/>
          </a:xfrm>
        </p:grpSpPr>
        <p:sp>
          <p:nvSpPr>
            <p:cNvPr id="72" name="Speech Bubble: Oval 71">
              <a:extLst>
                <a:ext uri="{FF2B5EF4-FFF2-40B4-BE49-F238E27FC236}">
                  <a16:creationId xmlns:a16="http://schemas.microsoft.com/office/drawing/2014/main" id="{0AA90B21-AFFC-46E2-998E-F4D2C2FD7DCA}"/>
                </a:ext>
              </a:extLst>
            </p:cNvPr>
            <p:cNvSpPr/>
            <p:nvPr userDrawn="1"/>
          </p:nvSpPr>
          <p:spPr>
            <a:xfrm>
              <a:off x="844127" y="3647433"/>
              <a:ext cx="598517" cy="603504"/>
            </a:xfrm>
            <a:prstGeom prst="wedgeEllipseCallout">
              <a:avLst>
                <a:gd name="adj1" fmla="val 587"/>
                <a:gd name="adj2" fmla="val 58587"/>
              </a:avLst>
            </a:prstGeom>
            <a:solidFill>
              <a:srgbClr val="FF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 name="Picture 72">
              <a:extLst>
                <a:ext uri="{FF2B5EF4-FFF2-40B4-BE49-F238E27FC236}">
                  <a16:creationId xmlns:a16="http://schemas.microsoft.com/office/drawing/2014/main" id="{89563E6B-9351-4605-BC10-5EA7DE16FAB8}"/>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a:stretch/>
          </p:blipFill>
          <p:spPr>
            <a:xfrm>
              <a:off x="909500" y="3785511"/>
              <a:ext cx="467769" cy="327347"/>
            </a:xfrm>
            <a:prstGeom prst="rect">
              <a:avLst/>
            </a:prstGeom>
          </p:spPr>
        </p:pic>
      </p:grpSp>
      <p:grpSp>
        <p:nvGrpSpPr>
          <p:cNvPr id="74" name="Group 73">
            <a:extLst>
              <a:ext uri="{FF2B5EF4-FFF2-40B4-BE49-F238E27FC236}">
                <a16:creationId xmlns:a16="http://schemas.microsoft.com/office/drawing/2014/main" id="{354BD99C-D8D2-437C-9665-F8EE51BC418D}"/>
              </a:ext>
            </a:extLst>
          </p:cNvPr>
          <p:cNvGrpSpPr/>
          <p:nvPr userDrawn="1"/>
        </p:nvGrpSpPr>
        <p:grpSpPr>
          <a:xfrm>
            <a:off x="5796741" y="1135176"/>
            <a:ext cx="598517" cy="603504"/>
            <a:chOff x="844127" y="3647433"/>
            <a:chExt cx="598517" cy="603504"/>
          </a:xfrm>
        </p:grpSpPr>
        <p:sp>
          <p:nvSpPr>
            <p:cNvPr id="75" name="Speech Bubble: Oval 74">
              <a:extLst>
                <a:ext uri="{FF2B5EF4-FFF2-40B4-BE49-F238E27FC236}">
                  <a16:creationId xmlns:a16="http://schemas.microsoft.com/office/drawing/2014/main" id="{C9ED1D7E-532A-4392-B67C-A672246EBF6F}"/>
                </a:ext>
              </a:extLst>
            </p:cNvPr>
            <p:cNvSpPr/>
            <p:nvPr userDrawn="1"/>
          </p:nvSpPr>
          <p:spPr>
            <a:xfrm>
              <a:off x="844127" y="3647433"/>
              <a:ext cx="598517" cy="603504"/>
            </a:xfrm>
            <a:prstGeom prst="wedgeEllipseCallout">
              <a:avLst>
                <a:gd name="adj1" fmla="val 587"/>
                <a:gd name="adj2" fmla="val 58587"/>
              </a:avLst>
            </a:prstGeom>
            <a:solidFill>
              <a:srgbClr val="FF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6" name="Picture 75">
              <a:extLst>
                <a:ext uri="{FF2B5EF4-FFF2-40B4-BE49-F238E27FC236}">
                  <a16:creationId xmlns:a16="http://schemas.microsoft.com/office/drawing/2014/main" id="{4C126B29-4A41-455E-9C2E-3E8269F893E7}"/>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a:stretch/>
          </p:blipFill>
          <p:spPr>
            <a:xfrm>
              <a:off x="909500" y="3785511"/>
              <a:ext cx="467769" cy="327347"/>
            </a:xfrm>
            <a:prstGeom prst="rect">
              <a:avLst/>
            </a:prstGeom>
          </p:spPr>
        </p:pic>
      </p:grpSp>
      <p:grpSp>
        <p:nvGrpSpPr>
          <p:cNvPr id="77" name="Group 76">
            <a:extLst>
              <a:ext uri="{FF2B5EF4-FFF2-40B4-BE49-F238E27FC236}">
                <a16:creationId xmlns:a16="http://schemas.microsoft.com/office/drawing/2014/main" id="{79C866B3-1C25-4097-A8E1-A1C29D22E356}"/>
              </a:ext>
            </a:extLst>
          </p:cNvPr>
          <p:cNvGrpSpPr/>
          <p:nvPr userDrawn="1"/>
        </p:nvGrpSpPr>
        <p:grpSpPr>
          <a:xfrm>
            <a:off x="8457157" y="5463396"/>
            <a:ext cx="598517" cy="603504"/>
            <a:chOff x="844127" y="3647433"/>
            <a:chExt cx="598517" cy="603504"/>
          </a:xfrm>
        </p:grpSpPr>
        <p:sp>
          <p:nvSpPr>
            <p:cNvPr id="78" name="Speech Bubble: Oval 77">
              <a:extLst>
                <a:ext uri="{FF2B5EF4-FFF2-40B4-BE49-F238E27FC236}">
                  <a16:creationId xmlns:a16="http://schemas.microsoft.com/office/drawing/2014/main" id="{A127AB83-7B20-4923-AD19-39B37744BB2E}"/>
                </a:ext>
              </a:extLst>
            </p:cNvPr>
            <p:cNvSpPr/>
            <p:nvPr userDrawn="1"/>
          </p:nvSpPr>
          <p:spPr>
            <a:xfrm>
              <a:off x="844127" y="3647433"/>
              <a:ext cx="598517" cy="603504"/>
            </a:xfrm>
            <a:prstGeom prst="wedgeEllipseCallout">
              <a:avLst>
                <a:gd name="adj1" fmla="val 587"/>
                <a:gd name="adj2" fmla="val 58587"/>
              </a:avLst>
            </a:prstGeom>
            <a:solidFill>
              <a:srgbClr val="FF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9" name="Picture 78">
              <a:extLst>
                <a:ext uri="{FF2B5EF4-FFF2-40B4-BE49-F238E27FC236}">
                  <a16:creationId xmlns:a16="http://schemas.microsoft.com/office/drawing/2014/main" id="{5E10F7CB-2AE1-41E0-B0F9-83A784FF9D39}"/>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a:stretch/>
          </p:blipFill>
          <p:spPr>
            <a:xfrm>
              <a:off x="909500" y="3785511"/>
              <a:ext cx="467769" cy="327347"/>
            </a:xfrm>
            <a:prstGeom prst="rect">
              <a:avLst/>
            </a:prstGeom>
          </p:spPr>
        </p:pic>
      </p:grpSp>
      <p:grpSp>
        <p:nvGrpSpPr>
          <p:cNvPr id="80" name="Group 79">
            <a:extLst>
              <a:ext uri="{FF2B5EF4-FFF2-40B4-BE49-F238E27FC236}">
                <a16:creationId xmlns:a16="http://schemas.microsoft.com/office/drawing/2014/main" id="{996DF641-4C30-4DF1-BB46-CEB471A06A9C}"/>
              </a:ext>
            </a:extLst>
          </p:cNvPr>
          <p:cNvGrpSpPr/>
          <p:nvPr userDrawn="1"/>
        </p:nvGrpSpPr>
        <p:grpSpPr>
          <a:xfrm>
            <a:off x="5681832" y="5119320"/>
            <a:ext cx="598517" cy="603504"/>
            <a:chOff x="844127" y="3647433"/>
            <a:chExt cx="598517" cy="603504"/>
          </a:xfrm>
        </p:grpSpPr>
        <p:sp>
          <p:nvSpPr>
            <p:cNvPr id="81" name="Speech Bubble: Oval 80">
              <a:extLst>
                <a:ext uri="{FF2B5EF4-FFF2-40B4-BE49-F238E27FC236}">
                  <a16:creationId xmlns:a16="http://schemas.microsoft.com/office/drawing/2014/main" id="{B7306827-7C77-4434-8569-1745032A9805}"/>
                </a:ext>
              </a:extLst>
            </p:cNvPr>
            <p:cNvSpPr/>
            <p:nvPr userDrawn="1"/>
          </p:nvSpPr>
          <p:spPr>
            <a:xfrm>
              <a:off x="844127" y="3647433"/>
              <a:ext cx="598517" cy="603504"/>
            </a:xfrm>
            <a:prstGeom prst="wedgeEllipseCallout">
              <a:avLst>
                <a:gd name="adj1" fmla="val 587"/>
                <a:gd name="adj2" fmla="val 58587"/>
              </a:avLst>
            </a:prstGeom>
            <a:solidFill>
              <a:srgbClr val="FF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2" name="Picture 81">
              <a:extLst>
                <a:ext uri="{FF2B5EF4-FFF2-40B4-BE49-F238E27FC236}">
                  <a16:creationId xmlns:a16="http://schemas.microsoft.com/office/drawing/2014/main" id="{09946FE5-F98D-44C8-A5E6-370B18AA9810}"/>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a:stretch/>
          </p:blipFill>
          <p:spPr>
            <a:xfrm>
              <a:off x="909500" y="3785511"/>
              <a:ext cx="467769" cy="327347"/>
            </a:xfrm>
            <a:prstGeom prst="rect">
              <a:avLst/>
            </a:prstGeom>
          </p:spPr>
        </p:pic>
      </p:grpSp>
      <p:grpSp>
        <p:nvGrpSpPr>
          <p:cNvPr id="84" name="Group 83">
            <a:extLst>
              <a:ext uri="{FF2B5EF4-FFF2-40B4-BE49-F238E27FC236}">
                <a16:creationId xmlns:a16="http://schemas.microsoft.com/office/drawing/2014/main" id="{BA46598A-6318-404F-99FB-DF7C57B8E88C}"/>
              </a:ext>
            </a:extLst>
          </p:cNvPr>
          <p:cNvGrpSpPr/>
          <p:nvPr userDrawn="1"/>
        </p:nvGrpSpPr>
        <p:grpSpPr>
          <a:xfrm>
            <a:off x="4712113" y="4817568"/>
            <a:ext cx="598517" cy="603504"/>
            <a:chOff x="844127" y="3647433"/>
            <a:chExt cx="598517" cy="603504"/>
          </a:xfrm>
        </p:grpSpPr>
        <p:sp>
          <p:nvSpPr>
            <p:cNvPr id="85" name="Speech Bubble: Oval 84">
              <a:extLst>
                <a:ext uri="{FF2B5EF4-FFF2-40B4-BE49-F238E27FC236}">
                  <a16:creationId xmlns:a16="http://schemas.microsoft.com/office/drawing/2014/main" id="{F165624A-221F-4D92-B581-961810502225}"/>
                </a:ext>
              </a:extLst>
            </p:cNvPr>
            <p:cNvSpPr/>
            <p:nvPr userDrawn="1"/>
          </p:nvSpPr>
          <p:spPr>
            <a:xfrm>
              <a:off x="844127" y="3647433"/>
              <a:ext cx="598517" cy="603504"/>
            </a:xfrm>
            <a:prstGeom prst="wedgeEllipseCallout">
              <a:avLst>
                <a:gd name="adj1" fmla="val 587"/>
                <a:gd name="adj2" fmla="val 58587"/>
              </a:avLst>
            </a:prstGeom>
            <a:solidFill>
              <a:srgbClr val="FF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6" name="Picture 85">
              <a:extLst>
                <a:ext uri="{FF2B5EF4-FFF2-40B4-BE49-F238E27FC236}">
                  <a16:creationId xmlns:a16="http://schemas.microsoft.com/office/drawing/2014/main" id="{8250A8B5-9A2E-483B-B9E5-78FD22B10851}"/>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a:stretch/>
          </p:blipFill>
          <p:spPr>
            <a:xfrm>
              <a:off x="909500" y="3785511"/>
              <a:ext cx="467769" cy="327347"/>
            </a:xfrm>
            <a:prstGeom prst="rect">
              <a:avLst/>
            </a:prstGeom>
          </p:spPr>
        </p:pic>
      </p:grpSp>
      <p:grpSp>
        <p:nvGrpSpPr>
          <p:cNvPr id="87" name="Group 86">
            <a:extLst>
              <a:ext uri="{FF2B5EF4-FFF2-40B4-BE49-F238E27FC236}">
                <a16:creationId xmlns:a16="http://schemas.microsoft.com/office/drawing/2014/main" id="{2E06BF5F-E642-40F2-82C7-B0F6DA7C080E}"/>
              </a:ext>
            </a:extLst>
          </p:cNvPr>
          <p:cNvGrpSpPr/>
          <p:nvPr userDrawn="1"/>
        </p:nvGrpSpPr>
        <p:grpSpPr>
          <a:xfrm>
            <a:off x="3507854" y="2825293"/>
            <a:ext cx="598517" cy="603504"/>
            <a:chOff x="844127" y="3647433"/>
            <a:chExt cx="598517" cy="603504"/>
          </a:xfrm>
        </p:grpSpPr>
        <p:sp>
          <p:nvSpPr>
            <p:cNvPr id="88" name="Speech Bubble: Oval 87">
              <a:extLst>
                <a:ext uri="{FF2B5EF4-FFF2-40B4-BE49-F238E27FC236}">
                  <a16:creationId xmlns:a16="http://schemas.microsoft.com/office/drawing/2014/main" id="{807DC4DE-E633-4A8C-911D-5F3DD910B69E}"/>
                </a:ext>
              </a:extLst>
            </p:cNvPr>
            <p:cNvSpPr/>
            <p:nvPr userDrawn="1"/>
          </p:nvSpPr>
          <p:spPr>
            <a:xfrm>
              <a:off x="844127" y="3647433"/>
              <a:ext cx="598517" cy="603504"/>
            </a:xfrm>
            <a:prstGeom prst="wedgeEllipseCallout">
              <a:avLst>
                <a:gd name="adj1" fmla="val 587"/>
                <a:gd name="adj2" fmla="val 58587"/>
              </a:avLst>
            </a:prstGeom>
            <a:solidFill>
              <a:srgbClr val="FF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9" name="Picture 88">
              <a:extLst>
                <a:ext uri="{FF2B5EF4-FFF2-40B4-BE49-F238E27FC236}">
                  <a16:creationId xmlns:a16="http://schemas.microsoft.com/office/drawing/2014/main" id="{34847C9C-93B3-4508-9A3D-BAC8CCA30AE2}"/>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a:stretch/>
          </p:blipFill>
          <p:spPr>
            <a:xfrm>
              <a:off x="909500" y="3785511"/>
              <a:ext cx="467769" cy="327347"/>
            </a:xfrm>
            <a:prstGeom prst="rect">
              <a:avLst/>
            </a:prstGeom>
          </p:spPr>
        </p:pic>
      </p:grpSp>
      <p:grpSp>
        <p:nvGrpSpPr>
          <p:cNvPr id="90" name="Group 89">
            <a:extLst>
              <a:ext uri="{FF2B5EF4-FFF2-40B4-BE49-F238E27FC236}">
                <a16:creationId xmlns:a16="http://schemas.microsoft.com/office/drawing/2014/main" id="{D846EA29-2CE5-4C59-81D9-F85FB008857D}"/>
              </a:ext>
            </a:extLst>
          </p:cNvPr>
          <p:cNvGrpSpPr/>
          <p:nvPr userDrawn="1"/>
        </p:nvGrpSpPr>
        <p:grpSpPr>
          <a:xfrm>
            <a:off x="2079477" y="3839055"/>
            <a:ext cx="598517" cy="603504"/>
            <a:chOff x="844127" y="3647433"/>
            <a:chExt cx="598517" cy="603504"/>
          </a:xfrm>
        </p:grpSpPr>
        <p:sp>
          <p:nvSpPr>
            <p:cNvPr id="91" name="Speech Bubble: Oval 90">
              <a:extLst>
                <a:ext uri="{FF2B5EF4-FFF2-40B4-BE49-F238E27FC236}">
                  <a16:creationId xmlns:a16="http://schemas.microsoft.com/office/drawing/2014/main" id="{213CDCF3-81BB-496F-A61C-8CB83FDDB874}"/>
                </a:ext>
              </a:extLst>
            </p:cNvPr>
            <p:cNvSpPr/>
            <p:nvPr userDrawn="1"/>
          </p:nvSpPr>
          <p:spPr>
            <a:xfrm>
              <a:off x="844127" y="3647433"/>
              <a:ext cx="598517" cy="603504"/>
            </a:xfrm>
            <a:prstGeom prst="wedgeEllipseCallout">
              <a:avLst>
                <a:gd name="adj1" fmla="val 587"/>
                <a:gd name="adj2" fmla="val 58587"/>
              </a:avLst>
            </a:prstGeom>
            <a:solidFill>
              <a:srgbClr val="FF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2" name="Picture 91">
              <a:extLst>
                <a:ext uri="{FF2B5EF4-FFF2-40B4-BE49-F238E27FC236}">
                  <a16:creationId xmlns:a16="http://schemas.microsoft.com/office/drawing/2014/main" id="{D8A1D132-2288-4214-8BAB-47416FE6D2BC}"/>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a:stretch/>
          </p:blipFill>
          <p:spPr>
            <a:xfrm>
              <a:off x="909500" y="3785511"/>
              <a:ext cx="467769" cy="327347"/>
            </a:xfrm>
            <a:prstGeom prst="rect">
              <a:avLst/>
            </a:prstGeom>
          </p:spPr>
        </p:pic>
      </p:grpSp>
      <p:grpSp>
        <p:nvGrpSpPr>
          <p:cNvPr id="93" name="Group 92">
            <a:extLst>
              <a:ext uri="{FF2B5EF4-FFF2-40B4-BE49-F238E27FC236}">
                <a16:creationId xmlns:a16="http://schemas.microsoft.com/office/drawing/2014/main" id="{696CC192-9719-419C-8CE2-619553C85FE5}"/>
              </a:ext>
            </a:extLst>
          </p:cNvPr>
          <p:cNvGrpSpPr/>
          <p:nvPr userDrawn="1"/>
        </p:nvGrpSpPr>
        <p:grpSpPr>
          <a:xfrm>
            <a:off x="853108" y="3630574"/>
            <a:ext cx="598517" cy="603504"/>
            <a:chOff x="844127" y="3647433"/>
            <a:chExt cx="598517" cy="603504"/>
          </a:xfrm>
        </p:grpSpPr>
        <p:sp>
          <p:nvSpPr>
            <p:cNvPr id="94" name="Speech Bubble: Oval 93">
              <a:extLst>
                <a:ext uri="{FF2B5EF4-FFF2-40B4-BE49-F238E27FC236}">
                  <a16:creationId xmlns:a16="http://schemas.microsoft.com/office/drawing/2014/main" id="{ADA94372-0159-4C1A-AE9E-F3462C04E232}"/>
                </a:ext>
              </a:extLst>
            </p:cNvPr>
            <p:cNvSpPr/>
            <p:nvPr userDrawn="1"/>
          </p:nvSpPr>
          <p:spPr>
            <a:xfrm>
              <a:off x="844127" y="3647433"/>
              <a:ext cx="598517" cy="603504"/>
            </a:xfrm>
            <a:prstGeom prst="wedgeEllipseCallout">
              <a:avLst>
                <a:gd name="adj1" fmla="val 587"/>
                <a:gd name="adj2" fmla="val 58587"/>
              </a:avLst>
            </a:prstGeom>
            <a:solidFill>
              <a:srgbClr val="FF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5" name="Picture 94">
              <a:extLst>
                <a:ext uri="{FF2B5EF4-FFF2-40B4-BE49-F238E27FC236}">
                  <a16:creationId xmlns:a16="http://schemas.microsoft.com/office/drawing/2014/main" id="{91F66B24-3406-414F-A535-C4F7788C0AFB}"/>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a:stretch/>
          </p:blipFill>
          <p:spPr>
            <a:xfrm>
              <a:off x="909500" y="3785511"/>
              <a:ext cx="467769" cy="327347"/>
            </a:xfrm>
            <a:prstGeom prst="rect">
              <a:avLst/>
            </a:prstGeom>
          </p:spPr>
        </p:pic>
      </p:grpSp>
      <p:grpSp>
        <p:nvGrpSpPr>
          <p:cNvPr id="96" name="Group 95">
            <a:extLst>
              <a:ext uri="{FF2B5EF4-FFF2-40B4-BE49-F238E27FC236}">
                <a16:creationId xmlns:a16="http://schemas.microsoft.com/office/drawing/2014/main" id="{3D454C7A-F06A-41AC-BC81-AAA4C0948C11}"/>
              </a:ext>
            </a:extLst>
          </p:cNvPr>
          <p:cNvGrpSpPr/>
          <p:nvPr userDrawn="1"/>
        </p:nvGrpSpPr>
        <p:grpSpPr>
          <a:xfrm>
            <a:off x="246503" y="2518101"/>
            <a:ext cx="598517" cy="603504"/>
            <a:chOff x="844127" y="3647433"/>
            <a:chExt cx="598517" cy="603504"/>
          </a:xfrm>
        </p:grpSpPr>
        <p:sp>
          <p:nvSpPr>
            <p:cNvPr id="97" name="Speech Bubble: Oval 96">
              <a:extLst>
                <a:ext uri="{FF2B5EF4-FFF2-40B4-BE49-F238E27FC236}">
                  <a16:creationId xmlns:a16="http://schemas.microsoft.com/office/drawing/2014/main" id="{BEAC36C1-C907-4983-955A-6EB2B2786BC1}"/>
                </a:ext>
              </a:extLst>
            </p:cNvPr>
            <p:cNvSpPr/>
            <p:nvPr userDrawn="1"/>
          </p:nvSpPr>
          <p:spPr>
            <a:xfrm>
              <a:off x="844127" y="3647433"/>
              <a:ext cx="598517" cy="603504"/>
            </a:xfrm>
            <a:prstGeom prst="wedgeEllipseCallout">
              <a:avLst>
                <a:gd name="adj1" fmla="val 587"/>
                <a:gd name="adj2" fmla="val 58587"/>
              </a:avLst>
            </a:prstGeom>
            <a:solidFill>
              <a:srgbClr val="FF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8" name="Picture 97">
              <a:extLst>
                <a:ext uri="{FF2B5EF4-FFF2-40B4-BE49-F238E27FC236}">
                  <a16:creationId xmlns:a16="http://schemas.microsoft.com/office/drawing/2014/main" id="{A07D48DC-9817-4CA2-989A-E1DD212E14E5}"/>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a:stretch/>
          </p:blipFill>
          <p:spPr>
            <a:xfrm>
              <a:off x="909500" y="3785511"/>
              <a:ext cx="467769" cy="327347"/>
            </a:xfrm>
            <a:prstGeom prst="rect">
              <a:avLst/>
            </a:prstGeom>
          </p:spPr>
        </p:pic>
      </p:grpSp>
      <p:grpSp>
        <p:nvGrpSpPr>
          <p:cNvPr id="99" name="Group 98">
            <a:extLst>
              <a:ext uri="{FF2B5EF4-FFF2-40B4-BE49-F238E27FC236}">
                <a16:creationId xmlns:a16="http://schemas.microsoft.com/office/drawing/2014/main" id="{11E57C1E-D86A-4EC9-9605-F06D8CEACC60}"/>
              </a:ext>
            </a:extLst>
          </p:cNvPr>
          <p:cNvGrpSpPr/>
          <p:nvPr userDrawn="1"/>
        </p:nvGrpSpPr>
        <p:grpSpPr>
          <a:xfrm>
            <a:off x="619222" y="1071277"/>
            <a:ext cx="598517" cy="603504"/>
            <a:chOff x="844127" y="3647433"/>
            <a:chExt cx="598517" cy="603504"/>
          </a:xfrm>
        </p:grpSpPr>
        <p:sp>
          <p:nvSpPr>
            <p:cNvPr id="100" name="Speech Bubble: Oval 99">
              <a:extLst>
                <a:ext uri="{FF2B5EF4-FFF2-40B4-BE49-F238E27FC236}">
                  <a16:creationId xmlns:a16="http://schemas.microsoft.com/office/drawing/2014/main" id="{F44D3D2B-DC8A-4785-9353-3E47B131F40C}"/>
                </a:ext>
              </a:extLst>
            </p:cNvPr>
            <p:cNvSpPr/>
            <p:nvPr userDrawn="1"/>
          </p:nvSpPr>
          <p:spPr>
            <a:xfrm>
              <a:off x="844127" y="3647433"/>
              <a:ext cx="598517" cy="603504"/>
            </a:xfrm>
            <a:prstGeom prst="wedgeEllipseCallout">
              <a:avLst>
                <a:gd name="adj1" fmla="val 587"/>
                <a:gd name="adj2" fmla="val 58587"/>
              </a:avLst>
            </a:prstGeom>
            <a:solidFill>
              <a:srgbClr val="FF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1" name="Picture 100">
              <a:extLst>
                <a:ext uri="{FF2B5EF4-FFF2-40B4-BE49-F238E27FC236}">
                  <a16:creationId xmlns:a16="http://schemas.microsoft.com/office/drawing/2014/main" id="{9770A275-2E5E-418C-95EB-664524B19B6B}"/>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a:stretch/>
          </p:blipFill>
          <p:spPr>
            <a:xfrm>
              <a:off x="909500" y="3785511"/>
              <a:ext cx="467769" cy="327347"/>
            </a:xfrm>
            <a:prstGeom prst="rect">
              <a:avLst/>
            </a:prstGeom>
          </p:spPr>
        </p:pic>
      </p:grpSp>
      <p:grpSp>
        <p:nvGrpSpPr>
          <p:cNvPr id="102" name="Group 101">
            <a:extLst>
              <a:ext uri="{FF2B5EF4-FFF2-40B4-BE49-F238E27FC236}">
                <a16:creationId xmlns:a16="http://schemas.microsoft.com/office/drawing/2014/main" id="{EBAF3EB9-EC9E-4CBE-8FF6-26646DEE1A71}"/>
              </a:ext>
            </a:extLst>
          </p:cNvPr>
          <p:cNvGrpSpPr/>
          <p:nvPr userDrawn="1"/>
        </p:nvGrpSpPr>
        <p:grpSpPr>
          <a:xfrm>
            <a:off x="1004704" y="272393"/>
            <a:ext cx="598517" cy="603504"/>
            <a:chOff x="844127" y="3647433"/>
            <a:chExt cx="598517" cy="603504"/>
          </a:xfrm>
        </p:grpSpPr>
        <p:sp>
          <p:nvSpPr>
            <p:cNvPr id="103" name="Speech Bubble: Oval 102">
              <a:extLst>
                <a:ext uri="{FF2B5EF4-FFF2-40B4-BE49-F238E27FC236}">
                  <a16:creationId xmlns:a16="http://schemas.microsoft.com/office/drawing/2014/main" id="{35ECA55D-CBCD-4892-8E9E-4DD45DFF1059}"/>
                </a:ext>
              </a:extLst>
            </p:cNvPr>
            <p:cNvSpPr/>
            <p:nvPr userDrawn="1"/>
          </p:nvSpPr>
          <p:spPr>
            <a:xfrm>
              <a:off x="844127" y="3647433"/>
              <a:ext cx="598517" cy="603504"/>
            </a:xfrm>
            <a:prstGeom prst="wedgeEllipseCallout">
              <a:avLst>
                <a:gd name="adj1" fmla="val 587"/>
                <a:gd name="adj2" fmla="val 58587"/>
              </a:avLst>
            </a:prstGeom>
            <a:solidFill>
              <a:srgbClr val="FF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4" name="Picture 103">
              <a:extLst>
                <a:ext uri="{FF2B5EF4-FFF2-40B4-BE49-F238E27FC236}">
                  <a16:creationId xmlns:a16="http://schemas.microsoft.com/office/drawing/2014/main" id="{18248BE1-1DE1-4B21-8DC8-AC2CDC2EC9AB}"/>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a:stretch/>
          </p:blipFill>
          <p:spPr>
            <a:xfrm>
              <a:off x="909500" y="3785511"/>
              <a:ext cx="467769" cy="327347"/>
            </a:xfrm>
            <a:prstGeom prst="rect">
              <a:avLst/>
            </a:prstGeom>
          </p:spPr>
        </p:pic>
      </p:grpSp>
    </p:spTree>
    <p:extLst>
      <p:ext uri="{BB962C8B-B14F-4D97-AF65-F5344CB8AC3E}">
        <p14:creationId xmlns:p14="http://schemas.microsoft.com/office/powerpoint/2010/main" val="1281532426"/>
      </p:ext>
    </p:extLst>
  </p:cSld>
  <p:clrMapOvr>
    <a:overrideClrMapping bg1="dk1" tx1="lt1" bg2="dk2" tx2="lt2" accent1="accent1" accent2="accent2" accent3="accent3" accent4="accent4" accent5="accent5" accent6="accent6" hlink="hlink" folHlink="folHlink"/>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itle and Content, With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1" y="368300"/>
            <a:ext cx="10514012" cy="687388"/>
          </a:xfrm>
        </p:spPr>
        <p:txBody>
          <a:bodyPr/>
          <a:lstStyle/>
          <a:p>
            <a:r>
              <a:rPr lang="en-GB" dirty="0"/>
              <a:t>Slide Header (Arial, Bold, 32)</a:t>
            </a:r>
            <a:endParaRPr lang="en-US" dirty="0"/>
          </a:p>
        </p:txBody>
      </p:sp>
      <p:sp>
        <p:nvSpPr>
          <p:cNvPr id="3" name="Content Placeholder 2"/>
          <p:cNvSpPr>
            <a:spLocks noGrp="1"/>
          </p:cNvSpPr>
          <p:nvPr>
            <p:ph idx="1"/>
          </p:nvPr>
        </p:nvSpPr>
        <p:spPr>
          <a:xfrm>
            <a:off x="838199" y="1808163"/>
            <a:ext cx="6630989" cy="436880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hasCustomPrompt="1"/>
          </p:nvPr>
        </p:nvSpPr>
        <p:spPr>
          <a:xfrm>
            <a:off x="839788" y="1052513"/>
            <a:ext cx="10512425" cy="647700"/>
          </a:xfrm>
        </p:spPr>
        <p:txBody>
          <a:bodyPr>
            <a:normAutofit/>
          </a:bodyPr>
          <a:lstStyle>
            <a:lvl1pPr marL="0" indent="0">
              <a:buNone/>
              <a:defRPr sz="2400" baseline="0">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Slide Subhead (Arial, 24)</a:t>
            </a:r>
          </a:p>
        </p:txBody>
      </p:sp>
      <p:sp>
        <p:nvSpPr>
          <p:cNvPr id="9" name="Picture Placeholder 8"/>
          <p:cNvSpPr>
            <a:spLocks noGrp="1"/>
          </p:cNvSpPr>
          <p:nvPr>
            <p:ph type="pic" sz="quarter" idx="14"/>
          </p:nvPr>
        </p:nvSpPr>
        <p:spPr>
          <a:xfrm>
            <a:off x="7469188" y="1819276"/>
            <a:ext cx="3883025" cy="4357687"/>
          </a:xfrm>
        </p:spPr>
        <p:txBody>
          <a:bodyPr/>
          <a:lstStyle/>
          <a:p>
            <a:r>
              <a:rPr lang="en-US"/>
              <a:t>Click icon to add picture</a:t>
            </a:r>
          </a:p>
        </p:txBody>
      </p:sp>
      <p:sp>
        <p:nvSpPr>
          <p:cNvPr id="10" name="Text Placeholder 8"/>
          <p:cNvSpPr>
            <a:spLocks noGrp="1"/>
          </p:cNvSpPr>
          <p:nvPr>
            <p:ph type="body" sz="quarter" idx="11" hasCustomPrompt="1"/>
          </p:nvPr>
        </p:nvSpPr>
        <p:spPr>
          <a:xfrm>
            <a:off x="7469188" y="5626100"/>
            <a:ext cx="3883025" cy="539750"/>
          </a:xfrm>
        </p:spPr>
        <p:txBody>
          <a:bodyPr anchor="b">
            <a:normAutofit/>
          </a:bodyPr>
          <a:lstStyle>
            <a:lvl1pPr marL="0" indent="0" algn="r">
              <a:buNone/>
              <a:defRPr sz="800">
                <a:solidFill>
                  <a:schemeClr val="tx1"/>
                </a:solidFill>
              </a:defRPr>
            </a:lvl1pPr>
          </a:lstStyle>
          <a:p>
            <a:pPr lvl="0"/>
            <a:r>
              <a:rPr lang="en-US" dirty="0"/>
              <a:t>Click to add image credit</a:t>
            </a:r>
          </a:p>
        </p:txBody>
      </p:sp>
    </p:spTree>
    <p:extLst>
      <p:ext uri="{BB962C8B-B14F-4D97-AF65-F5344CB8AC3E}">
        <p14:creationId xmlns:p14="http://schemas.microsoft.com/office/powerpoint/2010/main" val="418081130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itle and Content, Numbered">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65127"/>
            <a:ext cx="10515600" cy="687388"/>
          </a:xfrm>
        </p:spPr>
        <p:txBody>
          <a:bodyPr/>
          <a:lstStyle/>
          <a:p>
            <a:r>
              <a:rPr lang="en-GB" dirty="0"/>
              <a:t>Slide Header (Arial, Bold, 32)</a:t>
            </a:r>
            <a:endParaRPr lang="en-US" dirty="0"/>
          </a:p>
        </p:txBody>
      </p:sp>
      <p:sp>
        <p:nvSpPr>
          <p:cNvPr id="3" name="Content Placeholder 2"/>
          <p:cNvSpPr>
            <a:spLocks noGrp="1"/>
          </p:cNvSpPr>
          <p:nvPr>
            <p:ph idx="1"/>
          </p:nvPr>
        </p:nvSpPr>
        <p:spPr/>
        <p:txBody>
          <a:bodyPr/>
          <a:lstStyle>
            <a:lvl1pPr marL="490950" indent="-504000">
              <a:buFont typeface="+mj-lt"/>
              <a:buAutoNum type="arabicPeriod"/>
              <a:defRPr/>
            </a:lvl1pPr>
            <a:lvl2pPr marL="504000" indent="0">
              <a:buFontTx/>
              <a:buNone/>
              <a:defRPr/>
            </a:lvl2pPr>
            <a:lvl3pPr marL="864000" indent="0">
              <a:buFontTx/>
              <a:buNone/>
              <a:defRPr/>
            </a:lvl3pPr>
            <a:lvl4pPr marL="1224000" indent="0">
              <a:buFontTx/>
              <a:buNone/>
              <a:defRPr/>
            </a:lvl4pPr>
            <a:lvl5pPr marL="1728000" indent="0">
              <a:buFontTx/>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ABBA3CE-1C26-044D-8B6C-052144E61707}" type="datetimeFigureOut">
              <a:rPr lang="en-US" smtClean="0"/>
              <a:t>11/13/2019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5FC9BA-28F9-0147-91EB-355B6C994C8C}" type="slidenum">
              <a:rPr lang="en-US" smtClean="0"/>
              <a:t>‹#›</a:t>
            </a:fld>
            <a:endParaRPr lang="en-US"/>
          </a:p>
        </p:txBody>
      </p:sp>
      <p:sp>
        <p:nvSpPr>
          <p:cNvPr id="8" name="Text Placeholder 7"/>
          <p:cNvSpPr>
            <a:spLocks noGrp="1"/>
          </p:cNvSpPr>
          <p:nvPr>
            <p:ph type="body" sz="quarter" idx="13" hasCustomPrompt="1"/>
          </p:nvPr>
        </p:nvSpPr>
        <p:spPr>
          <a:xfrm>
            <a:off x="839788" y="1052513"/>
            <a:ext cx="10512425" cy="647700"/>
          </a:xfrm>
        </p:spPr>
        <p:txBody>
          <a:bodyPr>
            <a:normAutofit/>
          </a:bodyPr>
          <a:lstStyle>
            <a:lvl1pPr marL="0" indent="0">
              <a:buNone/>
              <a:defRPr sz="2400" baseline="0">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Slide Subhead (Arial, 24)</a:t>
            </a:r>
          </a:p>
        </p:txBody>
      </p:sp>
    </p:spTree>
    <p:extLst>
      <p:ext uri="{BB962C8B-B14F-4D97-AF65-F5344CB8AC3E}">
        <p14:creationId xmlns:p14="http://schemas.microsoft.com/office/powerpoint/2010/main" val="1904548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tmplLst>
          <p:tmpl lvl="1">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2">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3">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4">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5">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Section Title, Image Lef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0"/>
            <a:ext cx="6096000" cy="6858000"/>
          </a:xfrm>
        </p:spPr>
        <p:txBody>
          <a:bodyPr/>
          <a:lstStyle/>
          <a:p>
            <a:r>
              <a:rPr lang="en-US"/>
              <a:t>Click icon to add picture</a:t>
            </a:r>
          </a:p>
        </p:txBody>
      </p:sp>
      <p:sp>
        <p:nvSpPr>
          <p:cNvPr id="2" name="Title 1"/>
          <p:cNvSpPr>
            <a:spLocks noGrp="1"/>
          </p:cNvSpPr>
          <p:nvPr>
            <p:ph type="title"/>
          </p:nvPr>
        </p:nvSpPr>
        <p:spPr>
          <a:xfrm>
            <a:off x="6096000" y="365126"/>
            <a:ext cx="5257800" cy="5800724"/>
          </a:xfrm>
        </p:spPr>
        <p:txBody>
          <a:bodyPr lIns="450000" anchor="ctr">
            <a:normAutofit/>
          </a:bodyPr>
          <a:lstStyle>
            <a:lvl1pPr>
              <a:defRPr sz="3600"/>
            </a:lvl1pPr>
          </a:lstStyle>
          <a:p>
            <a:r>
              <a:rPr lang="en-US"/>
              <a:t>Click to edit Master title style</a:t>
            </a:r>
            <a:endParaRPr lang="en-US" dirty="0"/>
          </a:p>
        </p:txBody>
      </p:sp>
      <p:sp>
        <p:nvSpPr>
          <p:cNvPr id="9" name="Text Placeholder 8"/>
          <p:cNvSpPr>
            <a:spLocks noGrp="1"/>
          </p:cNvSpPr>
          <p:nvPr>
            <p:ph type="body" sz="quarter" idx="11" hasCustomPrompt="1"/>
          </p:nvPr>
        </p:nvSpPr>
        <p:spPr>
          <a:xfrm>
            <a:off x="155575" y="6165850"/>
            <a:ext cx="5940425" cy="539750"/>
          </a:xfrm>
        </p:spPr>
        <p:txBody>
          <a:bodyPr anchor="b">
            <a:normAutofit/>
          </a:bodyPr>
          <a:lstStyle>
            <a:lvl1pPr marL="0" indent="0">
              <a:buNone/>
              <a:defRPr sz="800">
                <a:solidFill>
                  <a:schemeClr val="bg1"/>
                </a:solidFill>
              </a:defRPr>
            </a:lvl1pPr>
          </a:lstStyle>
          <a:p>
            <a:pPr lvl="0"/>
            <a:r>
              <a:rPr lang="en-US" dirty="0"/>
              <a:t>Click to add image credit</a:t>
            </a:r>
          </a:p>
        </p:txBody>
      </p:sp>
    </p:spTree>
    <p:extLst>
      <p:ext uri="{BB962C8B-B14F-4D97-AF65-F5344CB8AC3E}">
        <p14:creationId xmlns:p14="http://schemas.microsoft.com/office/powerpoint/2010/main" val="201487702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Section Title, Image Righ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6096000" y="0"/>
            <a:ext cx="6096000" cy="6858000"/>
          </a:xfrm>
        </p:spPr>
        <p:txBody>
          <a:bodyPr/>
          <a:lstStyle/>
          <a:p>
            <a:r>
              <a:rPr lang="en-US"/>
              <a:t>Click icon to add picture</a:t>
            </a:r>
          </a:p>
        </p:txBody>
      </p:sp>
      <p:sp>
        <p:nvSpPr>
          <p:cNvPr id="2" name="Title 1"/>
          <p:cNvSpPr>
            <a:spLocks noGrp="1"/>
          </p:cNvSpPr>
          <p:nvPr>
            <p:ph type="title"/>
          </p:nvPr>
        </p:nvSpPr>
        <p:spPr>
          <a:xfrm>
            <a:off x="838200" y="365126"/>
            <a:ext cx="5257800" cy="5800724"/>
          </a:xfrm>
        </p:spPr>
        <p:txBody>
          <a:bodyPr rIns="450000" anchor="ctr"/>
          <a:lstStyle>
            <a:lvl1pPr>
              <a:defRPr sz="3600"/>
            </a:lvl1pPr>
          </a:lstStyle>
          <a:p>
            <a:r>
              <a:rPr lang="en-US"/>
              <a:t>Click to edit Master title style</a:t>
            </a:r>
            <a:endParaRPr lang="en-US" dirty="0"/>
          </a:p>
        </p:txBody>
      </p:sp>
      <p:sp>
        <p:nvSpPr>
          <p:cNvPr id="9" name="Text Placeholder 8"/>
          <p:cNvSpPr>
            <a:spLocks noGrp="1"/>
          </p:cNvSpPr>
          <p:nvPr>
            <p:ph type="body" sz="quarter" idx="11" hasCustomPrompt="1"/>
          </p:nvPr>
        </p:nvSpPr>
        <p:spPr>
          <a:xfrm>
            <a:off x="6096000" y="6165851"/>
            <a:ext cx="5940425" cy="539750"/>
          </a:xfrm>
        </p:spPr>
        <p:txBody>
          <a:bodyPr anchor="b">
            <a:noAutofit/>
          </a:bodyPr>
          <a:lstStyle>
            <a:lvl1pPr marL="0" indent="0" algn="r">
              <a:buNone/>
              <a:defRPr sz="800" baseline="0">
                <a:solidFill>
                  <a:schemeClr val="bg1"/>
                </a:solidFill>
              </a:defRPr>
            </a:lvl1pPr>
            <a:lvl2pPr algn="r">
              <a:defRPr sz="800">
                <a:solidFill>
                  <a:schemeClr val="bg1"/>
                </a:solidFill>
              </a:defRPr>
            </a:lvl2pPr>
            <a:lvl3pPr algn="r">
              <a:defRPr sz="800">
                <a:solidFill>
                  <a:schemeClr val="bg1"/>
                </a:solidFill>
              </a:defRPr>
            </a:lvl3pPr>
            <a:lvl4pPr algn="r">
              <a:defRPr sz="800">
                <a:solidFill>
                  <a:schemeClr val="bg1"/>
                </a:solidFill>
              </a:defRPr>
            </a:lvl4pPr>
            <a:lvl5pPr algn="r">
              <a:defRPr sz="800">
                <a:solidFill>
                  <a:schemeClr val="bg1"/>
                </a:solidFill>
              </a:defRPr>
            </a:lvl5pPr>
          </a:lstStyle>
          <a:p>
            <a:pPr lvl="0"/>
            <a:r>
              <a:rPr lang="en-US" dirty="0"/>
              <a:t>Click to add image credit</a:t>
            </a:r>
          </a:p>
        </p:txBody>
      </p:sp>
    </p:spTree>
    <p:extLst>
      <p:ext uri="{BB962C8B-B14F-4D97-AF65-F5344CB8AC3E}">
        <p14:creationId xmlns:p14="http://schemas.microsoft.com/office/powerpoint/2010/main" val="294297291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If... Then...">
    <p:bg>
      <p:bgPr>
        <a:solidFill>
          <a:schemeClr val="accent1"/>
        </a:solidFill>
        <a:effectLst/>
      </p:bgPr>
    </p:bg>
    <p:spTree>
      <p:nvGrpSpPr>
        <p:cNvPr id="1" name=""/>
        <p:cNvGrpSpPr/>
        <p:nvPr/>
      </p:nvGrpSpPr>
      <p:grpSpPr>
        <a:xfrm>
          <a:off x="0" y="0"/>
          <a:ext cx="0" cy="0"/>
          <a:chOff x="0" y="0"/>
          <a:chExt cx="0" cy="0"/>
        </a:xfrm>
      </p:grpSpPr>
      <p:sp>
        <p:nvSpPr>
          <p:cNvPr id="14" name="Text Placeholder 13"/>
          <p:cNvSpPr>
            <a:spLocks noGrp="1"/>
          </p:cNvSpPr>
          <p:nvPr>
            <p:ph type="body" sz="quarter" idx="10" hasCustomPrompt="1"/>
          </p:nvPr>
        </p:nvSpPr>
        <p:spPr>
          <a:xfrm>
            <a:off x="2111778" y="735218"/>
            <a:ext cx="5627687" cy="969963"/>
          </a:xfrm>
        </p:spPr>
        <p:txBody>
          <a:bodyPr anchor="ctr">
            <a:noAutofit/>
          </a:bodyPr>
          <a:lstStyle>
            <a:lvl1pPr marL="0" indent="0">
              <a:buNone/>
              <a:defRPr sz="5400" b="1" baseline="0">
                <a:solidFill>
                  <a:schemeClr val="bg1"/>
                </a:solidFill>
                <a:latin typeface="Garamond" charset="0"/>
                <a:ea typeface="Garamond" charset="0"/>
                <a:cs typeface="Garamond" charset="0"/>
              </a:defRPr>
            </a:lvl1pPr>
          </a:lstStyle>
          <a:p>
            <a:pPr lvl="0"/>
            <a:r>
              <a:rPr lang="en-US" dirty="0"/>
              <a:t>Point:</a:t>
            </a:r>
          </a:p>
        </p:txBody>
      </p:sp>
      <p:sp>
        <p:nvSpPr>
          <p:cNvPr id="16" name="Text Placeholder 15"/>
          <p:cNvSpPr>
            <a:spLocks noGrp="1"/>
          </p:cNvSpPr>
          <p:nvPr>
            <p:ph type="body" sz="quarter" idx="11" hasCustomPrompt="1"/>
          </p:nvPr>
        </p:nvSpPr>
        <p:spPr>
          <a:xfrm>
            <a:off x="2943519" y="1623957"/>
            <a:ext cx="7152588" cy="1246187"/>
          </a:xfrm>
        </p:spPr>
        <p:txBody>
          <a:bodyPr>
            <a:normAutofit/>
          </a:bodyPr>
          <a:lstStyle>
            <a:lvl1pPr marL="0" indent="0">
              <a:buNone/>
              <a:defRPr sz="4000" i="1" baseline="0">
                <a:solidFill>
                  <a:schemeClr val="bg1"/>
                </a:solidFill>
              </a:defRPr>
            </a:lvl1pPr>
          </a:lstStyle>
          <a:p>
            <a:pPr lvl="0"/>
            <a:r>
              <a:rPr lang="en-US" sz="4000" i="1" dirty="0"/>
              <a:t>blah</a:t>
            </a:r>
            <a:endParaRPr lang="en-US" dirty="0"/>
          </a:p>
        </p:txBody>
      </p:sp>
      <p:sp>
        <p:nvSpPr>
          <p:cNvPr id="18" name="Text Placeholder 13"/>
          <p:cNvSpPr>
            <a:spLocks noGrp="1"/>
          </p:cNvSpPr>
          <p:nvPr>
            <p:ph type="body" sz="quarter" idx="12" hasCustomPrompt="1"/>
          </p:nvPr>
        </p:nvSpPr>
        <p:spPr>
          <a:xfrm>
            <a:off x="2111778" y="3611964"/>
            <a:ext cx="5627687" cy="969963"/>
          </a:xfrm>
        </p:spPr>
        <p:txBody>
          <a:bodyPr anchor="ctr">
            <a:noAutofit/>
          </a:bodyPr>
          <a:lstStyle>
            <a:lvl1pPr marL="0" indent="0">
              <a:buNone/>
              <a:defRPr sz="5400" b="1" baseline="0">
                <a:solidFill>
                  <a:schemeClr val="bg1"/>
                </a:solidFill>
                <a:latin typeface="Garamond" charset="0"/>
                <a:ea typeface="Garamond" charset="0"/>
                <a:cs typeface="Garamond" charset="0"/>
              </a:defRPr>
            </a:lvl1pPr>
          </a:lstStyle>
          <a:p>
            <a:pPr lvl="0"/>
            <a:r>
              <a:rPr lang="en-US" dirty="0"/>
              <a:t>Point:</a:t>
            </a:r>
          </a:p>
        </p:txBody>
      </p:sp>
      <p:sp>
        <p:nvSpPr>
          <p:cNvPr id="19" name="Text Placeholder 15"/>
          <p:cNvSpPr>
            <a:spLocks noGrp="1"/>
          </p:cNvSpPr>
          <p:nvPr>
            <p:ph type="body" sz="quarter" idx="13" hasCustomPrompt="1"/>
          </p:nvPr>
        </p:nvSpPr>
        <p:spPr>
          <a:xfrm>
            <a:off x="2943519" y="4500703"/>
            <a:ext cx="7152588" cy="1246187"/>
          </a:xfrm>
        </p:spPr>
        <p:txBody>
          <a:bodyPr>
            <a:normAutofit/>
          </a:bodyPr>
          <a:lstStyle>
            <a:lvl1pPr marL="0" indent="0">
              <a:buNone/>
              <a:defRPr sz="4000" i="1" baseline="0">
                <a:solidFill>
                  <a:schemeClr val="bg1"/>
                </a:solidFill>
              </a:defRPr>
            </a:lvl1pPr>
          </a:lstStyle>
          <a:p>
            <a:pPr lvl="0"/>
            <a:r>
              <a:rPr lang="en-US" sz="4000" i="1" dirty="0"/>
              <a:t>blah</a:t>
            </a:r>
            <a:endParaRPr lang="en-US" dirty="0"/>
          </a:p>
        </p:txBody>
      </p:sp>
      <p:pic>
        <p:nvPicPr>
          <p:cNvPr id="20" name="Picture 1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64205" y="6129600"/>
            <a:ext cx="672220" cy="576000"/>
          </a:xfrm>
          <a:prstGeom prst="rect">
            <a:avLst/>
          </a:prstGeom>
        </p:spPr>
      </p:pic>
      <p:sp>
        <p:nvSpPr>
          <p:cNvPr id="21" name="Text Placeholder 16"/>
          <p:cNvSpPr>
            <a:spLocks noGrp="1"/>
          </p:cNvSpPr>
          <p:nvPr>
            <p:ph type="body" sz="quarter" idx="15" hasCustomPrompt="1"/>
          </p:nvPr>
        </p:nvSpPr>
        <p:spPr>
          <a:xfrm>
            <a:off x="155575" y="6165850"/>
            <a:ext cx="11196638" cy="539750"/>
          </a:xfrm>
        </p:spPr>
        <p:txBody>
          <a:bodyPr anchor="b">
            <a:normAutofit/>
          </a:bodyPr>
          <a:lstStyle>
            <a:lvl1pPr marL="0" indent="0">
              <a:buNone/>
              <a:defRPr sz="1000" baseline="0">
                <a:solidFill>
                  <a:schemeClr val="bg1"/>
                </a:solidFill>
              </a:defRPr>
            </a:lvl1pPr>
          </a:lstStyle>
          <a:p>
            <a:pPr lvl="0"/>
            <a:r>
              <a:rPr lang="en-US" dirty="0"/>
              <a:t>Template note: You can change the background color of this slide.</a:t>
            </a:r>
          </a:p>
        </p:txBody>
      </p:sp>
    </p:spTree>
    <p:extLst>
      <p:ext uri="{BB962C8B-B14F-4D97-AF65-F5344CB8AC3E}">
        <p14:creationId xmlns:p14="http://schemas.microsoft.com/office/powerpoint/2010/main" val="301532919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Statement, Left Aligned">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22413" y="370477"/>
            <a:ext cx="9147174" cy="5797550"/>
          </a:xfrm>
        </p:spPr>
        <p:txBody>
          <a:bodyPr anchor="ctr">
            <a:normAutofit/>
          </a:bodyPr>
          <a:lstStyle>
            <a:lvl1pPr>
              <a:defRPr sz="6600">
                <a:solidFill>
                  <a:schemeClr val="bg1"/>
                </a:solidFill>
                <a:latin typeface="Garamond" charset="0"/>
                <a:ea typeface="Garamond" charset="0"/>
                <a:cs typeface="Garamond" charset="0"/>
              </a:defRPr>
            </a:lvl1pPr>
          </a:lstStyle>
          <a:p>
            <a:r>
              <a:rPr lang="en-US"/>
              <a:t>Click to edit Master title style</a:t>
            </a:r>
            <a:endParaRPr lang="en-US" dirty="0"/>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64205" y="6129600"/>
            <a:ext cx="672220" cy="576000"/>
          </a:xfrm>
          <a:prstGeom prst="rect">
            <a:avLst/>
          </a:prstGeom>
        </p:spPr>
      </p:pic>
      <p:sp>
        <p:nvSpPr>
          <p:cNvPr id="7" name="Text Placeholder 16"/>
          <p:cNvSpPr>
            <a:spLocks noGrp="1"/>
          </p:cNvSpPr>
          <p:nvPr>
            <p:ph type="body" sz="quarter" idx="15" hasCustomPrompt="1"/>
          </p:nvPr>
        </p:nvSpPr>
        <p:spPr>
          <a:xfrm>
            <a:off x="155575" y="6165850"/>
            <a:ext cx="11196638" cy="539750"/>
          </a:xfrm>
        </p:spPr>
        <p:txBody>
          <a:bodyPr anchor="b">
            <a:normAutofit/>
          </a:bodyPr>
          <a:lstStyle>
            <a:lvl1pPr marL="0" indent="0">
              <a:buNone/>
              <a:defRPr sz="1000" baseline="0">
                <a:solidFill>
                  <a:schemeClr val="bg1"/>
                </a:solidFill>
              </a:defRPr>
            </a:lvl1pPr>
          </a:lstStyle>
          <a:p>
            <a:pPr lvl="0"/>
            <a:r>
              <a:rPr lang="en-US" dirty="0"/>
              <a:t>Template note: You can change the background color of this slide.</a:t>
            </a:r>
          </a:p>
        </p:txBody>
      </p:sp>
    </p:spTree>
    <p:extLst>
      <p:ext uri="{BB962C8B-B14F-4D97-AF65-F5344CB8AC3E}">
        <p14:creationId xmlns:p14="http://schemas.microsoft.com/office/powerpoint/2010/main" val="2053898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Statement, Center Aligned">
    <p:bg>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22413" y="365126"/>
            <a:ext cx="9147174" cy="5800724"/>
          </a:xfrm>
        </p:spPr>
        <p:txBody>
          <a:bodyPr anchor="ctr">
            <a:normAutofit/>
          </a:bodyPr>
          <a:lstStyle>
            <a:lvl1pPr algn="ctr">
              <a:defRPr sz="6600">
                <a:solidFill>
                  <a:schemeClr val="bg1"/>
                </a:solidFill>
                <a:latin typeface="Garamond" charset="0"/>
                <a:ea typeface="Garamond" charset="0"/>
                <a:cs typeface="Garamond" charset="0"/>
              </a:defRPr>
            </a:lvl1pPr>
          </a:lstStyle>
          <a:p>
            <a:r>
              <a:rPr lang="en-US"/>
              <a:t>Click to edit Master title style</a:t>
            </a:r>
            <a:endParaRPr lang="en-US" dirty="0"/>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64205" y="6129600"/>
            <a:ext cx="672220" cy="576000"/>
          </a:xfrm>
          <a:prstGeom prst="rect">
            <a:avLst/>
          </a:prstGeom>
        </p:spPr>
      </p:pic>
      <p:sp>
        <p:nvSpPr>
          <p:cNvPr id="7" name="Text Placeholder 16"/>
          <p:cNvSpPr>
            <a:spLocks noGrp="1"/>
          </p:cNvSpPr>
          <p:nvPr>
            <p:ph type="body" sz="quarter" idx="15" hasCustomPrompt="1"/>
          </p:nvPr>
        </p:nvSpPr>
        <p:spPr>
          <a:xfrm>
            <a:off x="155575" y="6165850"/>
            <a:ext cx="11196638" cy="539750"/>
          </a:xfrm>
        </p:spPr>
        <p:txBody>
          <a:bodyPr anchor="b">
            <a:normAutofit/>
          </a:bodyPr>
          <a:lstStyle>
            <a:lvl1pPr marL="0" indent="0">
              <a:buNone/>
              <a:defRPr sz="1000" baseline="0">
                <a:solidFill>
                  <a:schemeClr val="bg1"/>
                </a:solidFill>
              </a:defRPr>
            </a:lvl1pPr>
          </a:lstStyle>
          <a:p>
            <a:pPr lvl="0"/>
            <a:r>
              <a:rPr lang="en-US" dirty="0"/>
              <a:t>Template note: You can change the background color of this slide.</a:t>
            </a:r>
          </a:p>
        </p:txBody>
      </p:sp>
    </p:spTree>
    <p:extLst>
      <p:ext uri="{BB962C8B-B14F-4D97-AF65-F5344CB8AC3E}">
        <p14:creationId xmlns:p14="http://schemas.microsoft.com/office/powerpoint/2010/main" val="2057900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Key Poi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65126"/>
            <a:ext cx="10515600" cy="5800724"/>
          </a:xfrm>
        </p:spPr>
        <p:txBody>
          <a:bodyPr anchor="ctr">
            <a:normAutofit/>
          </a:bodyPr>
          <a:lstStyle>
            <a:lvl1pPr algn="ctr">
              <a:defRPr sz="6000" b="0" i="1">
                <a:solidFill>
                  <a:schemeClr val="bg1"/>
                </a:solidFill>
              </a:defRPr>
            </a:lvl1pPr>
          </a:lstStyle>
          <a:p>
            <a:r>
              <a:rPr lang="en-GB" dirty="0"/>
              <a:t>Insert point</a:t>
            </a:r>
            <a:endParaRPr lang="en-US" dirty="0"/>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64205" y="6129600"/>
            <a:ext cx="672220" cy="576000"/>
          </a:xfrm>
          <a:prstGeom prst="rect">
            <a:avLst/>
          </a:prstGeom>
        </p:spPr>
      </p:pic>
      <p:sp>
        <p:nvSpPr>
          <p:cNvPr id="7" name="Text Placeholder 16"/>
          <p:cNvSpPr>
            <a:spLocks noGrp="1"/>
          </p:cNvSpPr>
          <p:nvPr>
            <p:ph type="body" sz="quarter" idx="15" hasCustomPrompt="1"/>
          </p:nvPr>
        </p:nvSpPr>
        <p:spPr>
          <a:xfrm>
            <a:off x="155575" y="6165850"/>
            <a:ext cx="11196638" cy="539750"/>
          </a:xfrm>
        </p:spPr>
        <p:txBody>
          <a:bodyPr anchor="b">
            <a:normAutofit/>
          </a:bodyPr>
          <a:lstStyle>
            <a:lvl1pPr marL="0" indent="0">
              <a:buNone/>
              <a:defRPr sz="1000" baseline="0">
                <a:solidFill>
                  <a:schemeClr val="bg1"/>
                </a:solidFill>
              </a:defRPr>
            </a:lvl1pPr>
          </a:lstStyle>
          <a:p>
            <a:pPr lvl="0"/>
            <a:r>
              <a:rPr lang="en-US" dirty="0"/>
              <a:t>Template note: You can change the background color of this slide.</a:t>
            </a:r>
          </a:p>
        </p:txBody>
      </p:sp>
    </p:spTree>
    <p:extLst>
      <p:ext uri="{BB962C8B-B14F-4D97-AF65-F5344CB8AC3E}">
        <p14:creationId xmlns:p14="http://schemas.microsoft.com/office/powerpoint/2010/main" val="1357585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Key Point, Supporting Info">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811734" y="1193801"/>
            <a:ext cx="8568532" cy="1335087"/>
          </a:xfrm>
        </p:spPr>
        <p:txBody>
          <a:bodyPr anchor="b">
            <a:noAutofit/>
          </a:bodyPr>
          <a:lstStyle>
            <a:lvl1pPr>
              <a:defRPr sz="7200">
                <a:solidFill>
                  <a:schemeClr val="bg1"/>
                </a:solidFill>
                <a:latin typeface="Garamond" charset="0"/>
                <a:ea typeface="Garamond" charset="0"/>
                <a:cs typeface="Garamond" charset="0"/>
              </a:defRPr>
            </a:lvl1pPr>
          </a:lstStyle>
          <a:p>
            <a:r>
              <a:rPr lang="en-GB" dirty="0"/>
              <a:t>Insert point:</a:t>
            </a:r>
            <a:endParaRPr lang="en-US" dirty="0"/>
          </a:p>
        </p:txBody>
      </p:sp>
      <p:sp>
        <p:nvSpPr>
          <p:cNvPr id="8" name="Text Placeholder 7"/>
          <p:cNvSpPr>
            <a:spLocks noGrp="1"/>
          </p:cNvSpPr>
          <p:nvPr>
            <p:ph type="body" sz="quarter" idx="10" hasCustomPrompt="1"/>
          </p:nvPr>
        </p:nvSpPr>
        <p:spPr>
          <a:xfrm>
            <a:off x="1811734" y="2636838"/>
            <a:ext cx="8568532" cy="2405617"/>
          </a:xfrm>
        </p:spPr>
        <p:txBody>
          <a:bodyPr lIns="1440000" anchor="t">
            <a:normAutofit/>
          </a:bodyPr>
          <a:lstStyle>
            <a:lvl1pPr marL="0" indent="0">
              <a:buNone/>
              <a:defRPr sz="4400" i="1" baseline="0">
                <a:solidFill>
                  <a:schemeClr val="bg1"/>
                </a:solidFill>
              </a:defRPr>
            </a:lvl1pPr>
          </a:lstStyle>
          <a:p>
            <a:pPr lvl="0"/>
            <a:r>
              <a:rPr lang="en-US" dirty="0"/>
              <a:t>supporting info</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64205" y="6129600"/>
            <a:ext cx="672220" cy="576000"/>
          </a:xfrm>
          <a:prstGeom prst="rect">
            <a:avLst/>
          </a:prstGeom>
        </p:spPr>
      </p:pic>
      <p:sp>
        <p:nvSpPr>
          <p:cNvPr id="11" name="Text Placeholder 16"/>
          <p:cNvSpPr>
            <a:spLocks noGrp="1"/>
          </p:cNvSpPr>
          <p:nvPr>
            <p:ph type="body" sz="quarter" idx="15" hasCustomPrompt="1"/>
          </p:nvPr>
        </p:nvSpPr>
        <p:spPr>
          <a:xfrm>
            <a:off x="155575" y="6165850"/>
            <a:ext cx="11196638" cy="539750"/>
          </a:xfrm>
        </p:spPr>
        <p:txBody>
          <a:bodyPr anchor="b">
            <a:normAutofit/>
          </a:bodyPr>
          <a:lstStyle>
            <a:lvl1pPr marL="0" indent="0">
              <a:buNone/>
              <a:defRPr sz="1000" baseline="0">
                <a:solidFill>
                  <a:schemeClr val="bg1"/>
                </a:solidFill>
              </a:defRPr>
            </a:lvl1pPr>
          </a:lstStyle>
          <a:p>
            <a:pPr lvl="0"/>
            <a:r>
              <a:rPr lang="en-US" dirty="0"/>
              <a:t>Template note: You can change the background color of this slide.</a:t>
            </a:r>
          </a:p>
        </p:txBody>
      </p:sp>
    </p:spTree>
    <p:extLst>
      <p:ext uri="{BB962C8B-B14F-4D97-AF65-F5344CB8AC3E}">
        <p14:creationId xmlns:p14="http://schemas.microsoft.com/office/powerpoint/2010/main" val="288497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build="p">
        <p:tmplLst>
          <p:tmpl lvl="1">
            <p:tnLst>
              <p:par>
                <p:cTn presetID="10" presetClass="entr" presetSubtype="0" fill="hold" nodeType="click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Key Point, Left Aligned">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6613" y="368301"/>
            <a:ext cx="10515600" cy="5797550"/>
          </a:xfrm>
        </p:spPr>
        <p:txBody>
          <a:bodyPr lIns="1440000" tIns="1440000" anchor="t">
            <a:normAutofit/>
          </a:bodyPr>
          <a:lstStyle>
            <a:lvl1pPr algn="l">
              <a:defRPr sz="6000" b="0" i="1">
                <a:solidFill>
                  <a:schemeClr val="bg1"/>
                </a:solidFill>
              </a:defRPr>
            </a:lvl1pPr>
          </a:lstStyle>
          <a:p>
            <a:r>
              <a:rPr lang="en-GB" dirty="0"/>
              <a:t>Insert point</a:t>
            </a:r>
            <a:endParaRPr lang="en-US" dirty="0"/>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64205" y="6129600"/>
            <a:ext cx="672220" cy="576000"/>
          </a:xfrm>
          <a:prstGeom prst="rect">
            <a:avLst/>
          </a:prstGeom>
        </p:spPr>
      </p:pic>
      <p:sp>
        <p:nvSpPr>
          <p:cNvPr id="7" name="Text Placeholder 16"/>
          <p:cNvSpPr>
            <a:spLocks noGrp="1"/>
          </p:cNvSpPr>
          <p:nvPr>
            <p:ph type="body" sz="quarter" idx="15" hasCustomPrompt="1"/>
          </p:nvPr>
        </p:nvSpPr>
        <p:spPr>
          <a:xfrm>
            <a:off x="155575" y="6165850"/>
            <a:ext cx="11196638" cy="539750"/>
          </a:xfrm>
        </p:spPr>
        <p:txBody>
          <a:bodyPr anchor="b">
            <a:normAutofit/>
          </a:bodyPr>
          <a:lstStyle>
            <a:lvl1pPr marL="0" indent="0">
              <a:buNone/>
              <a:defRPr sz="1000" baseline="0">
                <a:solidFill>
                  <a:schemeClr val="bg1"/>
                </a:solidFill>
              </a:defRPr>
            </a:lvl1pPr>
          </a:lstStyle>
          <a:p>
            <a:pPr lvl="0"/>
            <a:r>
              <a:rPr lang="en-US" dirty="0"/>
              <a:t>Template note: You can change the background color of this slide.</a:t>
            </a:r>
          </a:p>
        </p:txBody>
      </p:sp>
    </p:spTree>
    <p:extLst>
      <p:ext uri="{BB962C8B-B14F-4D97-AF65-F5344CB8AC3E}">
        <p14:creationId xmlns:p14="http://schemas.microsoft.com/office/powerpoint/2010/main" val="28079624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Presentation Checkin">
    <p:bg>
      <p:bgPr>
        <a:solidFill>
          <a:schemeClr val="accent4"/>
        </a:solidFill>
        <a:effectLst/>
      </p:bgPr>
    </p:bg>
    <p:spTree>
      <p:nvGrpSpPr>
        <p:cNvPr id="1" name=""/>
        <p:cNvGrpSpPr/>
        <p:nvPr/>
      </p:nvGrpSpPr>
      <p:grpSpPr>
        <a:xfrm>
          <a:off x="0" y="0"/>
          <a:ext cx="0" cy="0"/>
          <a:chOff x="0" y="0"/>
          <a:chExt cx="0" cy="0"/>
        </a:xfrm>
      </p:grpSpPr>
      <p:pic>
        <p:nvPicPr>
          <p:cNvPr id="4" name="Graphic 3" descr="Help">
            <a:extLst>
              <a:ext uri="{FF2B5EF4-FFF2-40B4-BE49-F238E27FC236}">
                <a16:creationId xmlns:a16="http://schemas.microsoft.com/office/drawing/2014/main" id="{AE904AFD-02A5-4BA7-B9CF-0A576E0537FA}"/>
              </a:ext>
            </a:extLst>
          </p:cNvPr>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8655" t="9257" r="9587" b="8186"/>
          <a:stretch/>
        </p:blipFill>
        <p:spPr>
          <a:xfrm>
            <a:off x="3812056" y="1122740"/>
            <a:ext cx="4567883" cy="4612520"/>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64205" y="6129600"/>
            <a:ext cx="672220" cy="576000"/>
          </a:xfrm>
          <a:prstGeom prst="rect">
            <a:avLst/>
          </a:prstGeom>
        </p:spPr>
      </p:pic>
      <p:sp>
        <p:nvSpPr>
          <p:cNvPr id="10" name="Text Placeholder 16"/>
          <p:cNvSpPr>
            <a:spLocks noGrp="1"/>
          </p:cNvSpPr>
          <p:nvPr>
            <p:ph type="body" sz="quarter" idx="15" hasCustomPrompt="1"/>
          </p:nvPr>
        </p:nvSpPr>
        <p:spPr>
          <a:xfrm>
            <a:off x="155575" y="6165850"/>
            <a:ext cx="11196638" cy="539750"/>
          </a:xfrm>
        </p:spPr>
        <p:txBody>
          <a:bodyPr anchor="b">
            <a:normAutofit/>
          </a:bodyPr>
          <a:lstStyle>
            <a:lvl1pPr marL="0" indent="0">
              <a:buNone/>
              <a:defRPr sz="1000" baseline="0">
                <a:solidFill>
                  <a:schemeClr val="bg1"/>
                </a:solidFill>
              </a:defRPr>
            </a:lvl1pPr>
          </a:lstStyle>
          <a:p>
            <a:pPr lvl="0"/>
            <a:r>
              <a:rPr lang="en-US" dirty="0"/>
              <a:t>Template note: You can change the background color of this slide.</a:t>
            </a:r>
          </a:p>
        </p:txBody>
      </p:sp>
      <p:sp>
        <p:nvSpPr>
          <p:cNvPr id="5" name="TextBox 4">
            <a:extLst>
              <a:ext uri="{FF2B5EF4-FFF2-40B4-BE49-F238E27FC236}">
                <a16:creationId xmlns:a16="http://schemas.microsoft.com/office/drawing/2014/main" id="{85614A6A-F657-4960-80F3-B3DAA02BBAAE}"/>
              </a:ext>
            </a:extLst>
          </p:cNvPr>
          <p:cNvSpPr txBox="1"/>
          <p:nvPr/>
        </p:nvSpPr>
        <p:spPr>
          <a:xfrm>
            <a:off x="2255194" y="1721664"/>
            <a:ext cx="7681605" cy="1938992"/>
          </a:xfrm>
          <a:prstGeom prst="rect">
            <a:avLst/>
          </a:prstGeom>
          <a:noFill/>
        </p:spPr>
        <p:txBody>
          <a:bodyPr wrap="square" rtlCol="0">
            <a:spAutoFit/>
          </a:bodyPr>
          <a:lstStyle/>
          <a:p>
            <a:pPr algn="ctr"/>
            <a:r>
              <a:rPr lang="en-US" sz="12000" b="1" kern="1200" dirty="0">
                <a:solidFill>
                  <a:schemeClr val="bg1"/>
                </a:solidFill>
                <a:latin typeface="+mj-lt"/>
                <a:ea typeface="+mj-ea"/>
                <a:cs typeface="+mj-cs"/>
              </a:rPr>
              <a:t>Check-In:</a:t>
            </a:r>
          </a:p>
        </p:txBody>
      </p:sp>
      <p:sp>
        <p:nvSpPr>
          <p:cNvPr id="6" name="TextBox 5">
            <a:extLst>
              <a:ext uri="{FF2B5EF4-FFF2-40B4-BE49-F238E27FC236}">
                <a16:creationId xmlns:a16="http://schemas.microsoft.com/office/drawing/2014/main" id="{55008EED-A90C-4885-B2DB-25C8AEF3A61D}"/>
              </a:ext>
            </a:extLst>
          </p:cNvPr>
          <p:cNvSpPr txBox="1"/>
          <p:nvPr/>
        </p:nvSpPr>
        <p:spPr>
          <a:xfrm>
            <a:off x="1499677" y="3712350"/>
            <a:ext cx="9192638" cy="1446550"/>
          </a:xfrm>
          <a:prstGeom prst="rect">
            <a:avLst/>
          </a:prstGeom>
          <a:noFill/>
        </p:spPr>
        <p:txBody>
          <a:bodyPr wrap="square" rtlCol="0">
            <a:spAutoFit/>
          </a:bodyPr>
          <a:lstStyle/>
          <a:p>
            <a:pPr algn="ctr"/>
            <a:r>
              <a:rPr lang="en-US" sz="8800" i="1" kern="1200" baseline="0" dirty="0">
                <a:solidFill>
                  <a:srgbClr val="E1C724"/>
                </a:solidFill>
                <a:latin typeface="Garamond" panose="02020404030301010803" pitchFamily="18" charset="0"/>
              </a:rPr>
              <a:t>Questions?</a:t>
            </a:r>
          </a:p>
        </p:txBody>
      </p:sp>
    </p:spTree>
    <p:extLst>
      <p:ext uri="{BB962C8B-B14F-4D97-AF65-F5344CB8AC3E}">
        <p14:creationId xmlns:p14="http://schemas.microsoft.com/office/powerpoint/2010/main" val="329202812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Results, %">
    <p:bg>
      <p:bgPr>
        <a:solidFill>
          <a:schemeClr val="accent1"/>
        </a:solidFill>
        <a:effectLst/>
      </p:bgPr>
    </p:bg>
    <p:spTree>
      <p:nvGrpSpPr>
        <p:cNvPr id="1" name=""/>
        <p:cNvGrpSpPr/>
        <p:nvPr/>
      </p:nvGrpSpPr>
      <p:grpSpPr>
        <a:xfrm>
          <a:off x="0" y="0"/>
          <a:ext cx="0" cy="0"/>
          <a:chOff x="0" y="0"/>
          <a:chExt cx="0" cy="0"/>
        </a:xfrm>
      </p:grpSpPr>
      <p:sp>
        <p:nvSpPr>
          <p:cNvPr id="21" name="Text Placeholder 20"/>
          <p:cNvSpPr>
            <a:spLocks noGrp="1"/>
          </p:cNvSpPr>
          <p:nvPr>
            <p:ph type="body" sz="quarter" idx="13" hasCustomPrompt="1"/>
          </p:nvPr>
        </p:nvSpPr>
        <p:spPr>
          <a:xfrm>
            <a:off x="2728871" y="914165"/>
            <a:ext cx="2672690" cy="1109295"/>
          </a:xfrm>
        </p:spPr>
        <p:txBody>
          <a:bodyPr>
            <a:normAutofit/>
          </a:bodyPr>
          <a:lstStyle>
            <a:lvl1pPr marL="0" indent="0">
              <a:buNone/>
              <a:defRPr sz="7200">
                <a:latin typeface="Garamond" charset="0"/>
                <a:ea typeface="Garamond" charset="0"/>
                <a:cs typeface="Garamond" charset="0"/>
              </a:defRPr>
            </a:lvl1pPr>
          </a:lstStyle>
          <a:p>
            <a:pPr lvl="0"/>
            <a:r>
              <a:rPr lang="en-US" dirty="0"/>
              <a:t>3%</a:t>
            </a:r>
          </a:p>
        </p:txBody>
      </p:sp>
      <p:sp>
        <p:nvSpPr>
          <p:cNvPr id="23" name="Text Placeholder 22"/>
          <p:cNvSpPr>
            <a:spLocks noGrp="1"/>
          </p:cNvSpPr>
          <p:nvPr>
            <p:ph type="body" sz="quarter" idx="14" hasCustomPrompt="1"/>
          </p:nvPr>
        </p:nvSpPr>
        <p:spPr>
          <a:xfrm>
            <a:off x="2728871" y="2023460"/>
            <a:ext cx="2056803" cy="1024452"/>
          </a:xfrm>
        </p:spPr>
        <p:txBody>
          <a:bodyPr lIns="162000" tIns="0">
            <a:normAutofit/>
          </a:bodyPr>
          <a:lstStyle>
            <a:lvl1pPr marL="0" indent="0">
              <a:buNone/>
              <a:defRPr sz="1800" i="1" baseline="0">
                <a:solidFill>
                  <a:schemeClr val="tx1"/>
                </a:solidFill>
              </a:defRPr>
            </a:lvl1pPr>
          </a:lstStyle>
          <a:p>
            <a:pPr lvl="0"/>
            <a:r>
              <a:rPr lang="en-GB" dirty="0"/>
              <a:t>growth in business focus area</a:t>
            </a:r>
            <a:endParaRPr lang="en-US" dirty="0"/>
          </a:p>
        </p:txBody>
      </p:sp>
      <p:sp>
        <p:nvSpPr>
          <p:cNvPr id="24" name="Text Placeholder 20"/>
          <p:cNvSpPr>
            <a:spLocks noGrp="1"/>
          </p:cNvSpPr>
          <p:nvPr>
            <p:ph type="body" sz="quarter" idx="15" hasCustomPrompt="1"/>
          </p:nvPr>
        </p:nvSpPr>
        <p:spPr>
          <a:xfrm>
            <a:off x="6783669" y="931651"/>
            <a:ext cx="2672690" cy="1109295"/>
          </a:xfrm>
        </p:spPr>
        <p:txBody>
          <a:bodyPr>
            <a:normAutofit/>
          </a:bodyPr>
          <a:lstStyle>
            <a:lvl1pPr marL="0" indent="0">
              <a:buNone/>
              <a:defRPr sz="7200">
                <a:latin typeface="Garamond" charset="0"/>
                <a:ea typeface="Garamond" charset="0"/>
                <a:cs typeface="Garamond" charset="0"/>
              </a:defRPr>
            </a:lvl1pPr>
          </a:lstStyle>
          <a:p>
            <a:pPr lvl="0"/>
            <a:r>
              <a:rPr lang="en-US" dirty="0"/>
              <a:t>18%</a:t>
            </a:r>
          </a:p>
        </p:txBody>
      </p:sp>
      <p:sp>
        <p:nvSpPr>
          <p:cNvPr id="25" name="Text Placeholder 22"/>
          <p:cNvSpPr>
            <a:spLocks noGrp="1"/>
          </p:cNvSpPr>
          <p:nvPr>
            <p:ph type="body" sz="quarter" idx="16" hasCustomPrompt="1"/>
          </p:nvPr>
        </p:nvSpPr>
        <p:spPr>
          <a:xfrm>
            <a:off x="6783669" y="2040946"/>
            <a:ext cx="2056803" cy="1024452"/>
          </a:xfrm>
        </p:spPr>
        <p:txBody>
          <a:bodyPr lIns="162000" tIns="0">
            <a:normAutofit/>
          </a:bodyPr>
          <a:lstStyle>
            <a:lvl1pPr marL="0" indent="0">
              <a:buNone/>
              <a:defRPr sz="1800" i="1" baseline="0">
                <a:solidFill>
                  <a:schemeClr val="tx1"/>
                </a:solidFill>
              </a:defRPr>
            </a:lvl1pPr>
          </a:lstStyle>
          <a:p>
            <a:pPr lvl="0"/>
            <a:r>
              <a:rPr lang="en-GB" dirty="0"/>
              <a:t>growth in business focus area</a:t>
            </a:r>
            <a:endParaRPr lang="en-US" dirty="0"/>
          </a:p>
        </p:txBody>
      </p:sp>
      <p:sp>
        <p:nvSpPr>
          <p:cNvPr id="26" name="Text Placeholder 20"/>
          <p:cNvSpPr>
            <a:spLocks noGrp="1"/>
          </p:cNvSpPr>
          <p:nvPr>
            <p:ph type="body" sz="quarter" idx="17" hasCustomPrompt="1"/>
          </p:nvPr>
        </p:nvSpPr>
        <p:spPr>
          <a:xfrm>
            <a:off x="2728871" y="3272437"/>
            <a:ext cx="2672690" cy="1109295"/>
          </a:xfrm>
        </p:spPr>
        <p:txBody>
          <a:bodyPr>
            <a:normAutofit/>
          </a:bodyPr>
          <a:lstStyle>
            <a:lvl1pPr marL="0" indent="0">
              <a:buNone/>
              <a:defRPr sz="7200">
                <a:latin typeface="Garamond" charset="0"/>
                <a:ea typeface="Garamond" charset="0"/>
                <a:cs typeface="Garamond" charset="0"/>
              </a:defRPr>
            </a:lvl1pPr>
          </a:lstStyle>
          <a:p>
            <a:pPr lvl="0"/>
            <a:r>
              <a:rPr lang="en-US" dirty="0"/>
              <a:t>25%</a:t>
            </a:r>
          </a:p>
        </p:txBody>
      </p:sp>
      <p:sp>
        <p:nvSpPr>
          <p:cNvPr id="27" name="Text Placeholder 22"/>
          <p:cNvSpPr>
            <a:spLocks noGrp="1"/>
          </p:cNvSpPr>
          <p:nvPr>
            <p:ph type="body" sz="quarter" idx="18" hasCustomPrompt="1"/>
          </p:nvPr>
        </p:nvSpPr>
        <p:spPr>
          <a:xfrm>
            <a:off x="2728871" y="4381732"/>
            <a:ext cx="2056803" cy="1024452"/>
          </a:xfrm>
        </p:spPr>
        <p:txBody>
          <a:bodyPr lIns="162000" tIns="0">
            <a:normAutofit/>
          </a:bodyPr>
          <a:lstStyle>
            <a:lvl1pPr marL="0" indent="0">
              <a:buNone/>
              <a:defRPr sz="1800" i="1" baseline="0">
                <a:solidFill>
                  <a:schemeClr val="tx1"/>
                </a:solidFill>
              </a:defRPr>
            </a:lvl1pPr>
          </a:lstStyle>
          <a:p>
            <a:pPr lvl="0"/>
            <a:r>
              <a:rPr lang="en-GB" dirty="0"/>
              <a:t>growth in business focus area</a:t>
            </a:r>
            <a:endParaRPr lang="en-US" dirty="0"/>
          </a:p>
        </p:txBody>
      </p:sp>
      <p:sp>
        <p:nvSpPr>
          <p:cNvPr id="28" name="Text Placeholder 20"/>
          <p:cNvSpPr>
            <a:spLocks noGrp="1"/>
          </p:cNvSpPr>
          <p:nvPr>
            <p:ph type="body" sz="quarter" idx="19" hasCustomPrompt="1"/>
          </p:nvPr>
        </p:nvSpPr>
        <p:spPr>
          <a:xfrm>
            <a:off x="6783669" y="3289923"/>
            <a:ext cx="2672690" cy="1109295"/>
          </a:xfrm>
        </p:spPr>
        <p:txBody>
          <a:bodyPr>
            <a:normAutofit/>
          </a:bodyPr>
          <a:lstStyle>
            <a:lvl1pPr marL="0" indent="0">
              <a:buNone/>
              <a:defRPr sz="7200">
                <a:latin typeface="Garamond" charset="0"/>
                <a:ea typeface="Garamond" charset="0"/>
                <a:cs typeface="Garamond" charset="0"/>
              </a:defRPr>
            </a:lvl1pPr>
          </a:lstStyle>
          <a:p>
            <a:pPr lvl="0"/>
            <a:r>
              <a:rPr lang="en-US" dirty="0"/>
              <a:t>81%</a:t>
            </a:r>
          </a:p>
        </p:txBody>
      </p:sp>
      <p:sp>
        <p:nvSpPr>
          <p:cNvPr id="29" name="Text Placeholder 22"/>
          <p:cNvSpPr>
            <a:spLocks noGrp="1"/>
          </p:cNvSpPr>
          <p:nvPr>
            <p:ph type="body" sz="quarter" idx="20" hasCustomPrompt="1"/>
          </p:nvPr>
        </p:nvSpPr>
        <p:spPr>
          <a:xfrm>
            <a:off x="6783669" y="4399218"/>
            <a:ext cx="2056803" cy="1024452"/>
          </a:xfrm>
        </p:spPr>
        <p:txBody>
          <a:bodyPr lIns="162000" tIns="0">
            <a:normAutofit/>
          </a:bodyPr>
          <a:lstStyle>
            <a:lvl1pPr marL="0" indent="0">
              <a:buNone/>
              <a:defRPr sz="1800" i="1" baseline="0">
                <a:solidFill>
                  <a:schemeClr val="tx1"/>
                </a:solidFill>
              </a:defRPr>
            </a:lvl1pPr>
          </a:lstStyle>
          <a:p>
            <a:pPr lvl="0"/>
            <a:r>
              <a:rPr lang="en-GB" dirty="0"/>
              <a:t>growth in business focus area</a:t>
            </a:r>
            <a:endParaRPr lang="en-US" dirty="0"/>
          </a:p>
        </p:txBody>
      </p:sp>
      <p:cxnSp>
        <p:nvCxnSpPr>
          <p:cNvPr id="32" name="Straight Connector 31"/>
          <p:cNvCxnSpPr/>
          <p:nvPr userDrawn="1"/>
        </p:nvCxnSpPr>
        <p:spPr>
          <a:xfrm>
            <a:off x="6096000" y="999008"/>
            <a:ext cx="0" cy="442466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Text Placeholder 34"/>
          <p:cNvSpPr>
            <a:spLocks noGrp="1"/>
          </p:cNvSpPr>
          <p:nvPr>
            <p:ph type="body" sz="quarter" idx="21" hasCustomPrompt="1"/>
          </p:nvPr>
        </p:nvSpPr>
        <p:spPr>
          <a:xfrm>
            <a:off x="1743957" y="1446670"/>
            <a:ext cx="886119" cy="253543"/>
          </a:xfrm>
        </p:spPr>
        <p:txBody>
          <a:bodyPr anchor="ctr">
            <a:normAutofit/>
          </a:bodyPr>
          <a:lstStyle>
            <a:lvl1pPr marL="0" indent="0" algn="l">
              <a:buNone/>
              <a:defRPr sz="1000" b="1">
                <a:solidFill>
                  <a:schemeClr val="accent6"/>
                </a:solidFill>
              </a:defRPr>
            </a:lvl1pPr>
          </a:lstStyle>
          <a:p>
            <a:pPr lvl="0"/>
            <a:r>
              <a:rPr lang="en-US" dirty="0"/>
              <a:t>TO</a:t>
            </a:r>
          </a:p>
        </p:txBody>
      </p:sp>
      <p:sp>
        <p:nvSpPr>
          <p:cNvPr id="36" name="Text Placeholder 34"/>
          <p:cNvSpPr>
            <a:spLocks noGrp="1"/>
          </p:cNvSpPr>
          <p:nvPr>
            <p:ph type="body" sz="quarter" idx="22" hasCustomPrompt="1"/>
          </p:nvPr>
        </p:nvSpPr>
        <p:spPr>
          <a:xfrm>
            <a:off x="1743956" y="1105212"/>
            <a:ext cx="886119" cy="341458"/>
          </a:xfrm>
        </p:spPr>
        <p:txBody>
          <a:bodyPr bIns="0" anchor="b">
            <a:normAutofit/>
          </a:bodyPr>
          <a:lstStyle>
            <a:lvl1pPr marL="0" indent="0" algn="l">
              <a:spcBef>
                <a:spcPts val="0"/>
              </a:spcBef>
              <a:buNone/>
              <a:defRPr sz="1400" b="1">
                <a:solidFill>
                  <a:schemeClr val="accent6"/>
                </a:solidFill>
              </a:defRPr>
            </a:lvl1pPr>
          </a:lstStyle>
          <a:p>
            <a:pPr lvl="0"/>
            <a:r>
              <a:rPr lang="en-US" dirty="0"/>
              <a:t>FYXX</a:t>
            </a:r>
          </a:p>
        </p:txBody>
      </p:sp>
      <p:sp>
        <p:nvSpPr>
          <p:cNvPr id="37" name="Text Placeholder 34"/>
          <p:cNvSpPr>
            <a:spLocks noGrp="1"/>
          </p:cNvSpPr>
          <p:nvPr>
            <p:ph type="body" sz="quarter" idx="23" hasCustomPrompt="1"/>
          </p:nvPr>
        </p:nvSpPr>
        <p:spPr>
          <a:xfrm>
            <a:off x="1743955" y="1710283"/>
            <a:ext cx="886119" cy="341458"/>
          </a:xfrm>
        </p:spPr>
        <p:txBody>
          <a:bodyPr tIns="0" anchor="t">
            <a:normAutofit/>
          </a:bodyPr>
          <a:lstStyle>
            <a:lvl1pPr marL="0" indent="0" algn="l">
              <a:spcBef>
                <a:spcPts val="0"/>
              </a:spcBef>
              <a:buNone/>
              <a:defRPr sz="1400" b="1">
                <a:solidFill>
                  <a:schemeClr val="accent6"/>
                </a:solidFill>
              </a:defRPr>
            </a:lvl1pPr>
          </a:lstStyle>
          <a:p>
            <a:pPr lvl="0"/>
            <a:r>
              <a:rPr lang="en-US" dirty="0"/>
              <a:t>FYXX</a:t>
            </a:r>
          </a:p>
        </p:txBody>
      </p:sp>
      <p:pic>
        <p:nvPicPr>
          <p:cNvPr id="38" name="Picture 3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64205" y="6129600"/>
            <a:ext cx="672220" cy="576000"/>
          </a:xfrm>
          <a:prstGeom prst="rect">
            <a:avLst/>
          </a:prstGeom>
        </p:spPr>
      </p:pic>
      <p:sp>
        <p:nvSpPr>
          <p:cNvPr id="39" name="Text Placeholder 16"/>
          <p:cNvSpPr>
            <a:spLocks noGrp="1"/>
          </p:cNvSpPr>
          <p:nvPr>
            <p:ph type="body" sz="quarter" idx="24" hasCustomPrompt="1"/>
          </p:nvPr>
        </p:nvSpPr>
        <p:spPr>
          <a:xfrm>
            <a:off x="155575" y="6165850"/>
            <a:ext cx="11196638" cy="539750"/>
          </a:xfrm>
        </p:spPr>
        <p:txBody>
          <a:bodyPr anchor="b">
            <a:normAutofit/>
          </a:bodyPr>
          <a:lstStyle>
            <a:lvl1pPr marL="0" indent="0">
              <a:buNone/>
              <a:defRPr sz="1000" baseline="0">
                <a:solidFill>
                  <a:schemeClr val="tx1"/>
                </a:solidFill>
              </a:defRPr>
            </a:lvl1pPr>
          </a:lstStyle>
          <a:p>
            <a:pPr lvl="0"/>
            <a:r>
              <a:rPr lang="en-US" dirty="0"/>
              <a:t>Template note: You can change the background color of this slide.</a:t>
            </a:r>
          </a:p>
        </p:txBody>
      </p:sp>
    </p:spTree>
    <p:extLst>
      <p:ext uri="{BB962C8B-B14F-4D97-AF65-F5344CB8AC3E}">
        <p14:creationId xmlns:p14="http://schemas.microsoft.com/office/powerpoint/2010/main" val="3845266846"/>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xEl>
                                              <p:pRg st="0" end="0"/>
                                            </p:txEl>
                                          </p:spTgt>
                                        </p:tgtEl>
                                        <p:attrNameLst>
                                          <p:attrName>style.visibility</p:attrName>
                                        </p:attrNameLst>
                                      </p:cBhvr>
                                      <p:to>
                                        <p:strVal val="visible"/>
                                      </p:to>
                                    </p:set>
                                    <p:animEffect transition="in" filter="fade">
                                      <p:cBhvr>
                                        <p:cTn id="7" dur="500"/>
                                        <p:tgtEl>
                                          <p:spTgt spid="21">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
                                            <p:txEl>
                                              <p:pRg st="0" end="0"/>
                                            </p:txEl>
                                          </p:spTgt>
                                        </p:tgtEl>
                                        <p:attrNameLst>
                                          <p:attrName>style.visibility</p:attrName>
                                        </p:attrNameLst>
                                      </p:cBhvr>
                                      <p:to>
                                        <p:strVal val="visible"/>
                                      </p:to>
                                    </p:set>
                                    <p:animEffect transition="in" filter="fade">
                                      <p:cBhvr>
                                        <p:cTn id="10" dur="500"/>
                                        <p:tgtEl>
                                          <p:spTgt spid="2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6">
                                            <p:txEl>
                                              <p:pRg st="0" end="0"/>
                                            </p:txEl>
                                          </p:spTgt>
                                        </p:tgtEl>
                                        <p:attrNameLst>
                                          <p:attrName>style.visibility</p:attrName>
                                        </p:attrNameLst>
                                      </p:cBhvr>
                                      <p:to>
                                        <p:strVal val="visible"/>
                                      </p:to>
                                    </p:set>
                                    <p:animEffect transition="in" filter="fade">
                                      <p:cBhvr>
                                        <p:cTn id="15" dur="500"/>
                                        <p:tgtEl>
                                          <p:spTgt spid="26">
                                            <p:txEl>
                                              <p:pRg st="0" end="0"/>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7">
                                            <p:txEl>
                                              <p:pRg st="0" end="0"/>
                                            </p:txEl>
                                          </p:spTgt>
                                        </p:tgtEl>
                                        <p:attrNameLst>
                                          <p:attrName>style.visibility</p:attrName>
                                        </p:attrNameLst>
                                      </p:cBhvr>
                                      <p:to>
                                        <p:strVal val="visible"/>
                                      </p:to>
                                    </p:set>
                                    <p:animEffect transition="in" filter="fade">
                                      <p:cBhvr>
                                        <p:cTn id="18" dur="500"/>
                                        <p:tgtEl>
                                          <p:spTgt spid="27">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4">
                                            <p:txEl>
                                              <p:pRg st="0" end="0"/>
                                            </p:txEl>
                                          </p:spTgt>
                                        </p:tgtEl>
                                        <p:attrNameLst>
                                          <p:attrName>style.visibility</p:attrName>
                                        </p:attrNameLst>
                                      </p:cBhvr>
                                      <p:to>
                                        <p:strVal val="visible"/>
                                      </p:to>
                                    </p:set>
                                    <p:animEffect transition="in" filter="fade">
                                      <p:cBhvr>
                                        <p:cTn id="23" dur="500"/>
                                        <p:tgtEl>
                                          <p:spTgt spid="24">
                                            <p:txEl>
                                              <p:pRg st="0" end="0"/>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5">
                                            <p:txEl>
                                              <p:pRg st="0" end="0"/>
                                            </p:txEl>
                                          </p:spTgt>
                                        </p:tgtEl>
                                        <p:attrNameLst>
                                          <p:attrName>style.visibility</p:attrName>
                                        </p:attrNameLst>
                                      </p:cBhvr>
                                      <p:to>
                                        <p:strVal val="visible"/>
                                      </p:to>
                                    </p:set>
                                    <p:animEffect transition="in" filter="fade">
                                      <p:cBhvr>
                                        <p:cTn id="26" dur="500"/>
                                        <p:tgtEl>
                                          <p:spTgt spid="25">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28">
                                            <p:txEl>
                                              <p:pRg st="0" end="0"/>
                                            </p:txEl>
                                          </p:spTgt>
                                        </p:tgtEl>
                                        <p:attrNameLst>
                                          <p:attrName>style.visibility</p:attrName>
                                        </p:attrNameLst>
                                      </p:cBhvr>
                                      <p:to>
                                        <p:strVal val="visible"/>
                                      </p:to>
                                    </p:set>
                                    <p:animEffect transition="in" filter="fade">
                                      <p:cBhvr>
                                        <p:cTn id="31" dur="500"/>
                                        <p:tgtEl>
                                          <p:spTgt spid="28">
                                            <p:txEl>
                                              <p:pRg st="0" end="0"/>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9">
                                            <p:txEl>
                                              <p:pRg st="0" end="0"/>
                                            </p:txEl>
                                          </p:spTgt>
                                        </p:tgtEl>
                                        <p:attrNameLst>
                                          <p:attrName>style.visibility</p:attrName>
                                        </p:attrNameLst>
                                      </p:cBhvr>
                                      <p:to>
                                        <p:strVal val="visible"/>
                                      </p:to>
                                    </p:set>
                                    <p:animEffect transition="in" filter="fade">
                                      <p:cBhvr>
                                        <p:cTn id="34"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build="p">
        <p:tmplLst>
          <p:tmpl lvl="1">
            <p:tnLst>
              <p:par>
                <p:cTn presetID="10" presetClass="entr" presetSubtype="0" fill="hold" nodeType="click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3" grpId="0" build="p">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build="p">
        <p:tmplLst>
          <p:tmpl lvl="1">
            <p:tnLst>
              <p:par>
                <p:cTn presetID="10" presetClass="entr" presetSubtype="0" fill="hold" nodeType="click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build="p">
        <p:tmplLst>
          <p:tmpl lvl="1">
            <p:tnLst>
              <p:par>
                <p:cTn presetID="10" presetClass="entr" presetSubtype="0" fill="hold" nodeType="with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6" grpId="0" build="p">
        <p:tmplLst>
          <p:tmpl lvl="1">
            <p:tnLst>
              <p:par>
                <p:cTn presetID="10" presetClass="entr" presetSubtype="0" fill="hold" nodeType="click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27" grpId="0" build="p">
        <p:tmplLst>
          <p:tmpl lvl="1">
            <p:tnLst>
              <p:par>
                <p:cTn presetID="10" presetClass="entr" presetSubtype="0" fill="hold" nodeType="with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28" grpId="0" build="p">
        <p:tmplLst>
          <p:tmpl lvl="1">
            <p:tnLst>
              <p:par>
                <p:cTn presetID="10" presetClass="entr" presetSubtype="0" fill="hold" nodeType="click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P spid="29" grpId="0" build="p">
        <p:tmplLst>
          <p:tmpl lvl="1">
            <p:tnLst>
              <p:par>
                <p:cTn presetID="10" presetClass="entr" presetSubtype="0" fill="hold" nodeType="with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Lst>
  </p:timing>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Results, $">
    <p:bg>
      <p:bgPr>
        <a:solidFill>
          <a:schemeClr val="accent1"/>
        </a:solidFill>
        <a:effectLst/>
      </p:bgPr>
    </p:bg>
    <p:spTree>
      <p:nvGrpSpPr>
        <p:cNvPr id="1" name=""/>
        <p:cNvGrpSpPr/>
        <p:nvPr/>
      </p:nvGrpSpPr>
      <p:grpSpPr>
        <a:xfrm>
          <a:off x="0" y="0"/>
          <a:ext cx="0" cy="0"/>
          <a:chOff x="0" y="0"/>
          <a:chExt cx="0" cy="0"/>
        </a:xfrm>
      </p:grpSpPr>
      <p:sp>
        <p:nvSpPr>
          <p:cNvPr id="21" name="Text Placeholder 20"/>
          <p:cNvSpPr>
            <a:spLocks noGrp="1"/>
          </p:cNvSpPr>
          <p:nvPr>
            <p:ph type="body" sz="quarter" idx="13" hasCustomPrompt="1"/>
          </p:nvPr>
        </p:nvSpPr>
        <p:spPr>
          <a:xfrm>
            <a:off x="2728871" y="914165"/>
            <a:ext cx="2672690" cy="1109295"/>
          </a:xfrm>
        </p:spPr>
        <p:txBody>
          <a:bodyPr lIns="396000" anchor="ctr">
            <a:normAutofit/>
          </a:bodyPr>
          <a:lstStyle>
            <a:lvl1pPr marL="0" indent="0">
              <a:lnSpc>
                <a:spcPct val="80000"/>
              </a:lnSpc>
              <a:spcBef>
                <a:spcPts val="0"/>
              </a:spcBef>
              <a:buNone/>
              <a:defRPr sz="7200">
                <a:latin typeface="Garamond" charset="0"/>
                <a:ea typeface="Garamond" charset="0"/>
                <a:cs typeface="Garamond" charset="0"/>
              </a:defRPr>
            </a:lvl1pPr>
          </a:lstStyle>
          <a:p>
            <a:pPr lvl="0"/>
            <a:r>
              <a:rPr lang="en-US" dirty="0"/>
              <a:t>29.30</a:t>
            </a:r>
          </a:p>
        </p:txBody>
      </p:sp>
      <p:sp>
        <p:nvSpPr>
          <p:cNvPr id="23" name="Text Placeholder 22"/>
          <p:cNvSpPr>
            <a:spLocks noGrp="1"/>
          </p:cNvSpPr>
          <p:nvPr>
            <p:ph type="body" sz="quarter" idx="14" hasCustomPrompt="1"/>
          </p:nvPr>
        </p:nvSpPr>
        <p:spPr>
          <a:xfrm>
            <a:off x="2728871" y="2023460"/>
            <a:ext cx="2056803" cy="1024452"/>
          </a:xfrm>
        </p:spPr>
        <p:txBody>
          <a:bodyPr lIns="162000" tIns="0">
            <a:normAutofit/>
          </a:bodyPr>
          <a:lstStyle>
            <a:lvl1pPr marL="0" indent="0">
              <a:buNone/>
              <a:defRPr sz="1800" i="1" baseline="0">
                <a:solidFill>
                  <a:schemeClr val="tx1"/>
                </a:solidFill>
              </a:defRPr>
            </a:lvl1pPr>
          </a:lstStyle>
          <a:p>
            <a:pPr lvl="0"/>
            <a:r>
              <a:rPr lang="en-GB" dirty="0"/>
              <a:t>growth in business focus area</a:t>
            </a:r>
            <a:endParaRPr lang="en-US" dirty="0"/>
          </a:p>
        </p:txBody>
      </p:sp>
      <p:sp>
        <p:nvSpPr>
          <p:cNvPr id="24" name="Text Placeholder 20"/>
          <p:cNvSpPr>
            <a:spLocks noGrp="1"/>
          </p:cNvSpPr>
          <p:nvPr>
            <p:ph type="body" sz="quarter" idx="15" hasCustomPrompt="1"/>
          </p:nvPr>
        </p:nvSpPr>
        <p:spPr>
          <a:xfrm>
            <a:off x="6783669" y="931651"/>
            <a:ext cx="2672690" cy="1109295"/>
          </a:xfrm>
        </p:spPr>
        <p:txBody>
          <a:bodyPr lIns="396000" anchor="ctr">
            <a:normAutofit/>
          </a:bodyPr>
          <a:lstStyle>
            <a:lvl1pPr marL="0" indent="0">
              <a:buNone/>
              <a:defRPr sz="7200">
                <a:latin typeface="Garamond" charset="0"/>
                <a:ea typeface="Garamond" charset="0"/>
                <a:cs typeface="Garamond" charset="0"/>
              </a:defRPr>
            </a:lvl1pPr>
          </a:lstStyle>
          <a:p>
            <a:pPr lvl="0"/>
            <a:r>
              <a:rPr lang="en-US" dirty="0"/>
              <a:t>400k</a:t>
            </a:r>
          </a:p>
        </p:txBody>
      </p:sp>
      <p:sp>
        <p:nvSpPr>
          <p:cNvPr id="25" name="Text Placeholder 22"/>
          <p:cNvSpPr>
            <a:spLocks noGrp="1"/>
          </p:cNvSpPr>
          <p:nvPr>
            <p:ph type="body" sz="quarter" idx="16" hasCustomPrompt="1"/>
          </p:nvPr>
        </p:nvSpPr>
        <p:spPr>
          <a:xfrm>
            <a:off x="6783669" y="2040946"/>
            <a:ext cx="2056803" cy="1024452"/>
          </a:xfrm>
        </p:spPr>
        <p:txBody>
          <a:bodyPr lIns="162000" tIns="0">
            <a:normAutofit/>
          </a:bodyPr>
          <a:lstStyle>
            <a:lvl1pPr marL="0" indent="0">
              <a:buNone/>
              <a:defRPr sz="1800" i="1" baseline="0">
                <a:solidFill>
                  <a:schemeClr val="tx1"/>
                </a:solidFill>
              </a:defRPr>
            </a:lvl1pPr>
          </a:lstStyle>
          <a:p>
            <a:pPr lvl="0"/>
            <a:r>
              <a:rPr lang="en-GB" dirty="0"/>
              <a:t>growth in business focus area</a:t>
            </a:r>
            <a:endParaRPr lang="en-US" dirty="0"/>
          </a:p>
        </p:txBody>
      </p:sp>
      <p:sp>
        <p:nvSpPr>
          <p:cNvPr id="26" name="Text Placeholder 20"/>
          <p:cNvSpPr>
            <a:spLocks noGrp="1"/>
          </p:cNvSpPr>
          <p:nvPr>
            <p:ph type="body" sz="quarter" idx="17" hasCustomPrompt="1"/>
          </p:nvPr>
        </p:nvSpPr>
        <p:spPr>
          <a:xfrm>
            <a:off x="2728871" y="3272437"/>
            <a:ext cx="2672690" cy="1109295"/>
          </a:xfrm>
        </p:spPr>
        <p:txBody>
          <a:bodyPr lIns="396000" anchor="ctr">
            <a:normAutofit/>
          </a:bodyPr>
          <a:lstStyle>
            <a:lvl1pPr marL="0" indent="0">
              <a:buNone/>
              <a:defRPr sz="7200">
                <a:latin typeface="Garamond" charset="0"/>
                <a:ea typeface="Garamond" charset="0"/>
                <a:cs typeface="Garamond" charset="0"/>
              </a:defRPr>
            </a:lvl1pPr>
          </a:lstStyle>
          <a:p>
            <a:pPr lvl="0"/>
            <a:r>
              <a:rPr lang="en-US" dirty="0"/>
              <a:t>120k</a:t>
            </a:r>
          </a:p>
        </p:txBody>
      </p:sp>
      <p:sp>
        <p:nvSpPr>
          <p:cNvPr id="27" name="Text Placeholder 22"/>
          <p:cNvSpPr>
            <a:spLocks noGrp="1"/>
          </p:cNvSpPr>
          <p:nvPr>
            <p:ph type="body" sz="quarter" idx="18" hasCustomPrompt="1"/>
          </p:nvPr>
        </p:nvSpPr>
        <p:spPr>
          <a:xfrm>
            <a:off x="2728871" y="4381732"/>
            <a:ext cx="2056803" cy="1024452"/>
          </a:xfrm>
        </p:spPr>
        <p:txBody>
          <a:bodyPr lIns="162000" tIns="0">
            <a:normAutofit/>
          </a:bodyPr>
          <a:lstStyle>
            <a:lvl1pPr marL="0" indent="0">
              <a:buNone/>
              <a:defRPr sz="1800" i="1" baseline="0">
                <a:solidFill>
                  <a:schemeClr val="tx1"/>
                </a:solidFill>
              </a:defRPr>
            </a:lvl1pPr>
          </a:lstStyle>
          <a:p>
            <a:pPr lvl="0"/>
            <a:r>
              <a:rPr lang="en-GB" dirty="0"/>
              <a:t>growth in business focus area</a:t>
            </a:r>
            <a:endParaRPr lang="en-US" dirty="0"/>
          </a:p>
        </p:txBody>
      </p:sp>
      <p:sp>
        <p:nvSpPr>
          <p:cNvPr id="28" name="Text Placeholder 20"/>
          <p:cNvSpPr>
            <a:spLocks noGrp="1"/>
          </p:cNvSpPr>
          <p:nvPr>
            <p:ph type="body" sz="quarter" idx="19" hasCustomPrompt="1"/>
          </p:nvPr>
        </p:nvSpPr>
        <p:spPr>
          <a:xfrm>
            <a:off x="6783669" y="3289923"/>
            <a:ext cx="2672690" cy="1109295"/>
          </a:xfrm>
        </p:spPr>
        <p:txBody>
          <a:bodyPr lIns="396000" anchor="ctr">
            <a:normAutofit/>
          </a:bodyPr>
          <a:lstStyle>
            <a:lvl1pPr marL="0" indent="0">
              <a:buNone/>
              <a:defRPr sz="7200">
                <a:latin typeface="Garamond" charset="0"/>
                <a:ea typeface="Garamond" charset="0"/>
                <a:cs typeface="Garamond" charset="0"/>
              </a:defRPr>
            </a:lvl1pPr>
          </a:lstStyle>
          <a:p>
            <a:pPr lvl="0"/>
            <a:r>
              <a:rPr lang="en-US" dirty="0"/>
              <a:t>81</a:t>
            </a:r>
          </a:p>
        </p:txBody>
      </p:sp>
      <p:sp>
        <p:nvSpPr>
          <p:cNvPr id="29" name="Text Placeholder 22"/>
          <p:cNvSpPr>
            <a:spLocks noGrp="1"/>
          </p:cNvSpPr>
          <p:nvPr>
            <p:ph type="body" sz="quarter" idx="20" hasCustomPrompt="1"/>
          </p:nvPr>
        </p:nvSpPr>
        <p:spPr>
          <a:xfrm>
            <a:off x="6783669" y="4399218"/>
            <a:ext cx="2056803" cy="1024452"/>
          </a:xfrm>
        </p:spPr>
        <p:txBody>
          <a:bodyPr lIns="162000" tIns="0">
            <a:normAutofit/>
          </a:bodyPr>
          <a:lstStyle>
            <a:lvl1pPr marL="0" indent="0">
              <a:buNone/>
              <a:defRPr sz="1800" i="1" baseline="0">
                <a:solidFill>
                  <a:schemeClr val="tx1"/>
                </a:solidFill>
              </a:defRPr>
            </a:lvl1pPr>
          </a:lstStyle>
          <a:p>
            <a:pPr lvl="0"/>
            <a:r>
              <a:rPr lang="en-GB" dirty="0"/>
              <a:t>growth in business focus area</a:t>
            </a:r>
            <a:endParaRPr lang="en-US" dirty="0"/>
          </a:p>
        </p:txBody>
      </p:sp>
      <p:cxnSp>
        <p:nvCxnSpPr>
          <p:cNvPr id="32" name="Straight Connector 31"/>
          <p:cNvCxnSpPr/>
          <p:nvPr userDrawn="1"/>
        </p:nvCxnSpPr>
        <p:spPr>
          <a:xfrm>
            <a:off x="6096000" y="999008"/>
            <a:ext cx="0" cy="442466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Text Placeholder 34"/>
          <p:cNvSpPr>
            <a:spLocks noGrp="1"/>
          </p:cNvSpPr>
          <p:nvPr>
            <p:ph type="body" sz="quarter" idx="21" hasCustomPrompt="1"/>
          </p:nvPr>
        </p:nvSpPr>
        <p:spPr>
          <a:xfrm>
            <a:off x="1743957" y="1446670"/>
            <a:ext cx="886119" cy="253543"/>
          </a:xfrm>
        </p:spPr>
        <p:txBody>
          <a:bodyPr anchor="ctr">
            <a:normAutofit/>
          </a:bodyPr>
          <a:lstStyle>
            <a:lvl1pPr marL="0" indent="0" algn="l">
              <a:buNone/>
              <a:defRPr sz="1000" b="1">
                <a:solidFill>
                  <a:schemeClr val="accent6"/>
                </a:solidFill>
              </a:defRPr>
            </a:lvl1pPr>
          </a:lstStyle>
          <a:p>
            <a:pPr lvl="0"/>
            <a:r>
              <a:rPr lang="en-US" dirty="0"/>
              <a:t>TO</a:t>
            </a:r>
          </a:p>
        </p:txBody>
      </p:sp>
      <p:sp>
        <p:nvSpPr>
          <p:cNvPr id="36" name="Text Placeholder 34"/>
          <p:cNvSpPr>
            <a:spLocks noGrp="1"/>
          </p:cNvSpPr>
          <p:nvPr>
            <p:ph type="body" sz="quarter" idx="22" hasCustomPrompt="1"/>
          </p:nvPr>
        </p:nvSpPr>
        <p:spPr>
          <a:xfrm>
            <a:off x="1743956" y="1105212"/>
            <a:ext cx="886119" cy="341458"/>
          </a:xfrm>
        </p:spPr>
        <p:txBody>
          <a:bodyPr bIns="0" anchor="b">
            <a:normAutofit/>
          </a:bodyPr>
          <a:lstStyle>
            <a:lvl1pPr marL="0" indent="0" algn="l">
              <a:spcBef>
                <a:spcPts val="0"/>
              </a:spcBef>
              <a:buNone/>
              <a:defRPr sz="1400" b="1">
                <a:solidFill>
                  <a:schemeClr val="accent6"/>
                </a:solidFill>
              </a:defRPr>
            </a:lvl1pPr>
          </a:lstStyle>
          <a:p>
            <a:pPr lvl="0"/>
            <a:r>
              <a:rPr lang="en-US" dirty="0"/>
              <a:t>FYXX</a:t>
            </a:r>
          </a:p>
        </p:txBody>
      </p:sp>
      <p:sp>
        <p:nvSpPr>
          <p:cNvPr id="37" name="Text Placeholder 34"/>
          <p:cNvSpPr>
            <a:spLocks noGrp="1"/>
          </p:cNvSpPr>
          <p:nvPr>
            <p:ph type="body" sz="quarter" idx="23" hasCustomPrompt="1"/>
          </p:nvPr>
        </p:nvSpPr>
        <p:spPr>
          <a:xfrm>
            <a:off x="1743955" y="1710283"/>
            <a:ext cx="886119" cy="341458"/>
          </a:xfrm>
        </p:spPr>
        <p:txBody>
          <a:bodyPr tIns="0" anchor="t">
            <a:normAutofit/>
          </a:bodyPr>
          <a:lstStyle>
            <a:lvl1pPr marL="0" indent="0" algn="l">
              <a:spcBef>
                <a:spcPts val="0"/>
              </a:spcBef>
              <a:buNone/>
              <a:defRPr sz="1400" b="1">
                <a:solidFill>
                  <a:schemeClr val="accent6"/>
                </a:solidFill>
              </a:defRPr>
            </a:lvl1pPr>
          </a:lstStyle>
          <a:p>
            <a:pPr lvl="0"/>
            <a:r>
              <a:rPr lang="en-US" dirty="0"/>
              <a:t>FYXX</a:t>
            </a:r>
          </a:p>
        </p:txBody>
      </p:sp>
      <p:pic>
        <p:nvPicPr>
          <p:cNvPr id="38" name="Picture 3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64205" y="6129600"/>
            <a:ext cx="672220" cy="576000"/>
          </a:xfrm>
          <a:prstGeom prst="rect">
            <a:avLst/>
          </a:prstGeom>
        </p:spPr>
      </p:pic>
      <p:sp>
        <p:nvSpPr>
          <p:cNvPr id="3" name="Text Placeholder 2"/>
          <p:cNvSpPr>
            <a:spLocks noGrp="1"/>
          </p:cNvSpPr>
          <p:nvPr>
            <p:ph type="body" sz="quarter" idx="24" hasCustomPrompt="1"/>
          </p:nvPr>
        </p:nvSpPr>
        <p:spPr>
          <a:xfrm>
            <a:off x="2728870" y="914164"/>
            <a:ext cx="429110" cy="1109295"/>
          </a:xfrm>
        </p:spPr>
        <p:txBody>
          <a:bodyPr tIns="108000" anchor="t">
            <a:noAutofit/>
          </a:bodyPr>
          <a:lstStyle>
            <a:lvl1pPr marL="0" indent="0">
              <a:buNone/>
              <a:defRPr sz="4000">
                <a:latin typeface="Garamond" charset="0"/>
                <a:ea typeface="Garamond" charset="0"/>
                <a:cs typeface="Garamond" charset="0"/>
              </a:defRPr>
            </a:lvl1pPr>
          </a:lstStyle>
          <a:p>
            <a:pPr lvl="0"/>
            <a:r>
              <a:rPr lang="en-US" dirty="0"/>
              <a:t>$</a:t>
            </a:r>
          </a:p>
        </p:txBody>
      </p:sp>
      <p:sp>
        <p:nvSpPr>
          <p:cNvPr id="17" name="Text Placeholder 2"/>
          <p:cNvSpPr>
            <a:spLocks noGrp="1"/>
          </p:cNvSpPr>
          <p:nvPr>
            <p:ph type="body" sz="quarter" idx="25" hasCustomPrompt="1"/>
          </p:nvPr>
        </p:nvSpPr>
        <p:spPr>
          <a:xfrm>
            <a:off x="6783669" y="931650"/>
            <a:ext cx="429110" cy="1109295"/>
          </a:xfrm>
        </p:spPr>
        <p:txBody>
          <a:bodyPr tIns="108000" anchor="t">
            <a:noAutofit/>
          </a:bodyPr>
          <a:lstStyle>
            <a:lvl1pPr marL="0" indent="0">
              <a:buNone/>
              <a:defRPr sz="4000">
                <a:latin typeface="Garamond" charset="0"/>
                <a:ea typeface="Garamond" charset="0"/>
                <a:cs typeface="Garamond" charset="0"/>
              </a:defRPr>
            </a:lvl1pPr>
          </a:lstStyle>
          <a:p>
            <a:pPr lvl="0"/>
            <a:r>
              <a:rPr lang="en-US" dirty="0"/>
              <a:t>$</a:t>
            </a:r>
          </a:p>
        </p:txBody>
      </p:sp>
      <p:sp>
        <p:nvSpPr>
          <p:cNvPr id="19" name="Text Placeholder 2"/>
          <p:cNvSpPr>
            <a:spLocks noGrp="1"/>
          </p:cNvSpPr>
          <p:nvPr>
            <p:ph type="body" sz="quarter" idx="26" hasCustomPrompt="1"/>
          </p:nvPr>
        </p:nvSpPr>
        <p:spPr>
          <a:xfrm>
            <a:off x="2728870" y="3268087"/>
            <a:ext cx="429110" cy="1109295"/>
          </a:xfrm>
        </p:spPr>
        <p:txBody>
          <a:bodyPr tIns="108000" anchor="t">
            <a:noAutofit/>
          </a:bodyPr>
          <a:lstStyle>
            <a:lvl1pPr marL="0" indent="0">
              <a:buNone/>
              <a:defRPr sz="4000">
                <a:latin typeface="Garamond" charset="0"/>
                <a:ea typeface="Garamond" charset="0"/>
                <a:cs typeface="Garamond" charset="0"/>
              </a:defRPr>
            </a:lvl1pPr>
          </a:lstStyle>
          <a:p>
            <a:pPr lvl="0"/>
            <a:r>
              <a:rPr lang="en-US" dirty="0"/>
              <a:t>$</a:t>
            </a:r>
          </a:p>
        </p:txBody>
      </p:sp>
      <p:sp>
        <p:nvSpPr>
          <p:cNvPr id="20" name="Text Placeholder 2"/>
          <p:cNvSpPr>
            <a:spLocks noGrp="1"/>
          </p:cNvSpPr>
          <p:nvPr>
            <p:ph type="body" sz="quarter" idx="27" hasCustomPrompt="1"/>
          </p:nvPr>
        </p:nvSpPr>
        <p:spPr>
          <a:xfrm>
            <a:off x="6783669" y="3289922"/>
            <a:ext cx="429110" cy="1109295"/>
          </a:xfrm>
        </p:spPr>
        <p:txBody>
          <a:bodyPr tIns="108000" anchor="t">
            <a:noAutofit/>
          </a:bodyPr>
          <a:lstStyle>
            <a:lvl1pPr marL="0" indent="0">
              <a:buNone/>
              <a:defRPr sz="4000">
                <a:latin typeface="Garamond" charset="0"/>
                <a:ea typeface="Garamond" charset="0"/>
                <a:cs typeface="Garamond" charset="0"/>
              </a:defRPr>
            </a:lvl1pPr>
          </a:lstStyle>
          <a:p>
            <a:pPr lvl="0"/>
            <a:r>
              <a:rPr lang="en-US" dirty="0"/>
              <a:t>$</a:t>
            </a:r>
          </a:p>
        </p:txBody>
      </p:sp>
      <p:sp>
        <p:nvSpPr>
          <p:cNvPr id="22" name="Text Placeholder 16"/>
          <p:cNvSpPr>
            <a:spLocks noGrp="1"/>
          </p:cNvSpPr>
          <p:nvPr>
            <p:ph type="body" sz="quarter" idx="28" hasCustomPrompt="1"/>
          </p:nvPr>
        </p:nvSpPr>
        <p:spPr>
          <a:xfrm>
            <a:off x="155575" y="6165850"/>
            <a:ext cx="11196638" cy="539750"/>
          </a:xfrm>
        </p:spPr>
        <p:txBody>
          <a:bodyPr anchor="b">
            <a:normAutofit/>
          </a:bodyPr>
          <a:lstStyle>
            <a:lvl1pPr marL="0" indent="0">
              <a:buNone/>
              <a:defRPr sz="1000" baseline="0">
                <a:solidFill>
                  <a:schemeClr val="tx1"/>
                </a:solidFill>
              </a:defRPr>
            </a:lvl1pPr>
          </a:lstStyle>
          <a:p>
            <a:pPr lvl="0"/>
            <a:r>
              <a:rPr lang="en-US" dirty="0"/>
              <a:t>Template note: You can change the background color of this slide.</a:t>
            </a:r>
          </a:p>
        </p:txBody>
      </p:sp>
    </p:spTree>
    <p:extLst>
      <p:ext uri="{BB962C8B-B14F-4D97-AF65-F5344CB8AC3E}">
        <p14:creationId xmlns:p14="http://schemas.microsoft.com/office/powerpoint/2010/main" val="4079767813"/>
      </p:ext>
    </p:extLst>
  </p:cSld>
  <p:clrMapOvr>
    <a:overrideClrMapping bg1="dk1" tx1="lt1" bg2="dk2" tx2="lt2" accent1="accent1" accent2="accent2" accent3="accent3" accent4="accent4" accent5="accent5" accent6="accent6" hlink="hlink" folHlink="folHlink"/>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Quote, Jill Robinson">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1196975"/>
            <a:ext cx="8173825" cy="3529012"/>
          </a:xfrm>
        </p:spPr>
        <p:txBody>
          <a:bodyPr anchor="ctr">
            <a:normAutofit/>
          </a:bodyPr>
          <a:lstStyle>
            <a:lvl1pPr>
              <a:lnSpc>
                <a:spcPct val="70000"/>
              </a:lnSpc>
              <a:defRPr sz="9600" b="0" i="1">
                <a:solidFill>
                  <a:schemeClr val="bg1"/>
                </a:solidFill>
                <a:latin typeface="Garamond" charset="0"/>
                <a:ea typeface="Garamond" charset="0"/>
                <a:cs typeface="Garamond" charset="0"/>
              </a:defRPr>
            </a:lvl1pPr>
          </a:lstStyle>
          <a:p>
            <a:r>
              <a:rPr lang="en-GB" dirty="0"/>
              <a:t>Data doesn’t do</a:t>
            </a:r>
            <a:br>
              <a:rPr lang="en-GB" dirty="0"/>
            </a:br>
            <a:r>
              <a:rPr lang="en-GB" dirty="0"/>
              <a:t>people do</a:t>
            </a:r>
            <a:endParaRPr lang="en-US" dirty="0"/>
          </a:p>
        </p:txBody>
      </p:sp>
      <p:sp>
        <p:nvSpPr>
          <p:cNvPr id="7" name="Text Placeholder 6"/>
          <p:cNvSpPr>
            <a:spLocks noGrp="1"/>
          </p:cNvSpPr>
          <p:nvPr>
            <p:ph type="body" sz="quarter" idx="10" hasCustomPrompt="1"/>
          </p:nvPr>
        </p:nvSpPr>
        <p:spPr>
          <a:xfrm>
            <a:off x="839788" y="4725987"/>
            <a:ext cx="8173825" cy="1439863"/>
          </a:xfrm>
        </p:spPr>
        <p:txBody>
          <a:bodyPr anchor="ctr">
            <a:normAutofit/>
          </a:bodyPr>
          <a:lstStyle>
            <a:lvl1pPr marL="0" indent="0">
              <a:buNone/>
              <a:defRPr sz="1800" baseline="0">
                <a:solidFill>
                  <a:schemeClr val="tx2"/>
                </a:solidFill>
              </a:defRPr>
            </a:lvl1pPr>
          </a:lstStyle>
          <a:p>
            <a:pPr lvl="0"/>
            <a:r>
              <a:rPr lang="en-US" dirty="0"/>
              <a:t>Jill Robinson, President &amp; CEO, TRG Arts</a:t>
            </a:r>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364205" y="6129600"/>
            <a:ext cx="672220" cy="576000"/>
          </a:xfrm>
          <a:prstGeom prst="rect">
            <a:avLst/>
          </a:prstGeom>
        </p:spPr>
      </p:pic>
    </p:spTree>
    <p:extLst>
      <p:ext uri="{BB962C8B-B14F-4D97-AF65-F5344CB8AC3E}">
        <p14:creationId xmlns:p14="http://schemas.microsoft.com/office/powerpoint/2010/main" val="80252196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1_Quote, Jill Robinson">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1196975"/>
            <a:ext cx="8173825" cy="3529012"/>
          </a:xfrm>
        </p:spPr>
        <p:txBody>
          <a:bodyPr anchor="ctr">
            <a:normAutofit/>
          </a:bodyPr>
          <a:lstStyle>
            <a:lvl1pPr>
              <a:lnSpc>
                <a:spcPct val="70000"/>
              </a:lnSpc>
              <a:defRPr sz="9600" b="0" i="1">
                <a:solidFill>
                  <a:schemeClr val="bg1"/>
                </a:solidFill>
                <a:latin typeface="Garamond" charset="0"/>
                <a:ea typeface="Garamond" charset="0"/>
                <a:cs typeface="Garamond" charset="0"/>
              </a:defRPr>
            </a:lvl1pPr>
          </a:lstStyle>
          <a:p>
            <a:r>
              <a:rPr lang="en-GB" dirty="0"/>
              <a:t>Data doesn’t do</a:t>
            </a:r>
            <a:br>
              <a:rPr lang="en-GB" dirty="0"/>
            </a:br>
            <a:r>
              <a:rPr lang="en-GB" dirty="0"/>
              <a:t>people do</a:t>
            </a:r>
            <a:endParaRPr lang="en-US" dirty="0"/>
          </a:p>
        </p:txBody>
      </p:sp>
      <p:sp>
        <p:nvSpPr>
          <p:cNvPr id="7" name="Text Placeholder 6"/>
          <p:cNvSpPr>
            <a:spLocks noGrp="1"/>
          </p:cNvSpPr>
          <p:nvPr>
            <p:ph type="body" sz="quarter" idx="10" hasCustomPrompt="1"/>
          </p:nvPr>
        </p:nvSpPr>
        <p:spPr>
          <a:xfrm>
            <a:off x="839788" y="4725987"/>
            <a:ext cx="8173825" cy="1439863"/>
          </a:xfrm>
        </p:spPr>
        <p:txBody>
          <a:bodyPr anchor="ctr">
            <a:normAutofit/>
          </a:bodyPr>
          <a:lstStyle>
            <a:lvl1pPr marL="0" indent="0">
              <a:buNone/>
              <a:defRPr sz="1800" baseline="0">
                <a:solidFill>
                  <a:schemeClr val="tx2"/>
                </a:solidFill>
              </a:defRPr>
            </a:lvl1pPr>
          </a:lstStyle>
          <a:p>
            <a:pPr lvl="0"/>
            <a:r>
              <a:rPr lang="en-US" dirty="0"/>
              <a:t>Rick Lester, Founder, TRG Arts</a:t>
            </a:r>
          </a:p>
        </p:txBody>
      </p:sp>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364205" y="6129600"/>
            <a:ext cx="672220" cy="576000"/>
          </a:xfrm>
          <a:prstGeom prst="rect">
            <a:avLst/>
          </a:prstGeom>
        </p:spPr>
      </p:pic>
    </p:spTree>
    <p:extLst>
      <p:ext uri="{BB962C8B-B14F-4D97-AF65-F5344CB8AC3E}">
        <p14:creationId xmlns:p14="http://schemas.microsoft.com/office/powerpoint/2010/main" val="75347566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Blank Slide, Ligh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924297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Blank Slide, Color">
    <p:bg>
      <p:bgRef idx="1001">
        <a:schemeClr val="bg1"/>
      </p:bgRef>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64205" y="6129600"/>
            <a:ext cx="672220" cy="576000"/>
          </a:xfrm>
          <a:prstGeom prst="rect">
            <a:avLst/>
          </a:prstGeom>
        </p:spPr>
      </p:pic>
      <p:sp>
        <p:nvSpPr>
          <p:cNvPr id="7" name="Text Placeholder 16"/>
          <p:cNvSpPr>
            <a:spLocks noGrp="1"/>
          </p:cNvSpPr>
          <p:nvPr>
            <p:ph type="body" sz="quarter" idx="15" hasCustomPrompt="1"/>
          </p:nvPr>
        </p:nvSpPr>
        <p:spPr>
          <a:xfrm>
            <a:off x="155575" y="6165850"/>
            <a:ext cx="11196638" cy="539750"/>
          </a:xfrm>
        </p:spPr>
        <p:txBody>
          <a:bodyPr anchor="b">
            <a:normAutofit/>
          </a:bodyPr>
          <a:lstStyle>
            <a:lvl1pPr marL="0" indent="0">
              <a:buNone/>
              <a:defRPr sz="1000" baseline="0">
                <a:solidFill>
                  <a:schemeClr val="tx1"/>
                </a:solidFill>
              </a:defRPr>
            </a:lvl1pPr>
          </a:lstStyle>
          <a:p>
            <a:pPr lvl="0"/>
            <a:r>
              <a:rPr lang="en-US" dirty="0"/>
              <a:t>Template note: You can change the background color of this slide.</a:t>
            </a:r>
          </a:p>
        </p:txBody>
      </p:sp>
    </p:spTree>
    <p:extLst>
      <p:ext uri="{BB962C8B-B14F-4D97-AF65-F5344CB8AC3E}">
        <p14:creationId xmlns:p14="http://schemas.microsoft.com/office/powerpoint/2010/main" val="634230190"/>
      </p:ext>
    </p:extLst>
  </p:cSld>
  <p:clrMapOvr>
    <a:overrideClrMapping bg1="dk1" tx1="lt1" bg2="dk2" tx2="lt2" accent1="accent1" accent2="accent2" accent3="accent3" accent4="accent4" accent5="accent5" accent6="accent6" hlink="hlink" folHlink="folHlink"/>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userDrawn="1">
  <p:cSld name="1_Service Slide">
    <p:bg>
      <p:bgPr>
        <a:solidFill>
          <a:schemeClr val="accent2"/>
        </a:solidFill>
        <a:effectLst/>
      </p:bgPr>
    </p:bg>
    <p:spTree>
      <p:nvGrpSpPr>
        <p:cNvPr id="1" name=""/>
        <p:cNvGrpSpPr/>
        <p:nvPr/>
      </p:nvGrpSpPr>
      <p:grpSpPr>
        <a:xfrm>
          <a:off x="0" y="0"/>
          <a:ext cx="0" cy="0"/>
          <a:chOff x="0" y="0"/>
          <a:chExt cx="0" cy="0"/>
        </a:xfrm>
      </p:grpSpPr>
      <p:sp>
        <p:nvSpPr>
          <p:cNvPr id="17" name="Text Placeholder 16"/>
          <p:cNvSpPr>
            <a:spLocks noGrp="1"/>
          </p:cNvSpPr>
          <p:nvPr>
            <p:ph type="body" sz="quarter" idx="15" hasCustomPrompt="1"/>
          </p:nvPr>
        </p:nvSpPr>
        <p:spPr>
          <a:xfrm>
            <a:off x="155575" y="6165850"/>
            <a:ext cx="11196638" cy="539750"/>
          </a:xfrm>
          <a:prstGeom prst="rect">
            <a:avLst/>
          </a:prstGeom>
        </p:spPr>
        <p:txBody>
          <a:bodyPr anchor="b">
            <a:normAutofit/>
          </a:bodyPr>
          <a:lstStyle>
            <a:lvl1pPr marL="0" indent="0">
              <a:buNone/>
              <a:defRPr sz="1000" baseline="0">
                <a:solidFill>
                  <a:schemeClr val="bg1"/>
                </a:solidFill>
              </a:defRPr>
            </a:lvl1pPr>
          </a:lstStyle>
          <a:p>
            <a:pPr lvl="0"/>
            <a:r>
              <a:rPr lang="en-US" dirty="0"/>
              <a:t>Template note: You can change the background color of this slide.</a:t>
            </a:r>
          </a:p>
        </p:txBody>
      </p:sp>
    </p:spTree>
    <p:extLst>
      <p:ext uri="{BB962C8B-B14F-4D97-AF65-F5344CB8AC3E}">
        <p14:creationId xmlns:p14="http://schemas.microsoft.com/office/powerpoint/2010/main" val="422264761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userDrawn="1">
  <p:cSld name="1_Statement, Left Aligned">
    <p:bg>
      <p:bgPr>
        <a:solidFill>
          <a:schemeClr val="accent3"/>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64205" y="6129600"/>
            <a:ext cx="672220" cy="576000"/>
          </a:xfrm>
          <a:prstGeom prst="rect">
            <a:avLst/>
          </a:prstGeom>
        </p:spPr>
      </p:pic>
      <p:sp>
        <p:nvSpPr>
          <p:cNvPr id="7" name="Text Placeholder 16"/>
          <p:cNvSpPr>
            <a:spLocks noGrp="1"/>
          </p:cNvSpPr>
          <p:nvPr>
            <p:ph type="body" sz="quarter" idx="15" hasCustomPrompt="1"/>
          </p:nvPr>
        </p:nvSpPr>
        <p:spPr>
          <a:xfrm>
            <a:off x="155575" y="6165850"/>
            <a:ext cx="11196638" cy="539750"/>
          </a:xfrm>
          <a:prstGeom prst="rect">
            <a:avLst/>
          </a:prstGeom>
        </p:spPr>
        <p:txBody>
          <a:bodyPr anchor="b">
            <a:normAutofit/>
          </a:bodyPr>
          <a:lstStyle>
            <a:lvl1pPr marL="0" indent="0">
              <a:buNone/>
              <a:defRPr sz="1000" baseline="0">
                <a:solidFill>
                  <a:schemeClr val="bg1"/>
                </a:solidFill>
              </a:defRPr>
            </a:lvl1pPr>
          </a:lstStyle>
          <a:p>
            <a:pPr lvl="0"/>
            <a:r>
              <a:rPr lang="en-US" dirty="0"/>
              <a:t>Template note: You can change the background color of this slide.</a:t>
            </a:r>
          </a:p>
        </p:txBody>
      </p:sp>
      <p:sp>
        <p:nvSpPr>
          <p:cNvPr id="15" name="TextBox 14">
            <a:extLst>
              <a:ext uri="{FF2B5EF4-FFF2-40B4-BE49-F238E27FC236}">
                <a16:creationId xmlns:a16="http://schemas.microsoft.com/office/drawing/2014/main" id="{4268D9F9-0880-4B31-AD78-49EAF7F29E78}"/>
              </a:ext>
            </a:extLst>
          </p:cNvPr>
          <p:cNvSpPr txBox="1"/>
          <p:nvPr userDrawn="1"/>
        </p:nvSpPr>
        <p:spPr>
          <a:xfrm>
            <a:off x="3197338" y="1084892"/>
            <a:ext cx="4879862" cy="3170099"/>
          </a:xfrm>
          <a:prstGeom prst="rect">
            <a:avLst/>
          </a:prstGeom>
          <a:noFill/>
        </p:spPr>
        <p:txBody>
          <a:bodyPr wrap="square" rtlCol="0">
            <a:spAutoFit/>
          </a:bodyPr>
          <a:lstStyle/>
          <a:p>
            <a:r>
              <a:rPr lang="en-US" sz="20000" i="1" spc="-300" dirty="0">
                <a:solidFill>
                  <a:schemeClr val="bg1"/>
                </a:solidFill>
                <a:latin typeface="Arial" panose="020B0604020202020204" pitchFamily="34" charset="0"/>
                <a:cs typeface="Arial" panose="020B0604020202020204" pitchFamily="34" charset="0"/>
              </a:rPr>
              <a:t>stop</a:t>
            </a:r>
          </a:p>
        </p:txBody>
      </p:sp>
      <p:sp>
        <p:nvSpPr>
          <p:cNvPr id="16" name="TextBox 15">
            <a:extLst>
              <a:ext uri="{FF2B5EF4-FFF2-40B4-BE49-F238E27FC236}">
                <a16:creationId xmlns:a16="http://schemas.microsoft.com/office/drawing/2014/main" id="{460D9B1A-67DF-4B3F-9D06-EA66A3BE7487}"/>
              </a:ext>
            </a:extLst>
          </p:cNvPr>
          <p:cNvSpPr txBox="1"/>
          <p:nvPr userDrawn="1"/>
        </p:nvSpPr>
        <p:spPr>
          <a:xfrm>
            <a:off x="4267200" y="3825895"/>
            <a:ext cx="5029200" cy="1508105"/>
          </a:xfrm>
          <a:prstGeom prst="rect">
            <a:avLst/>
          </a:prstGeom>
          <a:noFill/>
        </p:spPr>
        <p:txBody>
          <a:bodyPr wrap="square" rtlCol="0">
            <a:spAutoFit/>
          </a:bodyPr>
          <a:lstStyle/>
          <a:p>
            <a:r>
              <a:rPr lang="en-US" sz="9200" dirty="0">
                <a:solidFill>
                  <a:srgbClr val="CEB32E"/>
                </a:solidFill>
                <a:latin typeface="Adobe Garamond Pro" panose="02020502060506020403" pitchFamily="18" charset="0"/>
              </a:rPr>
              <a:t>everything</a:t>
            </a:r>
          </a:p>
        </p:txBody>
      </p:sp>
      <p:sp>
        <p:nvSpPr>
          <p:cNvPr id="17" name="TextBox 16">
            <a:extLst>
              <a:ext uri="{FF2B5EF4-FFF2-40B4-BE49-F238E27FC236}">
                <a16:creationId xmlns:a16="http://schemas.microsoft.com/office/drawing/2014/main" id="{9BC95547-85FD-4B7B-A28D-CBECDA229A4F}"/>
              </a:ext>
            </a:extLst>
          </p:cNvPr>
          <p:cNvSpPr txBox="1"/>
          <p:nvPr userDrawn="1"/>
        </p:nvSpPr>
        <p:spPr>
          <a:xfrm>
            <a:off x="4800600" y="3733800"/>
            <a:ext cx="1656223" cy="630942"/>
          </a:xfrm>
          <a:prstGeom prst="rect">
            <a:avLst/>
          </a:prstGeom>
          <a:noFill/>
        </p:spPr>
        <p:txBody>
          <a:bodyPr wrap="square" rtlCol="0">
            <a:spAutoFit/>
          </a:bodyPr>
          <a:lstStyle/>
          <a:p>
            <a:r>
              <a:rPr lang="en-US" sz="3500" dirty="0">
                <a:solidFill>
                  <a:schemeClr val="bg1"/>
                </a:solidFill>
                <a:latin typeface="Arial" panose="020B0604020202020204" pitchFamily="34" charset="0"/>
                <a:cs typeface="Arial" panose="020B0604020202020204" pitchFamily="34" charset="0"/>
              </a:rPr>
              <a:t>DOING</a:t>
            </a:r>
          </a:p>
        </p:txBody>
      </p:sp>
    </p:spTree>
    <p:extLst>
      <p:ext uri="{BB962C8B-B14F-4D97-AF65-F5344CB8AC3E}">
        <p14:creationId xmlns:p14="http://schemas.microsoft.com/office/powerpoint/2010/main" val="74671201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cSld name="1_Patron Loyalty">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6613" y="939799"/>
            <a:ext cx="9666287" cy="5226051"/>
          </a:xfrm>
          <a:prstGeom prst="rect">
            <a:avLst/>
          </a:prstGeom>
        </p:spPr>
        <p:txBody>
          <a:bodyPr lIns="0" tIns="1371600" rIns="0" anchor="t">
            <a:normAutofit/>
          </a:bodyPr>
          <a:lstStyle>
            <a:lvl1pPr algn="l">
              <a:defRPr sz="6000" b="0" i="1">
                <a:solidFill>
                  <a:schemeClr val="bg1"/>
                </a:solidFill>
              </a:defRPr>
            </a:lvl1pPr>
          </a:lstStyle>
          <a:p>
            <a:r>
              <a:rPr lang="en-GB" dirty="0"/>
              <a:t>Organizational Commitment to Patron Loyalty</a:t>
            </a:r>
            <a:endParaRPr lang="en-US"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64205" y="6129600"/>
            <a:ext cx="672220" cy="576000"/>
          </a:xfrm>
          <a:prstGeom prst="rect">
            <a:avLst/>
          </a:prstGeom>
        </p:spPr>
      </p:pic>
      <p:sp>
        <p:nvSpPr>
          <p:cNvPr id="7" name="Text Placeholder 16"/>
          <p:cNvSpPr>
            <a:spLocks noGrp="1"/>
          </p:cNvSpPr>
          <p:nvPr>
            <p:ph type="body" sz="quarter" idx="15" hasCustomPrompt="1"/>
          </p:nvPr>
        </p:nvSpPr>
        <p:spPr>
          <a:xfrm>
            <a:off x="155575" y="6165850"/>
            <a:ext cx="11196638" cy="539750"/>
          </a:xfrm>
          <a:prstGeom prst="rect">
            <a:avLst/>
          </a:prstGeom>
        </p:spPr>
        <p:txBody>
          <a:bodyPr anchor="b">
            <a:normAutofit/>
          </a:bodyPr>
          <a:lstStyle>
            <a:lvl1pPr marL="0" indent="0">
              <a:buNone/>
              <a:defRPr sz="1000" baseline="0">
                <a:solidFill>
                  <a:schemeClr val="bg1"/>
                </a:solidFill>
              </a:defRPr>
            </a:lvl1pPr>
          </a:lstStyle>
          <a:p>
            <a:pPr lvl="0"/>
            <a:r>
              <a:rPr lang="en-US" dirty="0"/>
              <a:t>Template note: You can change the background color of this slide.</a:t>
            </a:r>
          </a:p>
        </p:txBody>
      </p:sp>
    </p:spTree>
    <p:extLst>
      <p:ext uri="{BB962C8B-B14F-4D97-AF65-F5344CB8AC3E}">
        <p14:creationId xmlns:p14="http://schemas.microsoft.com/office/powerpoint/2010/main" val="62999914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userDrawn="1">
  <p:cSld name="3_Patron Evolution - option 3">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8248E2D-CC3F-4230-8F13-2B86026DB49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01843" y="0"/>
            <a:ext cx="8388314" cy="6858000"/>
          </a:xfrm>
          <a:prstGeom prst="rect">
            <a:avLst/>
          </a:prstGeom>
        </p:spPr>
      </p:pic>
      <p:sp>
        <p:nvSpPr>
          <p:cNvPr id="3" name="Date Placeholder 2">
            <a:extLst>
              <a:ext uri="{FF2B5EF4-FFF2-40B4-BE49-F238E27FC236}">
                <a16:creationId xmlns:a16="http://schemas.microsoft.com/office/drawing/2014/main" id="{BDC5585A-E1B6-44CA-B280-0DD81B177845}"/>
              </a:ext>
            </a:extLst>
          </p:cNvPr>
          <p:cNvSpPr>
            <a:spLocks noGrp="1"/>
          </p:cNvSpPr>
          <p:nvPr>
            <p:ph type="dt" sz="half" idx="10"/>
          </p:nvPr>
        </p:nvSpPr>
        <p:spPr/>
        <p:txBody>
          <a:bodyPr/>
          <a:lstStyle/>
          <a:p>
            <a:fld id="{C673C812-A28B-44B0-B412-1DFC46274372}" type="datetimeFigureOut">
              <a:rPr lang="en-US" smtClean="0"/>
              <a:t>11/13/2019</a:t>
            </a:fld>
            <a:endParaRPr lang="en-US"/>
          </a:p>
        </p:txBody>
      </p:sp>
      <p:sp>
        <p:nvSpPr>
          <p:cNvPr id="4" name="Footer Placeholder 3">
            <a:extLst>
              <a:ext uri="{FF2B5EF4-FFF2-40B4-BE49-F238E27FC236}">
                <a16:creationId xmlns:a16="http://schemas.microsoft.com/office/drawing/2014/main" id="{F4A98718-7707-499A-898E-657C7C0BB3C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1A11A6C-5383-487B-9875-346F61977DC6}"/>
              </a:ext>
            </a:extLst>
          </p:cNvPr>
          <p:cNvSpPr>
            <a:spLocks noGrp="1"/>
          </p:cNvSpPr>
          <p:nvPr>
            <p:ph type="sldNum" sz="quarter" idx="12"/>
          </p:nvPr>
        </p:nvSpPr>
        <p:spPr/>
        <p:txBody>
          <a:bodyPr/>
          <a:lstStyle/>
          <a:p>
            <a:fld id="{E84F5745-0A9B-4E0B-9CCE-9C6FE3BE22F5}" type="slidenum">
              <a:rPr lang="en-US" smtClean="0"/>
              <a:t>‹#›</a:t>
            </a:fld>
            <a:endParaRPr lang="en-US"/>
          </a:p>
        </p:txBody>
      </p:sp>
      <p:sp>
        <p:nvSpPr>
          <p:cNvPr id="6" name="TextBox 5">
            <a:extLst>
              <a:ext uri="{FF2B5EF4-FFF2-40B4-BE49-F238E27FC236}">
                <a16:creationId xmlns:a16="http://schemas.microsoft.com/office/drawing/2014/main" id="{28FF8330-2C81-44DD-B9AE-C79EF5C3FEAD}"/>
              </a:ext>
            </a:extLst>
          </p:cNvPr>
          <p:cNvSpPr txBox="1"/>
          <p:nvPr userDrawn="1"/>
        </p:nvSpPr>
        <p:spPr>
          <a:xfrm>
            <a:off x="609600" y="838200"/>
            <a:ext cx="6184900" cy="923330"/>
          </a:xfrm>
          <a:prstGeom prst="rect">
            <a:avLst/>
          </a:prstGeom>
          <a:solidFill>
            <a:schemeClr val="bg1"/>
          </a:solidFill>
          <a:ln>
            <a:noFill/>
          </a:ln>
        </p:spPr>
        <p:txBody>
          <a:bodyPr wrap="square" rtlCol="0">
            <a:spAutoFit/>
          </a:bodyPr>
          <a:lstStyle/>
          <a:p>
            <a:r>
              <a:rPr lang="en-US" sz="5400" i="1" dirty="0">
                <a:solidFill>
                  <a:schemeClr val="tx2"/>
                </a:solidFill>
                <a:latin typeface="Garamond" panose="02020404030301010803" pitchFamily="18" charset="0"/>
              </a:rPr>
              <a:t>Evolution of a Patron</a:t>
            </a:r>
          </a:p>
        </p:txBody>
      </p:sp>
    </p:spTree>
    <p:extLst>
      <p:ext uri="{BB962C8B-B14F-4D97-AF65-F5344CB8AC3E}">
        <p14:creationId xmlns:p14="http://schemas.microsoft.com/office/powerpoint/2010/main" val="16526328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1_Presentation Checkin">
    <p:bg>
      <p:bgPr>
        <a:solidFill>
          <a:schemeClr val="accent4"/>
        </a:solidFill>
        <a:effectLst/>
      </p:bgPr>
    </p:bg>
    <p:spTree>
      <p:nvGrpSpPr>
        <p:cNvPr id="1" name=""/>
        <p:cNvGrpSpPr/>
        <p:nvPr/>
      </p:nvGrpSpPr>
      <p:grpSpPr>
        <a:xfrm>
          <a:off x="0" y="0"/>
          <a:ext cx="0" cy="0"/>
          <a:chOff x="0" y="0"/>
          <a:chExt cx="0" cy="0"/>
        </a:xfrm>
      </p:grpSpPr>
      <p:pic>
        <p:nvPicPr>
          <p:cNvPr id="4" name="Graphic 3" descr="Help">
            <a:extLst>
              <a:ext uri="{FF2B5EF4-FFF2-40B4-BE49-F238E27FC236}">
                <a16:creationId xmlns:a16="http://schemas.microsoft.com/office/drawing/2014/main" id="{AE904AFD-02A5-4BA7-B9CF-0A576E0537FA}"/>
              </a:ext>
            </a:extLst>
          </p:cNvPr>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8655" t="9257" r="9587" b="8186"/>
          <a:stretch/>
        </p:blipFill>
        <p:spPr>
          <a:xfrm>
            <a:off x="3812056" y="1122740"/>
            <a:ext cx="4567883" cy="4612520"/>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64205" y="6129600"/>
            <a:ext cx="672220" cy="576000"/>
          </a:xfrm>
          <a:prstGeom prst="rect">
            <a:avLst/>
          </a:prstGeom>
        </p:spPr>
      </p:pic>
      <p:sp>
        <p:nvSpPr>
          <p:cNvPr id="10" name="Text Placeholder 16"/>
          <p:cNvSpPr>
            <a:spLocks noGrp="1"/>
          </p:cNvSpPr>
          <p:nvPr>
            <p:ph type="body" sz="quarter" idx="15" hasCustomPrompt="1"/>
          </p:nvPr>
        </p:nvSpPr>
        <p:spPr>
          <a:xfrm>
            <a:off x="155575" y="6165850"/>
            <a:ext cx="11196638" cy="539750"/>
          </a:xfrm>
        </p:spPr>
        <p:txBody>
          <a:bodyPr anchor="b">
            <a:normAutofit/>
          </a:bodyPr>
          <a:lstStyle>
            <a:lvl1pPr marL="0" indent="0">
              <a:buNone/>
              <a:defRPr sz="1000" baseline="0">
                <a:solidFill>
                  <a:schemeClr val="bg1"/>
                </a:solidFill>
              </a:defRPr>
            </a:lvl1pPr>
          </a:lstStyle>
          <a:p>
            <a:pPr lvl="0"/>
            <a:r>
              <a:rPr lang="en-US" dirty="0"/>
              <a:t>Template note: You can change the background color of this slide.</a:t>
            </a:r>
          </a:p>
        </p:txBody>
      </p:sp>
      <p:sp>
        <p:nvSpPr>
          <p:cNvPr id="3" name="Text Placeholder 2">
            <a:extLst>
              <a:ext uri="{FF2B5EF4-FFF2-40B4-BE49-F238E27FC236}">
                <a16:creationId xmlns:a16="http://schemas.microsoft.com/office/drawing/2014/main" id="{C8D7EFF3-ED68-403E-BEDE-CC93F89DC9FA}"/>
              </a:ext>
            </a:extLst>
          </p:cNvPr>
          <p:cNvSpPr>
            <a:spLocks noGrp="1"/>
          </p:cNvSpPr>
          <p:nvPr>
            <p:ph type="body" sz="quarter" idx="16"/>
          </p:nvPr>
        </p:nvSpPr>
        <p:spPr>
          <a:xfrm>
            <a:off x="785014" y="3479057"/>
            <a:ext cx="10621963" cy="619125"/>
          </a:xfrm>
        </p:spPr>
        <p:txBody>
          <a:bodyPr/>
          <a:lstStyle>
            <a:lvl1pPr marL="0" indent="0" algn="ctr">
              <a:buNone/>
              <a:defRPr>
                <a:solidFill>
                  <a:schemeClr val="bg1"/>
                </a:solidFill>
              </a:defRPr>
            </a:lvl1pPr>
          </a:lstStyle>
          <a:p>
            <a:pPr lvl="0"/>
            <a:r>
              <a:rPr lang="en-US"/>
              <a:t>Click to edit Master text styles</a:t>
            </a:r>
          </a:p>
        </p:txBody>
      </p:sp>
      <p:sp>
        <p:nvSpPr>
          <p:cNvPr id="5" name="TextBox 4">
            <a:extLst>
              <a:ext uri="{FF2B5EF4-FFF2-40B4-BE49-F238E27FC236}">
                <a16:creationId xmlns:a16="http://schemas.microsoft.com/office/drawing/2014/main" id="{CB2431A1-F595-4871-8556-DF313BC2055D}"/>
              </a:ext>
            </a:extLst>
          </p:cNvPr>
          <p:cNvSpPr txBox="1"/>
          <p:nvPr/>
        </p:nvSpPr>
        <p:spPr>
          <a:xfrm>
            <a:off x="1864463" y="1540065"/>
            <a:ext cx="8463064" cy="1938992"/>
          </a:xfrm>
          <a:prstGeom prst="rect">
            <a:avLst/>
          </a:prstGeom>
          <a:noFill/>
        </p:spPr>
        <p:txBody>
          <a:bodyPr wrap="square" rtlCol="0">
            <a:spAutoFit/>
          </a:bodyPr>
          <a:lstStyle/>
          <a:p>
            <a:pPr algn="ctr"/>
            <a:r>
              <a:rPr lang="en-US" sz="12000" b="1" i="1" kern="1200" dirty="0">
                <a:solidFill>
                  <a:srgbClr val="E1C724"/>
                </a:solidFill>
                <a:latin typeface="Garamond" panose="02020404030301010803" pitchFamily="18" charset="0"/>
                <a:ea typeface="+mj-ea"/>
                <a:cs typeface="+mj-cs"/>
              </a:rPr>
              <a:t>Check-In</a:t>
            </a:r>
            <a:r>
              <a:rPr lang="en-US" sz="12000" b="1" i="1" kern="1200" dirty="0">
                <a:solidFill>
                  <a:srgbClr val="E1C724"/>
                </a:solidFill>
                <a:latin typeface="Adobe Garamond Pro" panose="02020502060506020403" pitchFamily="18" charset="0"/>
                <a:ea typeface="+mj-ea"/>
                <a:cs typeface="+mj-cs"/>
              </a:rPr>
              <a:t>:</a:t>
            </a:r>
          </a:p>
        </p:txBody>
      </p:sp>
    </p:spTree>
    <p:extLst>
      <p:ext uri="{BB962C8B-B14F-4D97-AF65-F5344CB8AC3E}">
        <p14:creationId xmlns:p14="http://schemas.microsoft.com/office/powerpoint/2010/main" val="335581069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cSld name="2_Demand Managem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6613" y="939799"/>
            <a:ext cx="9666287" cy="5226051"/>
          </a:xfrm>
          <a:prstGeom prst="rect">
            <a:avLst/>
          </a:prstGeom>
        </p:spPr>
        <p:txBody>
          <a:bodyPr lIns="0" tIns="1371600" rIns="0" anchor="t">
            <a:normAutofit/>
          </a:bodyPr>
          <a:lstStyle>
            <a:lvl1pPr algn="l">
              <a:defRPr sz="6000" b="0" i="1">
                <a:solidFill>
                  <a:schemeClr val="bg1"/>
                </a:solidFill>
              </a:defRPr>
            </a:lvl1pPr>
          </a:lstStyle>
          <a:p>
            <a:r>
              <a:rPr lang="en-GB" dirty="0"/>
              <a:t>Operational Commitment </a:t>
            </a:r>
            <a:br>
              <a:rPr lang="en-GB" dirty="0"/>
            </a:br>
            <a:r>
              <a:rPr lang="en-GB" dirty="0"/>
              <a:t>to Demand Management</a:t>
            </a:r>
            <a:endParaRPr lang="en-US"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64205" y="6129600"/>
            <a:ext cx="672220" cy="576000"/>
          </a:xfrm>
          <a:prstGeom prst="rect">
            <a:avLst/>
          </a:prstGeom>
        </p:spPr>
      </p:pic>
      <p:sp>
        <p:nvSpPr>
          <p:cNvPr id="7" name="Text Placeholder 16"/>
          <p:cNvSpPr>
            <a:spLocks noGrp="1"/>
          </p:cNvSpPr>
          <p:nvPr>
            <p:ph type="body" sz="quarter" idx="15" hasCustomPrompt="1"/>
          </p:nvPr>
        </p:nvSpPr>
        <p:spPr>
          <a:xfrm>
            <a:off x="155575" y="6165850"/>
            <a:ext cx="11196638" cy="539750"/>
          </a:xfrm>
          <a:prstGeom prst="rect">
            <a:avLst/>
          </a:prstGeom>
        </p:spPr>
        <p:txBody>
          <a:bodyPr anchor="b">
            <a:normAutofit/>
          </a:bodyPr>
          <a:lstStyle>
            <a:lvl1pPr marL="0" indent="0">
              <a:buNone/>
              <a:defRPr sz="1000" baseline="0">
                <a:solidFill>
                  <a:schemeClr val="bg1"/>
                </a:solidFill>
              </a:defRPr>
            </a:lvl1pPr>
          </a:lstStyle>
          <a:p>
            <a:pPr lvl="0"/>
            <a:r>
              <a:rPr lang="en-US" dirty="0"/>
              <a:t>Template note: You can change the background color of this slide.</a:t>
            </a:r>
          </a:p>
        </p:txBody>
      </p:sp>
    </p:spTree>
    <p:extLst>
      <p:ext uri="{BB962C8B-B14F-4D97-AF65-F5344CB8AC3E}">
        <p14:creationId xmlns:p14="http://schemas.microsoft.com/office/powerpoint/2010/main" val="228665692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7871608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09600" y="1600201"/>
            <a:ext cx="10972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7644351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711200" y="6248401"/>
            <a:ext cx="2844800" cy="365125"/>
          </a:xfrm>
          <a:prstGeom prst="rect">
            <a:avLst/>
          </a:prstGeom>
        </p:spPr>
        <p:txBody>
          <a:bodyPr/>
          <a:lstStyle/>
          <a:p>
            <a:fld id="{2ED8D977-ADB1-4C07-A9FD-92E4FC5C090E}" type="slidenum">
              <a:rPr lang="en-US" smtClean="0"/>
              <a:t>‹#›</a:t>
            </a:fld>
            <a:endParaRPr lang="en-US"/>
          </a:p>
        </p:txBody>
      </p:sp>
    </p:spTree>
    <p:extLst>
      <p:ext uri="{BB962C8B-B14F-4D97-AF65-F5344CB8AC3E}">
        <p14:creationId xmlns:p14="http://schemas.microsoft.com/office/powerpoint/2010/main" val="51234172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atin typeface="Arial" panose="020B0604020202020204" pitchFamily="34" charset="0"/>
              </a:defRPr>
            </a:lvl1pPr>
          </a:lstStyle>
          <a:p>
            <a:fld id="{F562A81F-661B-4B64-9B1F-1DEBD89E16D8}" type="datetimeFigureOut">
              <a:rPr lang="en-US" smtClean="0">
                <a:solidFill>
                  <a:prstClr val="black">
                    <a:tint val="75000"/>
                  </a:prstClr>
                </a:solidFill>
              </a:rPr>
              <a:pPr/>
              <a:t>11/13/2019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lvl1pPr>
              <a:defRPr>
                <a:latin typeface="Arial" panose="020B0604020202020204" pitchFamily="34" charset="0"/>
              </a:defRPr>
            </a:lvl1p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lvl1pPr>
              <a:defRPr>
                <a:latin typeface="Arial" panose="020B0604020202020204" pitchFamily="34" charset="0"/>
              </a:defRPr>
            </a:lvl1pPr>
          </a:lstStyle>
          <a:p>
            <a:fld id="{976A4BFB-206D-4259-B531-473B1714342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0998561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609600" y="304800"/>
            <a:ext cx="9347200" cy="609600"/>
          </a:xfrm>
        </p:spPr>
        <p:txBody>
          <a:bodyPr/>
          <a:lstStyle>
            <a:lvl1pPr>
              <a:buFontTx/>
              <a:buNone/>
              <a:defRPr sz="3200" b="1">
                <a:solidFill>
                  <a:schemeClr val="tx1"/>
                </a:solidFill>
              </a:defRPr>
            </a:lvl1pPr>
          </a:lstStyle>
          <a:p>
            <a:pPr lvl="0"/>
            <a:r>
              <a:rPr lang="en-US" dirty="0"/>
              <a:t>Click to edit Master text styles</a:t>
            </a:r>
          </a:p>
        </p:txBody>
      </p:sp>
      <p:sp>
        <p:nvSpPr>
          <p:cNvPr id="6" name="Text Placeholder 5"/>
          <p:cNvSpPr>
            <a:spLocks noGrp="1"/>
          </p:cNvSpPr>
          <p:nvPr>
            <p:ph type="body" sz="quarter" idx="11"/>
          </p:nvPr>
        </p:nvSpPr>
        <p:spPr>
          <a:xfrm>
            <a:off x="609600" y="914400"/>
            <a:ext cx="9347200" cy="533400"/>
          </a:xfrm>
        </p:spPr>
        <p:txBody>
          <a:bodyPr/>
          <a:lstStyle>
            <a:lvl1pPr>
              <a:buFontTx/>
              <a:buNone/>
              <a:defRPr sz="2400" i="1">
                <a:solidFill>
                  <a:schemeClr val="accent6"/>
                </a:solidFill>
              </a:defRPr>
            </a:lvl1pPr>
          </a:lstStyle>
          <a:p>
            <a:pPr lvl="0"/>
            <a:r>
              <a:rPr lang="en-US" dirty="0"/>
              <a:t>Click to edit Master text styles</a:t>
            </a:r>
          </a:p>
        </p:txBody>
      </p:sp>
      <p:sp>
        <p:nvSpPr>
          <p:cNvPr id="7" name="Text Placeholder 2"/>
          <p:cNvSpPr>
            <a:spLocks noGrp="1"/>
          </p:cNvSpPr>
          <p:nvPr>
            <p:ph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p:txBody>
      </p:sp>
    </p:spTree>
    <p:extLst>
      <p:ext uri="{BB962C8B-B14F-4D97-AF65-F5344CB8AC3E}">
        <p14:creationId xmlns:p14="http://schemas.microsoft.com/office/powerpoint/2010/main" val="129489171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5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600202"/>
            <a:ext cx="5384800" cy="4525963"/>
          </a:xfrm>
        </p:spPr>
        <p:txBody>
          <a:bodyPr/>
          <a:lstStyle>
            <a:lvl1pPr>
              <a:defRPr sz="2000"/>
            </a:lvl1pPr>
            <a:lvl2pPr>
              <a:defRPr sz="1800"/>
            </a:lvl2pPr>
            <a:lvl3pPr>
              <a:defRPr sz="1600"/>
            </a:lvl3pPr>
            <a:lvl4pPr>
              <a:defRPr sz="1400"/>
            </a:lvl4pPr>
            <a:lvl5pPr>
              <a:defRPr sz="12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7601" y="1600202"/>
            <a:ext cx="5384800" cy="4525963"/>
          </a:xfrm>
        </p:spPr>
        <p:txBody>
          <a:bodyPr/>
          <a:lstStyle>
            <a:lvl1pPr>
              <a:defRPr sz="2000"/>
            </a:lvl1pPr>
            <a:lvl2pPr>
              <a:defRPr sz="1800"/>
            </a:lvl2pPr>
            <a:lvl3pPr>
              <a:defRPr sz="1600"/>
            </a:lvl3pPr>
            <a:lvl4pPr>
              <a:defRPr sz="1400"/>
            </a:lvl4pPr>
            <a:lvl5pPr>
              <a:defRPr sz="12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6"/>
          <p:cNvSpPr>
            <a:spLocks noGrp="1"/>
          </p:cNvSpPr>
          <p:nvPr>
            <p:ph type="body" sz="quarter" idx="10"/>
          </p:nvPr>
        </p:nvSpPr>
        <p:spPr>
          <a:xfrm>
            <a:off x="508000" y="381001"/>
            <a:ext cx="11074400" cy="609600"/>
          </a:xfrm>
        </p:spPr>
        <p:txBody>
          <a:bodyPr/>
          <a:lstStyle>
            <a:lvl1pPr>
              <a:buFontTx/>
              <a:buNone/>
              <a:defRPr sz="3200" b="1">
                <a:solidFill>
                  <a:srgbClr val="C00000"/>
                </a:solidFill>
              </a:defRPr>
            </a:lvl1pPr>
            <a:lvl2pPr>
              <a:buFontTx/>
              <a:buNone/>
              <a:defRPr/>
            </a:lvl2pPr>
            <a:lvl3pPr>
              <a:buFontTx/>
              <a:buNone/>
              <a:defRPr/>
            </a:lvl3pPr>
            <a:lvl4pPr>
              <a:buFontTx/>
              <a:buNone/>
              <a:defRPr/>
            </a:lvl4pPr>
            <a:lvl5pPr>
              <a:buFontTx/>
              <a:buNone/>
              <a:defRPr/>
            </a:lvl5pPr>
          </a:lstStyle>
          <a:p>
            <a:pPr lvl="0"/>
            <a:r>
              <a:rPr lang="en-US"/>
              <a:t>Click to edit Master text styles</a:t>
            </a:r>
          </a:p>
        </p:txBody>
      </p:sp>
      <p:sp>
        <p:nvSpPr>
          <p:cNvPr id="9" name="Text Placeholder 8"/>
          <p:cNvSpPr>
            <a:spLocks noGrp="1"/>
          </p:cNvSpPr>
          <p:nvPr>
            <p:ph type="body" sz="quarter" idx="11"/>
          </p:nvPr>
        </p:nvSpPr>
        <p:spPr>
          <a:xfrm>
            <a:off x="508000" y="990600"/>
            <a:ext cx="11074400" cy="381000"/>
          </a:xfrm>
        </p:spPr>
        <p:txBody>
          <a:bodyPr/>
          <a:lstStyle>
            <a:lvl1pPr>
              <a:buFontTx/>
              <a:buNone/>
              <a:defRPr sz="2400" i="1">
                <a:solidFill>
                  <a:srgbClr val="C00000"/>
                </a:solidFill>
              </a:defRPr>
            </a:lvl1pPr>
            <a:lvl2pPr>
              <a:buFontTx/>
              <a:buNone/>
              <a:defRPr/>
            </a:lvl2pPr>
            <a:lvl3pPr>
              <a:buFontTx/>
              <a:buNone/>
              <a:defRPr/>
            </a:lvl3pPr>
            <a:lvl4pPr>
              <a:buFontTx/>
              <a:buNone/>
              <a:defRPr/>
            </a:lvl4pPr>
            <a:lvl5pPr>
              <a:buFontTx/>
              <a:buNone/>
              <a:defRPr/>
            </a:lvl5pPr>
          </a:lstStyle>
          <a:p>
            <a:pPr lvl="0"/>
            <a:r>
              <a:rPr lang="en-US"/>
              <a:t>Click to edit Master text styles</a:t>
            </a:r>
          </a:p>
        </p:txBody>
      </p:sp>
    </p:spTree>
    <p:extLst>
      <p:ext uri="{BB962C8B-B14F-4D97-AF65-F5344CB8AC3E}">
        <p14:creationId xmlns:p14="http://schemas.microsoft.com/office/powerpoint/2010/main" val="312620402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6_Agenda_right">
    <p:bg>
      <p:bgPr>
        <a:solidFill>
          <a:schemeClr val="accent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7FED07ED-43B7-436F-ABAE-B783CEDB5A5D}"/>
              </a:ext>
            </a:extLst>
          </p:cNvPr>
          <p:cNvSpPr/>
          <p:nvPr/>
        </p:nvSpPr>
        <p:spPr>
          <a:xfrm>
            <a:off x="4064796" y="0"/>
            <a:ext cx="812958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16">
            <a:extLst>
              <a:ext uri="{FF2B5EF4-FFF2-40B4-BE49-F238E27FC236}">
                <a16:creationId xmlns:a16="http://schemas.microsoft.com/office/drawing/2014/main" id="{379978EB-A661-4B9E-853C-492E79715172}"/>
              </a:ext>
            </a:extLst>
          </p:cNvPr>
          <p:cNvSpPr>
            <a:spLocks noGrp="1"/>
          </p:cNvSpPr>
          <p:nvPr>
            <p:ph type="body" sz="quarter" idx="15" hasCustomPrompt="1"/>
          </p:nvPr>
        </p:nvSpPr>
        <p:spPr>
          <a:xfrm>
            <a:off x="123693" y="6129600"/>
            <a:ext cx="3090245" cy="539750"/>
          </a:xfrm>
        </p:spPr>
        <p:txBody>
          <a:bodyPr anchor="b">
            <a:normAutofit/>
          </a:bodyPr>
          <a:lstStyle>
            <a:lvl1pPr marL="0" indent="0">
              <a:buNone/>
              <a:defRPr sz="1000" baseline="0">
                <a:solidFill>
                  <a:schemeClr val="bg1"/>
                </a:solidFill>
              </a:defRPr>
            </a:lvl1pPr>
          </a:lstStyle>
          <a:p>
            <a:pPr lvl="0"/>
            <a:r>
              <a:rPr lang="en-US" dirty="0"/>
              <a:t>Template note: You can change the background color of this slide.</a:t>
            </a:r>
          </a:p>
        </p:txBody>
      </p:sp>
      <p:sp>
        <p:nvSpPr>
          <p:cNvPr id="2" name="Title 1">
            <a:extLst>
              <a:ext uri="{FF2B5EF4-FFF2-40B4-BE49-F238E27FC236}">
                <a16:creationId xmlns:a16="http://schemas.microsoft.com/office/drawing/2014/main" id="{3AA8E285-27D6-42C8-AA7F-B094B6F4DC81}"/>
              </a:ext>
            </a:extLst>
          </p:cNvPr>
          <p:cNvSpPr>
            <a:spLocks noGrp="1"/>
          </p:cNvSpPr>
          <p:nvPr>
            <p:ph type="title"/>
          </p:nvPr>
        </p:nvSpPr>
        <p:spPr>
          <a:xfrm>
            <a:off x="4900612" y="365126"/>
            <a:ext cx="6826250" cy="687388"/>
          </a:xfrm>
        </p:spPr>
        <p:txBody>
          <a:bodyPr/>
          <a:lstStyle/>
          <a:p>
            <a:r>
              <a:rPr lang="en-US"/>
              <a:t>Click to edit Master title style</a:t>
            </a:r>
            <a:endParaRPr lang="en-US" dirty="0"/>
          </a:p>
        </p:txBody>
      </p:sp>
      <p:sp>
        <p:nvSpPr>
          <p:cNvPr id="10" name="Text Placeholder 9">
            <a:extLst>
              <a:ext uri="{FF2B5EF4-FFF2-40B4-BE49-F238E27FC236}">
                <a16:creationId xmlns:a16="http://schemas.microsoft.com/office/drawing/2014/main" id="{E34F1C2A-D366-4EF7-AD3D-CF860412E046}"/>
              </a:ext>
            </a:extLst>
          </p:cNvPr>
          <p:cNvSpPr>
            <a:spLocks noGrp="1"/>
          </p:cNvSpPr>
          <p:nvPr>
            <p:ph type="body" sz="quarter" idx="16"/>
          </p:nvPr>
        </p:nvSpPr>
        <p:spPr>
          <a:xfrm>
            <a:off x="4900612" y="2060812"/>
            <a:ext cx="6826250" cy="4105038"/>
          </a:xfrm>
        </p:spPr>
        <p:txBody>
          <a:bodyPr/>
          <a:lstStyle>
            <a:lvl1pPr marL="490950" indent="-514350">
              <a:buFont typeface="+mj-lt"/>
              <a:buAutoNum type="arabicParenR"/>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Picture Placeholder 3">
            <a:extLst>
              <a:ext uri="{FF2B5EF4-FFF2-40B4-BE49-F238E27FC236}">
                <a16:creationId xmlns:a16="http://schemas.microsoft.com/office/drawing/2014/main" id="{B6DA05D2-D586-4524-B39E-AEABBE62D490}"/>
              </a:ext>
            </a:extLst>
          </p:cNvPr>
          <p:cNvSpPr>
            <a:spLocks noGrp="1"/>
          </p:cNvSpPr>
          <p:nvPr>
            <p:ph type="pic" sz="quarter" idx="17"/>
          </p:nvPr>
        </p:nvSpPr>
        <p:spPr>
          <a:xfrm>
            <a:off x="22698" y="0"/>
            <a:ext cx="4039714" cy="6858000"/>
          </a:xfrm>
        </p:spPr>
        <p:txBody>
          <a:bodyPr/>
          <a:lstStyle/>
          <a:p>
            <a:endParaRPr lang="en-US"/>
          </a:p>
        </p:txBody>
      </p:sp>
      <p:sp>
        <p:nvSpPr>
          <p:cNvPr id="11" name="Text Placeholder 7">
            <a:extLst>
              <a:ext uri="{FF2B5EF4-FFF2-40B4-BE49-F238E27FC236}">
                <a16:creationId xmlns:a16="http://schemas.microsoft.com/office/drawing/2014/main" id="{A60AD487-A641-4A6E-827D-B011B0DD476C}"/>
              </a:ext>
            </a:extLst>
          </p:cNvPr>
          <p:cNvSpPr>
            <a:spLocks noGrp="1"/>
          </p:cNvSpPr>
          <p:nvPr>
            <p:ph type="body" sz="quarter" idx="13" hasCustomPrompt="1"/>
          </p:nvPr>
        </p:nvSpPr>
        <p:spPr>
          <a:xfrm>
            <a:off x="4902201" y="1052513"/>
            <a:ext cx="6824662" cy="647700"/>
          </a:xfrm>
        </p:spPr>
        <p:txBody>
          <a:bodyPr>
            <a:normAutofit/>
          </a:bodyPr>
          <a:lstStyle>
            <a:lvl1pPr marL="0" indent="0">
              <a:buNone/>
              <a:defRPr sz="2400" baseline="0">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Slide Subhead (Arial, 24)</a:t>
            </a:r>
          </a:p>
        </p:txBody>
      </p:sp>
      <p:pic>
        <p:nvPicPr>
          <p:cNvPr id="9" name="Picture 8" descr="A picture containing object&#10;&#10;Description generated with high confidence">
            <a:extLst>
              <a:ext uri="{FF2B5EF4-FFF2-40B4-BE49-F238E27FC236}">
                <a16:creationId xmlns:a16="http://schemas.microsoft.com/office/drawing/2014/main" id="{A0FB4C7D-F7D8-4B42-8B12-C0FC3D8D1CC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82239" y="6124160"/>
            <a:ext cx="672426" cy="572907"/>
          </a:xfrm>
          <a:prstGeom prst="rect">
            <a:avLst/>
          </a:prstGeom>
        </p:spPr>
      </p:pic>
    </p:spTree>
    <p:extLst>
      <p:ext uri="{BB962C8B-B14F-4D97-AF65-F5344CB8AC3E}">
        <p14:creationId xmlns:p14="http://schemas.microsoft.com/office/powerpoint/2010/main" val="317229408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image" Target="../media/image1.png"/><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70.xml"/><Relationship Id="rId13" Type="http://schemas.openxmlformats.org/officeDocument/2006/relationships/slideLayout" Target="../slideLayouts/slideLayout75.xml"/><Relationship Id="rId18" Type="http://schemas.openxmlformats.org/officeDocument/2006/relationships/slideLayout" Target="../slideLayouts/slideLayout80.xml"/><Relationship Id="rId26" Type="http://schemas.openxmlformats.org/officeDocument/2006/relationships/slideLayout" Target="../slideLayouts/slideLayout88.xml"/><Relationship Id="rId3" Type="http://schemas.openxmlformats.org/officeDocument/2006/relationships/slideLayout" Target="../slideLayouts/slideLayout65.xml"/><Relationship Id="rId21" Type="http://schemas.openxmlformats.org/officeDocument/2006/relationships/slideLayout" Target="../slideLayouts/slideLayout83.xml"/><Relationship Id="rId34" Type="http://schemas.openxmlformats.org/officeDocument/2006/relationships/slideLayout" Target="../slideLayouts/slideLayout96.xml"/><Relationship Id="rId7" Type="http://schemas.openxmlformats.org/officeDocument/2006/relationships/slideLayout" Target="../slideLayouts/slideLayout69.xml"/><Relationship Id="rId12" Type="http://schemas.openxmlformats.org/officeDocument/2006/relationships/slideLayout" Target="../slideLayouts/slideLayout74.xml"/><Relationship Id="rId17" Type="http://schemas.openxmlformats.org/officeDocument/2006/relationships/slideLayout" Target="../slideLayouts/slideLayout79.xml"/><Relationship Id="rId25" Type="http://schemas.openxmlformats.org/officeDocument/2006/relationships/slideLayout" Target="../slideLayouts/slideLayout87.xml"/><Relationship Id="rId33" Type="http://schemas.openxmlformats.org/officeDocument/2006/relationships/slideLayout" Target="../slideLayouts/slideLayout95.xml"/><Relationship Id="rId2" Type="http://schemas.openxmlformats.org/officeDocument/2006/relationships/slideLayout" Target="../slideLayouts/slideLayout64.xml"/><Relationship Id="rId16" Type="http://schemas.openxmlformats.org/officeDocument/2006/relationships/slideLayout" Target="../slideLayouts/slideLayout78.xml"/><Relationship Id="rId20" Type="http://schemas.openxmlformats.org/officeDocument/2006/relationships/slideLayout" Target="../slideLayouts/slideLayout82.xml"/><Relationship Id="rId29" Type="http://schemas.openxmlformats.org/officeDocument/2006/relationships/slideLayout" Target="../slideLayouts/slideLayout91.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24" Type="http://schemas.openxmlformats.org/officeDocument/2006/relationships/slideLayout" Target="../slideLayouts/slideLayout86.xml"/><Relationship Id="rId32" Type="http://schemas.openxmlformats.org/officeDocument/2006/relationships/slideLayout" Target="../slideLayouts/slideLayout94.xml"/><Relationship Id="rId37" Type="http://schemas.openxmlformats.org/officeDocument/2006/relationships/image" Target="../media/image1.png"/><Relationship Id="rId5" Type="http://schemas.openxmlformats.org/officeDocument/2006/relationships/slideLayout" Target="../slideLayouts/slideLayout67.xml"/><Relationship Id="rId15" Type="http://schemas.openxmlformats.org/officeDocument/2006/relationships/slideLayout" Target="../slideLayouts/slideLayout77.xml"/><Relationship Id="rId23" Type="http://schemas.openxmlformats.org/officeDocument/2006/relationships/slideLayout" Target="../slideLayouts/slideLayout85.xml"/><Relationship Id="rId28" Type="http://schemas.openxmlformats.org/officeDocument/2006/relationships/slideLayout" Target="../slideLayouts/slideLayout90.xml"/><Relationship Id="rId36" Type="http://schemas.openxmlformats.org/officeDocument/2006/relationships/theme" Target="../theme/theme2.xml"/><Relationship Id="rId10" Type="http://schemas.openxmlformats.org/officeDocument/2006/relationships/slideLayout" Target="../slideLayouts/slideLayout72.xml"/><Relationship Id="rId19" Type="http://schemas.openxmlformats.org/officeDocument/2006/relationships/slideLayout" Target="../slideLayouts/slideLayout81.xml"/><Relationship Id="rId31" Type="http://schemas.openxmlformats.org/officeDocument/2006/relationships/slideLayout" Target="../slideLayouts/slideLayout93.xml"/><Relationship Id="rId4" Type="http://schemas.openxmlformats.org/officeDocument/2006/relationships/slideLayout" Target="../slideLayouts/slideLayout66.xml"/><Relationship Id="rId9" Type="http://schemas.openxmlformats.org/officeDocument/2006/relationships/slideLayout" Target="../slideLayouts/slideLayout71.xml"/><Relationship Id="rId14" Type="http://schemas.openxmlformats.org/officeDocument/2006/relationships/slideLayout" Target="../slideLayouts/slideLayout76.xml"/><Relationship Id="rId22" Type="http://schemas.openxmlformats.org/officeDocument/2006/relationships/slideLayout" Target="../slideLayouts/slideLayout84.xml"/><Relationship Id="rId27" Type="http://schemas.openxmlformats.org/officeDocument/2006/relationships/slideLayout" Target="../slideLayouts/slideLayout89.xml"/><Relationship Id="rId30" Type="http://schemas.openxmlformats.org/officeDocument/2006/relationships/slideLayout" Target="../slideLayouts/slideLayout92.xml"/><Relationship Id="rId35"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687388"/>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838200" y="1808163"/>
            <a:ext cx="10515600" cy="4368800"/>
          </a:xfrm>
          <a:prstGeom prst="rect">
            <a:avLst/>
          </a:prstGeom>
        </p:spPr>
        <p:txBody>
          <a:bodyPr vert="horz" lIns="91440" tIns="45720" rIns="91440" bIns="45720" rtlCol="0">
            <a:normAutofit/>
          </a:bodyPr>
          <a:lstStyle/>
          <a:p>
            <a:pPr lvl="0"/>
            <a:r>
              <a:rPr lang="en-GB" dirty="0"/>
              <a:t>Filled round bullet (Arial, 28, 100% bullet size)</a:t>
            </a:r>
          </a:p>
          <a:p>
            <a:pPr lvl="1"/>
            <a:r>
              <a:rPr lang="en-GB" dirty="0"/>
              <a:t>Figure dash (Arial, 24, 80% bullet size)</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000" b="1">
                <a:solidFill>
                  <a:schemeClr val="bg2"/>
                </a:solidFill>
              </a:defRPr>
            </a:lvl1pPr>
          </a:lstStyle>
          <a:p>
            <a:fld id="{396C134A-8023-4A19-A6A1-25A4A2AB8CAC}" type="datetimeFigureOut">
              <a:rPr lang="en-US" smtClean="0"/>
              <a:t>11/13/2019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b="1">
                <a:solidFill>
                  <a:schemeClr val="bg2"/>
                </a:solidFill>
              </a:defRPr>
            </a:lvl1pPr>
          </a:lstStyle>
          <a:p>
            <a:endParaRPr lang="en-US"/>
          </a:p>
        </p:txBody>
      </p:sp>
      <p:sp>
        <p:nvSpPr>
          <p:cNvPr id="6" name="Slide Number Placeholder 5"/>
          <p:cNvSpPr>
            <a:spLocks noGrp="1"/>
          </p:cNvSpPr>
          <p:nvPr>
            <p:ph type="sldNum" sz="quarter" idx="4"/>
          </p:nvPr>
        </p:nvSpPr>
        <p:spPr>
          <a:xfrm>
            <a:off x="8610600" y="6356350"/>
            <a:ext cx="2532529" cy="365125"/>
          </a:xfrm>
          <a:prstGeom prst="rect">
            <a:avLst/>
          </a:prstGeom>
        </p:spPr>
        <p:txBody>
          <a:bodyPr vert="horz" lIns="91440" tIns="45720" rIns="91440" bIns="45720" rtlCol="0" anchor="ctr"/>
          <a:lstStyle>
            <a:lvl1pPr algn="r">
              <a:defRPr sz="1000" b="1">
                <a:solidFill>
                  <a:schemeClr val="bg2"/>
                </a:solidFill>
              </a:defRPr>
            </a:lvl1pPr>
          </a:lstStyle>
          <a:p>
            <a:fld id="{8B6E3F51-A9B0-47D2-A971-ADC7DFF378F2}" type="slidenum">
              <a:rPr lang="en-US" smtClean="0"/>
              <a:t>‹#›</a:t>
            </a:fld>
            <a:endParaRPr lang="en-US"/>
          </a:p>
        </p:txBody>
      </p:sp>
      <p:pic>
        <p:nvPicPr>
          <p:cNvPr id="7" name="Picture 6"/>
          <p:cNvPicPr>
            <a:picLocks noChangeAspect="1"/>
          </p:cNvPicPr>
          <p:nvPr/>
        </p:nvPicPr>
        <p:blipFill>
          <a:blip r:embed="rId64">
            <a:extLst>
              <a:ext uri="{28A0092B-C50C-407E-A947-70E740481C1C}">
                <a14:useLocalDpi xmlns:a14="http://schemas.microsoft.com/office/drawing/2010/main" val="0"/>
              </a:ext>
            </a:extLst>
          </a:blip>
          <a:stretch>
            <a:fillRect/>
          </a:stretch>
        </p:blipFill>
        <p:spPr>
          <a:xfrm>
            <a:off x="11364205" y="6129600"/>
            <a:ext cx="672220" cy="576000"/>
          </a:xfrm>
          <a:prstGeom prst="rect">
            <a:avLst/>
          </a:prstGeom>
        </p:spPr>
      </p:pic>
    </p:spTree>
    <p:extLst>
      <p:ext uri="{BB962C8B-B14F-4D97-AF65-F5344CB8AC3E}">
        <p14:creationId xmlns:p14="http://schemas.microsoft.com/office/powerpoint/2010/main" val="21492407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799" r:id="rId7"/>
    <p:sldLayoutId id="2147483667" r:id="rId8"/>
    <p:sldLayoutId id="2147483668" r:id="rId9"/>
    <p:sldLayoutId id="2147483718" r:id="rId10"/>
    <p:sldLayoutId id="2147483729" r:id="rId11"/>
    <p:sldLayoutId id="2147483669" r:id="rId12"/>
    <p:sldLayoutId id="2147483670" r:id="rId13"/>
    <p:sldLayoutId id="2147483671" r:id="rId14"/>
    <p:sldLayoutId id="2147483672" r:id="rId15"/>
    <p:sldLayoutId id="2147483673" r:id="rId16"/>
    <p:sldLayoutId id="2147483674" r:id="rId17"/>
    <p:sldLayoutId id="2147483675" r:id="rId18"/>
    <p:sldLayoutId id="2147483676" r:id="rId19"/>
    <p:sldLayoutId id="2147483677" r:id="rId20"/>
    <p:sldLayoutId id="2147483678" r:id="rId21"/>
    <p:sldLayoutId id="2147483679" r:id="rId22"/>
    <p:sldLayoutId id="2147483680" r:id="rId23"/>
    <p:sldLayoutId id="2147483681" r:id="rId24"/>
    <p:sldLayoutId id="2147483682" r:id="rId25"/>
    <p:sldLayoutId id="2147483683" r:id="rId26"/>
    <p:sldLayoutId id="2147483684" r:id="rId27"/>
    <p:sldLayoutId id="2147483685" r:id="rId28"/>
    <p:sldLayoutId id="2147483686" r:id="rId29"/>
    <p:sldLayoutId id="2147483687" r:id="rId30"/>
    <p:sldLayoutId id="2147483688" r:id="rId31"/>
    <p:sldLayoutId id="2147483689" r:id="rId32"/>
    <p:sldLayoutId id="2147483797" r:id="rId33"/>
    <p:sldLayoutId id="2147483739" r:id="rId34"/>
    <p:sldLayoutId id="2147483690" r:id="rId35"/>
    <p:sldLayoutId id="2147483691" r:id="rId36"/>
    <p:sldLayoutId id="2147483692" r:id="rId37"/>
    <p:sldLayoutId id="2147483693" r:id="rId38"/>
    <p:sldLayoutId id="2147483694" r:id="rId39"/>
    <p:sldLayoutId id="2147483695" r:id="rId40"/>
    <p:sldLayoutId id="2147483696" r:id="rId41"/>
    <p:sldLayoutId id="2147483697" r:id="rId42"/>
    <p:sldLayoutId id="2147483698" r:id="rId43"/>
    <p:sldLayoutId id="2147483699" r:id="rId44"/>
    <p:sldLayoutId id="2147483700" r:id="rId45"/>
    <p:sldLayoutId id="2147483701" r:id="rId46"/>
    <p:sldLayoutId id="2147483702" r:id="rId47"/>
    <p:sldLayoutId id="2147483703" r:id="rId48"/>
    <p:sldLayoutId id="2147483704" r:id="rId49"/>
    <p:sldLayoutId id="2147483705" r:id="rId50"/>
    <p:sldLayoutId id="2147483706" r:id="rId51"/>
    <p:sldLayoutId id="2147483707" r:id="rId52"/>
    <p:sldLayoutId id="2147483708" r:id="rId53"/>
    <p:sldLayoutId id="2147483709" r:id="rId54"/>
    <p:sldLayoutId id="2147483710" r:id="rId55"/>
    <p:sldLayoutId id="2147483711" r:id="rId56"/>
    <p:sldLayoutId id="2147483712" r:id="rId57"/>
    <p:sldLayoutId id="2147483713" r:id="rId58"/>
    <p:sldLayoutId id="2147483714" r:id="rId59"/>
    <p:sldLayoutId id="2147483715" r:id="rId60"/>
    <p:sldLayoutId id="2147483716" r:id="rId61"/>
    <p:sldLayoutId id="2147483717" r:id="rId62"/>
  </p:sldLayoutIdLst>
  <p:txStyles>
    <p:titleStyle>
      <a:lvl1pPr algn="l" defTabSz="914400" rtl="0" eaLnBrk="1" latinLnBrk="0" hangingPunct="1">
        <a:lnSpc>
          <a:spcPct val="100000"/>
        </a:lnSpc>
        <a:spcBef>
          <a:spcPct val="0"/>
        </a:spcBef>
        <a:buNone/>
        <a:defRPr sz="3200" b="1" kern="1200">
          <a:solidFill>
            <a:schemeClr val="tx1"/>
          </a:solidFill>
          <a:latin typeface="+mj-lt"/>
          <a:ea typeface="+mj-ea"/>
          <a:cs typeface="+mj-cs"/>
        </a:defRPr>
      </a:lvl1pPr>
    </p:titleStyle>
    <p:bodyStyle>
      <a:lvl1pPr marL="228600" indent="-252000" algn="l" defTabSz="914400" rtl="0" eaLnBrk="1" latinLnBrk="0" hangingPunct="1">
        <a:lnSpc>
          <a:spcPct val="100000"/>
        </a:lnSpc>
        <a:spcBef>
          <a:spcPts val="600"/>
        </a:spcBef>
        <a:buFont typeface="Arial"/>
        <a:buChar char="•"/>
        <a:defRPr sz="2800" kern="1200">
          <a:solidFill>
            <a:schemeClr val="tx1"/>
          </a:solidFill>
          <a:latin typeface="+mn-lt"/>
          <a:ea typeface="+mn-ea"/>
          <a:cs typeface="+mn-cs"/>
        </a:defRPr>
      </a:lvl1pPr>
      <a:lvl2pPr marL="469800" indent="-252000" algn="l" defTabSz="914400" rtl="0" eaLnBrk="1" latinLnBrk="0" hangingPunct="1">
        <a:lnSpc>
          <a:spcPct val="100000"/>
        </a:lnSpc>
        <a:spcBef>
          <a:spcPts val="600"/>
        </a:spcBef>
        <a:buSzPct val="80000"/>
        <a:buFont typeface=".AppleSystemUIFont" charset="0"/>
        <a:buChar char="‒"/>
        <a:defRPr sz="2400" kern="1200">
          <a:solidFill>
            <a:schemeClr val="tx2"/>
          </a:solidFill>
          <a:latin typeface="+mn-lt"/>
          <a:ea typeface="+mn-ea"/>
          <a:cs typeface="+mn-cs"/>
        </a:defRPr>
      </a:lvl2pPr>
      <a:lvl3pPr marL="792000" indent="-252000" algn="l" defTabSz="914400" rtl="0" eaLnBrk="1" latinLnBrk="0" hangingPunct="1">
        <a:lnSpc>
          <a:spcPct val="100000"/>
        </a:lnSpc>
        <a:spcBef>
          <a:spcPts val="600"/>
        </a:spcBef>
        <a:buSzPct val="80000"/>
        <a:buFont typeface=".AppleSystemUIFont" charset="0"/>
        <a:buChar char="‒"/>
        <a:defRPr sz="2200" kern="1200">
          <a:solidFill>
            <a:schemeClr val="tx2"/>
          </a:solidFill>
          <a:latin typeface="+mn-lt"/>
          <a:ea typeface="+mn-ea"/>
          <a:cs typeface="+mn-cs"/>
        </a:defRPr>
      </a:lvl3pPr>
      <a:lvl4pPr marL="1080000" indent="-252000" algn="l" defTabSz="914400" rtl="0" eaLnBrk="1" latinLnBrk="0" hangingPunct="1">
        <a:lnSpc>
          <a:spcPct val="100000"/>
        </a:lnSpc>
        <a:spcBef>
          <a:spcPts val="600"/>
        </a:spcBef>
        <a:buSzPct val="80000"/>
        <a:buFont typeface=".AppleSystemUIFont" charset="0"/>
        <a:buChar char="‒"/>
        <a:defRPr sz="2200" kern="1200">
          <a:solidFill>
            <a:schemeClr val="tx2"/>
          </a:solidFill>
          <a:latin typeface="+mn-lt"/>
          <a:ea typeface="+mn-ea"/>
          <a:cs typeface="+mn-cs"/>
        </a:defRPr>
      </a:lvl4pPr>
      <a:lvl5pPr marL="1440000" indent="-252000" algn="l" defTabSz="914400" rtl="0" eaLnBrk="1" latinLnBrk="0" hangingPunct="1">
        <a:lnSpc>
          <a:spcPct val="100000"/>
        </a:lnSpc>
        <a:spcBef>
          <a:spcPts val="600"/>
        </a:spcBef>
        <a:buSzPct val="80000"/>
        <a:buFont typeface=".AppleSystemUIFont" charset="0"/>
        <a:buChar char="‒"/>
        <a:defRPr sz="2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71">
          <p15:clr>
            <a:srgbClr val="F26B43"/>
          </p15:clr>
        </p15:guide>
        <p15:guide id="2" pos="3840">
          <p15:clr>
            <a:srgbClr val="F26B43"/>
          </p15:clr>
        </p15:guide>
        <p15:guide id="3" orient="horz" pos="232">
          <p15:clr>
            <a:srgbClr val="F26B43"/>
          </p15:clr>
        </p15:guide>
        <p15:guide id="4" orient="horz" pos="754">
          <p15:clr>
            <a:srgbClr val="F26B43"/>
          </p15:clr>
        </p15:guide>
        <p15:guide id="5" orient="horz" pos="1139">
          <p15:clr>
            <a:srgbClr val="F26B43"/>
          </p15:clr>
        </p15:guide>
        <p15:guide id="6" orient="horz" pos="4224">
          <p15:clr>
            <a:srgbClr val="F26B43"/>
          </p15:clr>
        </p15:guide>
        <p15:guide id="7" pos="529">
          <p15:clr>
            <a:srgbClr val="F26B43"/>
          </p15:clr>
        </p15:guide>
        <p15:guide id="8" pos="7151">
          <p15:clr>
            <a:srgbClr val="F26B43"/>
          </p15:clr>
        </p15:guide>
        <p15:guide id="10" pos="98">
          <p15:clr>
            <a:srgbClr val="F26B43"/>
          </p15:clr>
        </p15:guide>
        <p15:guide id="11" orient="horz" pos="4320">
          <p15:clr>
            <a:srgbClr val="F26B43"/>
          </p15:clr>
        </p15:guide>
        <p15:guide id="12">
          <p15:clr>
            <a:srgbClr val="F26B43"/>
          </p15:clr>
        </p15:guide>
        <p15:guide id="13" pos="7680">
          <p15:clr>
            <a:srgbClr val="F26B43"/>
          </p15:clr>
        </p15:guide>
        <p15:guide id="14" pos="7582">
          <p15:clr>
            <a:srgbClr val="F26B43"/>
          </p15:clr>
        </p15:guide>
        <p15:guide id="15" orient="horz">
          <p15:clr>
            <a:srgbClr val="F26B43"/>
          </p15:clr>
        </p15:guide>
        <p15:guide id="16" orient="horz" pos="3884">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687388"/>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08163"/>
            <a:ext cx="10515600" cy="4368800"/>
          </a:xfrm>
          <a:prstGeom prst="rect">
            <a:avLst/>
          </a:prstGeom>
        </p:spPr>
        <p:txBody>
          <a:bodyPr vert="horz" lIns="91440" tIns="45720" rIns="91440" bIns="45720" rtlCol="0">
            <a:normAutofit/>
          </a:bodyPr>
          <a:lstStyle/>
          <a:p>
            <a:pPr lvl="0"/>
            <a:r>
              <a:rPr lang="en-GB" dirty="0"/>
              <a:t>Filled round bullet (Arial, 28, 100% bullet size)</a:t>
            </a:r>
          </a:p>
          <a:p>
            <a:pPr lvl="1"/>
            <a:r>
              <a:rPr lang="en-GB" dirty="0"/>
              <a:t>Figure dash (Arial, 24, 80% bullet size)</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000" b="1">
                <a:solidFill>
                  <a:schemeClr val="bg2"/>
                </a:solidFill>
              </a:defRPr>
            </a:lvl1pPr>
          </a:lstStyle>
          <a:p>
            <a:fld id="{5ABBA3CE-1C26-044D-8B6C-052144E61707}" type="datetimeFigureOut">
              <a:rPr lang="en-US" smtClean="0"/>
              <a:pPr/>
              <a:t>11/13/2019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b="1">
                <a:solidFill>
                  <a:schemeClr val="bg2"/>
                </a:solidFill>
              </a:defRPr>
            </a:lvl1pPr>
          </a:lstStyle>
          <a:p>
            <a:endParaRPr lang="en-US"/>
          </a:p>
        </p:txBody>
      </p:sp>
      <p:sp>
        <p:nvSpPr>
          <p:cNvPr id="6" name="Slide Number Placeholder 5"/>
          <p:cNvSpPr>
            <a:spLocks noGrp="1"/>
          </p:cNvSpPr>
          <p:nvPr>
            <p:ph type="sldNum" sz="quarter" idx="4"/>
          </p:nvPr>
        </p:nvSpPr>
        <p:spPr>
          <a:xfrm>
            <a:off x="8610600" y="6356350"/>
            <a:ext cx="2532529" cy="365125"/>
          </a:xfrm>
          <a:prstGeom prst="rect">
            <a:avLst/>
          </a:prstGeom>
        </p:spPr>
        <p:txBody>
          <a:bodyPr vert="horz" lIns="91440" tIns="45720" rIns="91440" bIns="45720" rtlCol="0" anchor="ctr"/>
          <a:lstStyle>
            <a:lvl1pPr algn="r">
              <a:defRPr sz="1000" b="1">
                <a:solidFill>
                  <a:schemeClr val="bg2"/>
                </a:solidFill>
              </a:defRPr>
            </a:lvl1pPr>
          </a:lstStyle>
          <a:p>
            <a:fld id="{075FC9BA-28F9-0147-91EB-355B6C994C8C}" type="slidenum">
              <a:rPr lang="en-US" smtClean="0"/>
              <a:pPr/>
              <a:t>‹#›</a:t>
            </a:fld>
            <a:endParaRPr lang="en-US" dirty="0"/>
          </a:p>
        </p:txBody>
      </p:sp>
      <p:pic>
        <p:nvPicPr>
          <p:cNvPr id="7" name="Picture 6"/>
          <p:cNvPicPr>
            <a:picLocks noChangeAspect="1"/>
          </p:cNvPicPr>
          <p:nvPr userDrawn="1"/>
        </p:nvPicPr>
        <p:blipFill>
          <a:blip r:embed="rId37">
            <a:extLst>
              <a:ext uri="{28A0092B-C50C-407E-A947-70E740481C1C}">
                <a14:useLocalDpi xmlns:a14="http://schemas.microsoft.com/office/drawing/2010/main" val="0"/>
              </a:ext>
            </a:extLst>
          </a:blip>
          <a:stretch>
            <a:fillRect/>
          </a:stretch>
        </p:blipFill>
        <p:spPr>
          <a:xfrm>
            <a:off x="11364205" y="6129600"/>
            <a:ext cx="672220" cy="576000"/>
          </a:xfrm>
          <a:prstGeom prst="rect">
            <a:avLst/>
          </a:prstGeom>
        </p:spPr>
      </p:pic>
    </p:spTree>
    <p:extLst>
      <p:ext uri="{BB962C8B-B14F-4D97-AF65-F5344CB8AC3E}">
        <p14:creationId xmlns:p14="http://schemas.microsoft.com/office/powerpoint/2010/main" val="3023306698"/>
      </p:ext>
    </p:extLst>
  </p:cSld>
  <p:clrMap bg1="lt1" tx1="dk1" bg2="lt2" tx2="dk2" accent1="accent1" accent2="accent2" accent3="accent3" accent4="accent4" accent5="accent5" accent6="accent6" hlink="hlink" folHlink="folHlink"/>
  <p:sldLayoutIdLst>
    <p:sldLayoutId id="2147483902" r:id="rId1"/>
    <p:sldLayoutId id="2147483903" r:id="rId2"/>
    <p:sldLayoutId id="2147483904" r:id="rId3"/>
    <p:sldLayoutId id="2147483905" r:id="rId4"/>
    <p:sldLayoutId id="2147483906" r:id="rId5"/>
    <p:sldLayoutId id="2147483907" r:id="rId6"/>
    <p:sldLayoutId id="2147483908" r:id="rId7"/>
    <p:sldLayoutId id="2147483909" r:id="rId8"/>
    <p:sldLayoutId id="2147483910" r:id="rId9"/>
    <p:sldLayoutId id="2147483911" r:id="rId10"/>
    <p:sldLayoutId id="2147483912" r:id="rId11"/>
    <p:sldLayoutId id="2147483913" r:id="rId12"/>
    <p:sldLayoutId id="2147483914" r:id="rId13"/>
    <p:sldLayoutId id="2147483915" r:id="rId14"/>
    <p:sldLayoutId id="2147483916" r:id="rId15"/>
    <p:sldLayoutId id="2147483917" r:id="rId16"/>
    <p:sldLayoutId id="2147483918" r:id="rId17"/>
    <p:sldLayoutId id="2147483919" r:id="rId18"/>
    <p:sldLayoutId id="2147483920" r:id="rId19"/>
    <p:sldLayoutId id="2147483921" r:id="rId20"/>
    <p:sldLayoutId id="2147483922" r:id="rId21"/>
    <p:sldLayoutId id="2147483923" r:id="rId22"/>
    <p:sldLayoutId id="2147483924" r:id="rId23"/>
    <p:sldLayoutId id="2147483925" r:id="rId24"/>
    <p:sldLayoutId id="2147483926" r:id="rId25"/>
    <p:sldLayoutId id="2147483927" r:id="rId26"/>
    <p:sldLayoutId id="2147483928" r:id="rId27"/>
    <p:sldLayoutId id="2147483929" r:id="rId28"/>
    <p:sldLayoutId id="2147483930" r:id="rId29"/>
    <p:sldLayoutId id="2147483931" r:id="rId30"/>
    <p:sldLayoutId id="2147483932" r:id="rId31"/>
    <p:sldLayoutId id="2147483933" r:id="rId32"/>
    <p:sldLayoutId id="2147483934" r:id="rId33"/>
    <p:sldLayoutId id="2147483935" r:id="rId34"/>
    <p:sldLayoutId id="2147483936" r:id="rId35"/>
  </p:sldLayoutIdLst>
  <p:txStyles>
    <p:titleStyle>
      <a:lvl1pPr algn="l" defTabSz="914400" rtl="0" eaLnBrk="1" latinLnBrk="0" hangingPunct="1">
        <a:lnSpc>
          <a:spcPct val="100000"/>
        </a:lnSpc>
        <a:spcBef>
          <a:spcPct val="0"/>
        </a:spcBef>
        <a:buNone/>
        <a:defRPr sz="3200" b="1" kern="1200">
          <a:solidFill>
            <a:schemeClr val="tx1"/>
          </a:solidFill>
          <a:latin typeface="+mj-lt"/>
          <a:ea typeface="+mj-ea"/>
          <a:cs typeface="+mj-cs"/>
        </a:defRPr>
      </a:lvl1pPr>
    </p:titleStyle>
    <p:bodyStyle>
      <a:lvl1pPr marL="228600" indent="-252000" algn="l" defTabSz="914400" rtl="0" eaLnBrk="1" latinLnBrk="0" hangingPunct="1">
        <a:lnSpc>
          <a:spcPct val="100000"/>
        </a:lnSpc>
        <a:spcBef>
          <a:spcPts val="600"/>
        </a:spcBef>
        <a:buFont typeface="Arial"/>
        <a:buChar char="•"/>
        <a:defRPr sz="2800" kern="1200">
          <a:solidFill>
            <a:schemeClr val="tx1"/>
          </a:solidFill>
          <a:latin typeface="+mn-lt"/>
          <a:ea typeface="+mn-ea"/>
          <a:cs typeface="+mn-cs"/>
        </a:defRPr>
      </a:lvl1pPr>
      <a:lvl2pPr marL="469800" indent="-252000" algn="l" defTabSz="914400" rtl="0" eaLnBrk="1" latinLnBrk="0" hangingPunct="1">
        <a:lnSpc>
          <a:spcPct val="100000"/>
        </a:lnSpc>
        <a:spcBef>
          <a:spcPts val="600"/>
        </a:spcBef>
        <a:buSzPct val="80000"/>
        <a:buFont typeface=".AppleSystemUIFont" charset="0"/>
        <a:buChar char="‒"/>
        <a:defRPr sz="2400" kern="1200">
          <a:solidFill>
            <a:schemeClr val="tx2"/>
          </a:solidFill>
          <a:latin typeface="+mn-lt"/>
          <a:ea typeface="+mn-ea"/>
          <a:cs typeface="+mn-cs"/>
        </a:defRPr>
      </a:lvl2pPr>
      <a:lvl3pPr marL="792000" indent="-252000" algn="l" defTabSz="914400" rtl="0" eaLnBrk="1" latinLnBrk="0" hangingPunct="1">
        <a:lnSpc>
          <a:spcPct val="100000"/>
        </a:lnSpc>
        <a:spcBef>
          <a:spcPts val="600"/>
        </a:spcBef>
        <a:buSzPct val="80000"/>
        <a:buFont typeface=".AppleSystemUIFont" charset="0"/>
        <a:buChar char="‒"/>
        <a:defRPr sz="2200" kern="1200">
          <a:solidFill>
            <a:schemeClr val="tx2"/>
          </a:solidFill>
          <a:latin typeface="+mn-lt"/>
          <a:ea typeface="+mn-ea"/>
          <a:cs typeface="+mn-cs"/>
        </a:defRPr>
      </a:lvl3pPr>
      <a:lvl4pPr marL="1080000" indent="-252000" algn="l" defTabSz="914400" rtl="0" eaLnBrk="1" latinLnBrk="0" hangingPunct="1">
        <a:lnSpc>
          <a:spcPct val="100000"/>
        </a:lnSpc>
        <a:spcBef>
          <a:spcPts val="600"/>
        </a:spcBef>
        <a:buSzPct val="80000"/>
        <a:buFont typeface=".AppleSystemUIFont" charset="0"/>
        <a:buChar char="‒"/>
        <a:defRPr sz="2200" kern="1200">
          <a:solidFill>
            <a:schemeClr val="tx2"/>
          </a:solidFill>
          <a:latin typeface="+mn-lt"/>
          <a:ea typeface="+mn-ea"/>
          <a:cs typeface="+mn-cs"/>
        </a:defRPr>
      </a:lvl4pPr>
      <a:lvl5pPr marL="1440000" indent="-252000" algn="l" defTabSz="914400" rtl="0" eaLnBrk="1" latinLnBrk="0" hangingPunct="1">
        <a:lnSpc>
          <a:spcPct val="100000"/>
        </a:lnSpc>
        <a:spcBef>
          <a:spcPts val="600"/>
        </a:spcBef>
        <a:buSzPct val="80000"/>
        <a:buFont typeface=".AppleSystemUIFont" charset="0"/>
        <a:buChar char="‒"/>
        <a:defRPr sz="2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71">
          <p15:clr>
            <a:srgbClr val="F26B43"/>
          </p15:clr>
        </p15:guide>
        <p15:guide id="2" pos="3840">
          <p15:clr>
            <a:srgbClr val="F26B43"/>
          </p15:clr>
        </p15:guide>
        <p15:guide id="3" orient="horz" pos="232">
          <p15:clr>
            <a:srgbClr val="F26B43"/>
          </p15:clr>
        </p15:guide>
        <p15:guide id="4" orient="horz" pos="754">
          <p15:clr>
            <a:srgbClr val="F26B43"/>
          </p15:clr>
        </p15:guide>
        <p15:guide id="5" orient="horz" pos="1139">
          <p15:clr>
            <a:srgbClr val="F26B43"/>
          </p15:clr>
        </p15:guide>
        <p15:guide id="6" orient="horz" pos="4224">
          <p15:clr>
            <a:srgbClr val="F26B43"/>
          </p15:clr>
        </p15:guide>
        <p15:guide id="7" pos="529">
          <p15:clr>
            <a:srgbClr val="F26B43"/>
          </p15:clr>
        </p15:guide>
        <p15:guide id="8" pos="7151">
          <p15:clr>
            <a:srgbClr val="F26B43"/>
          </p15:clr>
        </p15:guide>
        <p15:guide id="10" pos="98">
          <p15:clr>
            <a:srgbClr val="F26B43"/>
          </p15:clr>
        </p15:guide>
        <p15:guide id="11" orient="horz" pos="4320">
          <p15:clr>
            <a:srgbClr val="F26B43"/>
          </p15:clr>
        </p15:guide>
        <p15:guide id="12">
          <p15:clr>
            <a:srgbClr val="F26B43"/>
          </p15:clr>
        </p15:guide>
        <p15:guide id="13" pos="7680">
          <p15:clr>
            <a:srgbClr val="F26B43"/>
          </p15:clr>
        </p15:guide>
        <p15:guide id="14" pos="7582">
          <p15:clr>
            <a:srgbClr val="F26B43"/>
          </p15:clr>
        </p15:guide>
        <p15:guide id="15" orient="horz">
          <p15:clr>
            <a:srgbClr val="F26B43"/>
          </p15:clr>
        </p15:guide>
        <p15:guide id="16" orient="horz" pos="388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22.jpe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9.xml"/></Relationships>
</file>

<file path=ppt/slides/_rels/slide13.xml.rels><?xml version="1.0" encoding="UTF-8" standalone="yes"?>
<Relationships xmlns="http://schemas.openxmlformats.org/package/2006/relationships"><Relationship Id="rId3" Type="http://schemas.openxmlformats.org/officeDocument/2006/relationships/comments" Target="../comments/comment3.xml"/><Relationship Id="rId2" Type="http://schemas.openxmlformats.org/officeDocument/2006/relationships/notesSlide" Target="../notesSlides/notesSlide7.xml"/><Relationship Id="rId1" Type="http://schemas.openxmlformats.org/officeDocument/2006/relationships/slideLayout" Target="../slideLayouts/slideLayout33.xml"/></Relationships>
</file>

<file path=ppt/slides/_rels/slide1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8.xml"/><Relationship Id="rId1" Type="http://schemas.openxmlformats.org/officeDocument/2006/relationships/slideLayout" Target="../slideLayouts/slideLayout33.xml"/><Relationship Id="rId6" Type="http://schemas.openxmlformats.org/officeDocument/2006/relationships/image" Target="../media/image71.svg"/><Relationship Id="rId5" Type="http://schemas.openxmlformats.org/officeDocument/2006/relationships/image" Target="../media/image70.png"/><Relationship Id="rId4" Type="http://schemas.openxmlformats.org/officeDocument/2006/relationships/image" Target="../media/image69.svg"/></Relationships>
</file>

<file path=ppt/slides/_rels/slide1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3" Type="http://schemas.openxmlformats.org/officeDocument/2006/relationships/image" Target="../media/image72.emf"/><Relationship Id="rId2" Type="http://schemas.openxmlformats.org/officeDocument/2006/relationships/notesSlide" Target="../notesSlides/notesSlide9.xml"/><Relationship Id="rId1" Type="http://schemas.openxmlformats.org/officeDocument/2006/relationships/slideLayout" Target="../slideLayouts/slideLayout6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68.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8.xml"/></Relationships>
</file>

<file path=ppt/slides/_rels/slide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68.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6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3.jpe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5.xml.rels><?xml version="1.0" encoding="UTF-8" standalone="yes"?>
<Relationships xmlns="http://schemas.openxmlformats.org/package/2006/relationships"><Relationship Id="rId3" Type="http://schemas.openxmlformats.org/officeDocument/2006/relationships/image" Target="../media/image74.emf"/><Relationship Id="rId2" Type="http://schemas.openxmlformats.org/officeDocument/2006/relationships/notesSlide" Target="../notesSlides/notesSlide13.xml"/><Relationship Id="rId1" Type="http://schemas.openxmlformats.org/officeDocument/2006/relationships/slideLayout" Target="../slideLayouts/slideLayout45.xml"/><Relationship Id="rId4" Type="http://schemas.openxmlformats.org/officeDocument/2006/relationships/image" Target="../media/image75.em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27.xml.rels><?xml version="1.0" encoding="UTF-8" standalone="yes"?>
<Relationships xmlns="http://schemas.openxmlformats.org/package/2006/relationships"><Relationship Id="rId2" Type="http://schemas.openxmlformats.org/officeDocument/2006/relationships/image" Target="../media/image76.emf"/><Relationship Id="rId1" Type="http://schemas.openxmlformats.org/officeDocument/2006/relationships/slideLayout" Target="../slideLayouts/slideLayout2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9.xml"/></Relationships>
</file>

<file path=ppt/slides/_rels/slide30.xml.rels><?xml version="1.0" encoding="UTF-8" standalone="yes"?>
<Relationships xmlns="http://schemas.openxmlformats.org/package/2006/relationships"><Relationship Id="rId3" Type="http://schemas.openxmlformats.org/officeDocument/2006/relationships/image" Target="../media/image77.emf"/><Relationship Id="rId2" Type="http://schemas.openxmlformats.org/officeDocument/2006/relationships/notesSlide" Target="../notesSlides/notesSlide15.xml"/><Relationship Id="rId1" Type="http://schemas.openxmlformats.org/officeDocument/2006/relationships/slideLayout" Target="../slideLayouts/slideLayout21.xml"/><Relationship Id="rId4" Type="http://schemas.openxmlformats.org/officeDocument/2006/relationships/image" Target="../media/image78.emf"/></Relationships>
</file>

<file path=ppt/slides/_rels/slide31.xml.rels><?xml version="1.0" encoding="UTF-8" standalone="yes"?>
<Relationships xmlns="http://schemas.openxmlformats.org/package/2006/relationships"><Relationship Id="rId3" Type="http://schemas.openxmlformats.org/officeDocument/2006/relationships/image" Target="../media/image79.emf"/><Relationship Id="rId2" Type="http://schemas.openxmlformats.org/officeDocument/2006/relationships/notesSlide" Target="../notesSlides/notesSlide16.xml"/><Relationship Id="rId1" Type="http://schemas.openxmlformats.org/officeDocument/2006/relationships/slideLayout" Target="../slideLayouts/slideLayout21.xml"/></Relationships>
</file>

<file path=ppt/slides/_rels/slide32.xml.rels><?xml version="1.0" encoding="UTF-8" standalone="yes"?>
<Relationships xmlns="http://schemas.openxmlformats.org/package/2006/relationships"><Relationship Id="rId3" Type="http://schemas.openxmlformats.org/officeDocument/2006/relationships/image" Target="../media/image80.emf"/><Relationship Id="rId2" Type="http://schemas.openxmlformats.org/officeDocument/2006/relationships/notesSlide" Target="../notesSlides/notesSlide17.xml"/><Relationship Id="rId1" Type="http://schemas.openxmlformats.org/officeDocument/2006/relationships/slideLayout" Target="../slideLayouts/slideLayout21.xml"/></Relationships>
</file>

<file path=ppt/slides/_rels/slide33.xml.rels><?xml version="1.0" encoding="UTF-8" standalone="yes"?>
<Relationships xmlns="http://schemas.openxmlformats.org/package/2006/relationships"><Relationship Id="rId2" Type="http://schemas.openxmlformats.org/officeDocument/2006/relationships/comments" Target="../comments/comment4.xml"/><Relationship Id="rId1" Type="http://schemas.openxmlformats.org/officeDocument/2006/relationships/slideLayout" Target="../slideLayouts/slideLayout39.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2" Type="http://schemas.openxmlformats.org/officeDocument/2006/relationships/comments" Target="../comments/comment5.xml"/><Relationship Id="rId1" Type="http://schemas.openxmlformats.org/officeDocument/2006/relationships/slideLayout" Target="../slideLayouts/slideLayout2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89.xml"/></Relationships>
</file>

<file path=ppt/slides/_rels/slide42.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21.xml"/><Relationship Id="rId1" Type="http://schemas.openxmlformats.org/officeDocument/2006/relationships/slideLayout" Target="../slideLayouts/slideLayout73.xml"/></Relationships>
</file>

<file path=ppt/slides/_rels/slide43.xml.rels><?xml version="1.0" encoding="UTF-8" standalone="yes"?>
<Relationships xmlns="http://schemas.openxmlformats.org/package/2006/relationships"><Relationship Id="rId3" Type="http://schemas.openxmlformats.org/officeDocument/2006/relationships/image" Target="../media/image82.jpg"/><Relationship Id="rId2" Type="http://schemas.openxmlformats.org/officeDocument/2006/relationships/notesSlide" Target="../notesSlides/notesSlide22.xml"/><Relationship Id="rId1" Type="http://schemas.openxmlformats.org/officeDocument/2006/relationships/slideLayout" Target="../slideLayouts/slideLayout91.xml"/><Relationship Id="rId5" Type="http://schemas.openxmlformats.org/officeDocument/2006/relationships/image" Target="../media/image84.png"/><Relationship Id="rId4" Type="http://schemas.openxmlformats.org/officeDocument/2006/relationships/image" Target="../media/image83.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92.xml"/></Relationships>
</file>

<file path=ppt/slides/_rels/slide45.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24.xml"/><Relationship Id="rId1" Type="http://schemas.openxmlformats.org/officeDocument/2006/relationships/slideLayout" Target="../slideLayouts/slideLayout77.xml"/><Relationship Id="rId4" Type="http://schemas.openxmlformats.org/officeDocument/2006/relationships/image" Target="../media/image84.png"/></Relationships>
</file>

<file path=ppt/slides/_rels/slide46.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25.xml"/><Relationship Id="rId1" Type="http://schemas.openxmlformats.org/officeDocument/2006/relationships/slideLayout" Target="../slideLayouts/slideLayout91.xml"/></Relationships>
</file>

<file path=ppt/slides/_rels/slide47.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26.xml"/><Relationship Id="rId1" Type="http://schemas.openxmlformats.org/officeDocument/2006/relationships/slideLayout" Target="../slideLayouts/slideLayout91.xml"/></Relationships>
</file>

<file path=ppt/slides/_rels/slide48.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27.xml"/><Relationship Id="rId1" Type="http://schemas.openxmlformats.org/officeDocument/2006/relationships/slideLayout" Target="../slideLayouts/slideLayout91.xml"/></Relationships>
</file>

<file path=ppt/slides/_rels/slide49.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28.xml"/><Relationship Id="rId1" Type="http://schemas.openxmlformats.org/officeDocument/2006/relationships/slideLayout" Target="../slideLayouts/slideLayout91.xml"/><Relationship Id="rId5" Type="http://schemas.openxmlformats.org/officeDocument/2006/relationships/image" Target="../media/image90.png"/><Relationship Id="rId4" Type="http://schemas.openxmlformats.org/officeDocument/2006/relationships/image" Target="../media/image89.png"/></Relationships>
</file>

<file path=ppt/slides/_rels/slide5.xml.rels><?xml version="1.0" encoding="UTF-8" standalone="yes"?>
<Relationships xmlns="http://schemas.openxmlformats.org/package/2006/relationships"><Relationship Id="rId2" Type="http://schemas.openxmlformats.org/officeDocument/2006/relationships/comments" Target="../comments/comment2.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29.xml"/><Relationship Id="rId1" Type="http://schemas.openxmlformats.org/officeDocument/2006/relationships/slideLayout" Target="../slideLayouts/slideLayout77.xml"/><Relationship Id="rId4" Type="http://schemas.openxmlformats.org/officeDocument/2006/relationships/image" Target="../media/image84.png"/></Relationships>
</file>

<file path=ppt/slides/_rels/slide51.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30.xml"/><Relationship Id="rId1" Type="http://schemas.openxmlformats.org/officeDocument/2006/relationships/slideLayout" Target="../slideLayouts/slideLayout91.xml"/><Relationship Id="rId4" Type="http://schemas.openxmlformats.org/officeDocument/2006/relationships/image" Target="../media/image92.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xml"/><Relationship Id="rId1" Type="http://schemas.openxmlformats.org/officeDocument/2006/relationships/slideLayout" Target="../slideLayouts/slideLayout92.xml"/><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6.png"/><Relationship Id="rId18" Type="http://schemas.openxmlformats.org/officeDocument/2006/relationships/image" Target="../media/image41.png"/><Relationship Id="rId26" Type="http://schemas.openxmlformats.org/officeDocument/2006/relationships/image" Target="../media/image49.jpeg"/><Relationship Id="rId3" Type="http://schemas.openxmlformats.org/officeDocument/2006/relationships/image" Target="../media/image26.png"/><Relationship Id="rId21" Type="http://schemas.openxmlformats.org/officeDocument/2006/relationships/image" Target="../media/image44.png"/><Relationship Id="rId7" Type="http://schemas.openxmlformats.org/officeDocument/2006/relationships/image" Target="../media/image30.png"/><Relationship Id="rId12" Type="http://schemas.openxmlformats.org/officeDocument/2006/relationships/image" Target="../media/image35.png"/><Relationship Id="rId17" Type="http://schemas.openxmlformats.org/officeDocument/2006/relationships/image" Target="../media/image40.png"/><Relationship Id="rId25" Type="http://schemas.openxmlformats.org/officeDocument/2006/relationships/image" Target="../media/image48.png"/><Relationship Id="rId2" Type="http://schemas.openxmlformats.org/officeDocument/2006/relationships/notesSlide" Target="../notesSlides/notesSlide3.xml"/><Relationship Id="rId16" Type="http://schemas.openxmlformats.org/officeDocument/2006/relationships/image" Target="../media/image39.png"/><Relationship Id="rId20" Type="http://schemas.openxmlformats.org/officeDocument/2006/relationships/image" Target="../media/image43.png"/><Relationship Id="rId29" Type="http://schemas.openxmlformats.org/officeDocument/2006/relationships/image" Target="../media/image52.png"/><Relationship Id="rId1" Type="http://schemas.openxmlformats.org/officeDocument/2006/relationships/slideLayout" Target="../slideLayouts/slideLayout15.xml"/><Relationship Id="rId6" Type="http://schemas.openxmlformats.org/officeDocument/2006/relationships/image" Target="../media/image29.png"/><Relationship Id="rId11" Type="http://schemas.openxmlformats.org/officeDocument/2006/relationships/image" Target="../media/image34.png"/><Relationship Id="rId24" Type="http://schemas.openxmlformats.org/officeDocument/2006/relationships/image" Target="../media/image47.png"/><Relationship Id="rId5" Type="http://schemas.openxmlformats.org/officeDocument/2006/relationships/image" Target="../media/image28.png"/><Relationship Id="rId15" Type="http://schemas.openxmlformats.org/officeDocument/2006/relationships/image" Target="../media/image38.png"/><Relationship Id="rId23" Type="http://schemas.openxmlformats.org/officeDocument/2006/relationships/image" Target="../media/image46.png"/><Relationship Id="rId28" Type="http://schemas.openxmlformats.org/officeDocument/2006/relationships/image" Target="../media/image51.jpeg"/><Relationship Id="rId10" Type="http://schemas.openxmlformats.org/officeDocument/2006/relationships/image" Target="../media/image33.png"/><Relationship Id="rId19" Type="http://schemas.openxmlformats.org/officeDocument/2006/relationships/image" Target="../media/image42.png"/><Relationship Id="rId4" Type="http://schemas.openxmlformats.org/officeDocument/2006/relationships/image" Target="../media/image27.png"/><Relationship Id="rId9" Type="http://schemas.openxmlformats.org/officeDocument/2006/relationships/image" Target="../media/image32.png"/><Relationship Id="rId14" Type="http://schemas.openxmlformats.org/officeDocument/2006/relationships/image" Target="../media/image37.png"/><Relationship Id="rId22" Type="http://schemas.openxmlformats.org/officeDocument/2006/relationships/image" Target="../media/image45.png"/><Relationship Id="rId27" Type="http://schemas.openxmlformats.org/officeDocument/2006/relationships/image" Target="../media/image50.png"/></Relationships>
</file>

<file path=ppt/slides/_rels/slide9.xml.rels><?xml version="1.0" encoding="UTF-8" standalone="yes"?>
<Relationships xmlns="http://schemas.openxmlformats.org/package/2006/relationships"><Relationship Id="rId8" Type="http://schemas.openxmlformats.org/officeDocument/2006/relationships/image" Target="../media/image57.jpeg"/><Relationship Id="rId13" Type="http://schemas.openxmlformats.org/officeDocument/2006/relationships/image" Target="../media/image62.jpeg"/><Relationship Id="rId18" Type="http://schemas.openxmlformats.org/officeDocument/2006/relationships/image" Target="../media/image31.png"/><Relationship Id="rId3" Type="http://schemas.openxmlformats.org/officeDocument/2006/relationships/image" Target="../media/image53.png"/><Relationship Id="rId21" Type="http://schemas.openxmlformats.org/officeDocument/2006/relationships/image" Target="../media/image51.jpeg"/><Relationship Id="rId7" Type="http://schemas.openxmlformats.org/officeDocument/2006/relationships/image" Target="../media/image39.png"/><Relationship Id="rId12" Type="http://schemas.openxmlformats.org/officeDocument/2006/relationships/image" Target="../media/image61.jpeg"/><Relationship Id="rId17" Type="http://schemas.openxmlformats.org/officeDocument/2006/relationships/image" Target="../media/image38.png"/><Relationship Id="rId2" Type="http://schemas.openxmlformats.org/officeDocument/2006/relationships/notesSlide" Target="../notesSlides/notesSlide4.xml"/><Relationship Id="rId16" Type="http://schemas.openxmlformats.org/officeDocument/2006/relationships/image" Target="../media/image40.png"/><Relationship Id="rId20" Type="http://schemas.openxmlformats.org/officeDocument/2006/relationships/image" Target="../media/image52.png"/><Relationship Id="rId1" Type="http://schemas.openxmlformats.org/officeDocument/2006/relationships/slideLayout" Target="../slideLayouts/slideLayout15.xml"/><Relationship Id="rId6" Type="http://schemas.openxmlformats.org/officeDocument/2006/relationships/image" Target="../media/image56.jpeg"/><Relationship Id="rId11" Type="http://schemas.openxmlformats.org/officeDocument/2006/relationships/image" Target="../media/image60.png"/><Relationship Id="rId24" Type="http://schemas.openxmlformats.org/officeDocument/2006/relationships/image" Target="../media/image67.png"/><Relationship Id="rId5" Type="http://schemas.openxmlformats.org/officeDocument/2006/relationships/image" Target="../media/image55.jpeg"/><Relationship Id="rId15" Type="http://schemas.openxmlformats.org/officeDocument/2006/relationships/image" Target="../media/image63.png"/><Relationship Id="rId23" Type="http://schemas.openxmlformats.org/officeDocument/2006/relationships/image" Target="../media/image66.png"/><Relationship Id="rId10" Type="http://schemas.openxmlformats.org/officeDocument/2006/relationships/image" Target="../media/image59.png"/><Relationship Id="rId19" Type="http://schemas.openxmlformats.org/officeDocument/2006/relationships/image" Target="../media/image64.jpeg"/><Relationship Id="rId4" Type="http://schemas.openxmlformats.org/officeDocument/2006/relationships/image" Target="../media/image54.png"/><Relationship Id="rId9" Type="http://schemas.openxmlformats.org/officeDocument/2006/relationships/image" Target="../media/image58.jpeg"/><Relationship Id="rId14" Type="http://schemas.openxmlformats.org/officeDocument/2006/relationships/image" Target="../media/image44.png"/><Relationship Id="rId22" Type="http://schemas.openxmlformats.org/officeDocument/2006/relationships/image" Target="../media/image6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grant park festival">
            <a:extLst>
              <a:ext uri="{FF2B5EF4-FFF2-40B4-BE49-F238E27FC236}">
                <a16:creationId xmlns:a16="http://schemas.microsoft.com/office/drawing/2014/main" id="{80940172-F7DC-4469-BF82-9F5C3FF54F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887" y="-993194"/>
            <a:ext cx="12487702" cy="700976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D050D5E6-A770-4699-832E-001DDC701BE6}"/>
              </a:ext>
            </a:extLst>
          </p:cNvPr>
          <p:cNvSpPr/>
          <p:nvPr/>
        </p:nvSpPr>
        <p:spPr>
          <a:xfrm>
            <a:off x="354842" y="4966719"/>
            <a:ext cx="5841002" cy="892552"/>
          </a:xfrm>
          <a:prstGeom prst="rect">
            <a:avLst/>
          </a:prstGeom>
        </p:spPr>
        <p:txBody>
          <a:bodyPr wrap="square">
            <a:spAutoFit/>
          </a:bodyPr>
          <a:lstStyle/>
          <a:p>
            <a:r>
              <a:rPr lang="en-US" sz="2600" dirty="0">
                <a:solidFill>
                  <a:schemeClr val="bg1"/>
                </a:solidFill>
              </a:rPr>
              <a:t>BAFA’s 50th: 14 November 2019</a:t>
            </a:r>
          </a:p>
          <a:p>
            <a:r>
              <a:rPr lang="en-US" sz="2600" dirty="0">
                <a:solidFill>
                  <a:schemeClr val="bg1"/>
                </a:solidFill>
              </a:rPr>
              <a:t>London, UK</a:t>
            </a:r>
          </a:p>
        </p:txBody>
      </p:sp>
      <p:sp>
        <p:nvSpPr>
          <p:cNvPr id="6" name="Rectangle 5">
            <a:extLst>
              <a:ext uri="{FF2B5EF4-FFF2-40B4-BE49-F238E27FC236}">
                <a16:creationId xmlns:a16="http://schemas.microsoft.com/office/drawing/2014/main" id="{F80ABB67-8477-4E8A-A09F-8C737D03778F}"/>
              </a:ext>
            </a:extLst>
          </p:cNvPr>
          <p:cNvSpPr/>
          <p:nvPr/>
        </p:nvSpPr>
        <p:spPr>
          <a:xfrm>
            <a:off x="204716" y="2051578"/>
            <a:ext cx="4928805" cy="1569660"/>
          </a:xfrm>
          <a:prstGeom prst="rect">
            <a:avLst/>
          </a:prstGeom>
        </p:spPr>
        <p:txBody>
          <a:bodyPr wrap="square">
            <a:spAutoFit/>
          </a:bodyPr>
          <a:lstStyle/>
          <a:p>
            <a:r>
              <a:rPr lang="en-US" sz="9600" i="1" dirty="0">
                <a:solidFill>
                  <a:schemeClr val="bg1"/>
                </a:solidFill>
                <a:latin typeface="Garamond" panose="02020404030301010803" pitchFamily="18" charset="0"/>
              </a:rPr>
              <a:t>TRG Arts </a:t>
            </a:r>
          </a:p>
        </p:txBody>
      </p:sp>
      <p:sp>
        <p:nvSpPr>
          <p:cNvPr id="2" name="Rectangle 1">
            <a:extLst>
              <a:ext uri="{FF2B5EF4-FFF2-40B4-BE49-F238E27FC236}">
                <a16:creationId xmlns:a16="http://schemas.microsoft.com/office/drawing/2014/main" id="{A45929BE-5754-4418-9C15-F1FF6269B4A4}"/>
              </a:ext>
            </a:extLst>
          </p:cNvPr>
          <p:cNvSpPr/>
          <p:nvPr/>
        </p:nvSpPr>
        <p:spPr>
          <a:xfrm>
            <a:off x="266130" y="3107282"/>
            <a:ext cx="8778025" cy="1569660"/>
          </a:xfrm>
          <a:prstGeom prst="rect">
            <a:avLst/>
          </a:prstGeom>
        </p:spPr>
        <p:txBody>
          <a:bodyPr wrap="square">
            <a:spAutoFit/>
          </a:bodyPr>
          <a:lstStyle/>
          <a:p>
            <a:pPr lvl="0"/>
            <a:r>
              <a:rPr lang="en-US" sz="9600" i="1" dirty="0">
                <a:solidFill>
                  <a:prstClr val="white"/>
                </a:solidFill>
                <a:latin typeface="Garamond" panose="02020404030301010803" pitchFamily="18" charset="0"/>
              </a:rPr>
              <a:t>Festivals &amp; Loyalty</a:t>
            </a:r>
          </a:p>
        </p:txBody>
      </p:sp>
    </p:spTree>
    <p:extLst>
      <p:ext uri="{BB962C8B-B14F-4D97-AF65-F5344CB8AC3E}">
        <p14:creationId xmlns:p14="http://schemas.microsoft.com/office/powerpoint/2010/main" val="11090917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5B56C6-029F-4FC8-B3E6-E1E5DB574476}"/>
              </a:ext>
            </a:extLst>
          </p:cNvPr>
          <p:cNvSpPr>
            <a:spLocks noGrp="1"/>
          </p:cNvSpPr>
          <p:nvPr>
            <p:ph type="title"/>
          </p:nvPr>
        </p:nvSpPr>
        <p:spPr/>
        <p:txBody>
          <a:bodyPr>
            <a:normAutofit/>
          </a:bodyPr>
          <a:lstStyle/>
          <a:p>
            <a:r>
              <a:rPr lang="en-US" sz="3600" dirty="0"/>
              <a:t>Patron-generated Revenue</a:t>
            </a:r>
          </a:p>
        </p:txBody>
      </p:sp>
      <p:sp>
        <p:nvSpPr>
          <p:cNvPr id="5" name="Text Placeholder 4">
            <a:extLst>
              <a:ext uri="{FF2B5EF4-FFF2-40B4-BE49-F238E27FC236}">
                <a16:creationId xmlns:a16="http://schemas.microsoft.com/office/drawing/2014/main" id="{C8E33CA2-9D87-451F-8993-190FA1C2E9A0}"/>
              </a:ext>
            </a:extLst>
          </p:cNvPr>
          <p:cNvSpPr>
            <a:spLocks noGrp="1"/>
          </p:cNvSpPr>
          <p:nvPr>
            <p:ph type="body" sz="quarter" idx="13"/>
          </p:nvPr>
        </p:nvSpPr>
        <p:spPr/>
        <p:txBody>
          <a:bodyPr/>
          <a:lstStyle/>
          <a:p>
            <a:r>
              <a:rPr lang="en-US" dirty="0"/>
              <a:t>How to Calculate It</a:t>
            </a:r>
          </a:p>
        </p:txBody>
      </p:sp>
      <p:sp>
        <p:nvSpPr>
          <p:cNvPr id="9" name="Rectangle 8">
            <a:extLst>
              <a:ext uri="{FF2B5EF4-FFF2-40B4-BE49-F238E27FC236}">
                <a16:creationId xmlns:a16="http://schemas.microsoft.com/office/drawing/2014/main" id="{EFBCE71D-A43B-465A-BD13-83045D19CD75}"/>
              </a:ext>
            </a:extLst>
          </p:cNvPr>
          <p:cNvSpPr/>
          <p:nvPr/>
        </p:nvSpPr>
        <p:spPr>
          <a:xfrm>
            <a:off x="8895872" y="1779807"/>
            <a:ext cx="2318657" cy="1796143"/>
          </a:xfrm>
          <a:prstGeom prst="rect">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mj-lt"/>
              </a:rPr>
              <a:t>Individual Giving</a:t>
            </a:r>
          </a:p>
        </p:txBody>
      </p:sp>
      <p:sp>
        <p:nvSpPr>
          <p:cNvPr id="10" name="Plus Sign 9">
            <a:extLst>
              <a:ext uri="{FF2B5EF4-FFF2-40B4-BE49-F238E27FC236}">
                <a16:creationId xmlns:a16="http://schemas.microsoft.com/office/drawing/2014/main" id="{7D5E99CD-78C9-4FB3-889A-2375E093E052}"/>
              </a:ext>
            </a:extLst>
          </p:cNvPr>
          <p:cNvSpPr/>
          <p:nvPr/>
        </p:nvSpPr>
        <p:spPr>
          <a:xfrm>
            <a:off x="3659903" y="2220678"/>
            <a:ext cx="914400" cy="914400"/>
          </a:xfrm>
          <a:prstGeom prst="mathPlus">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70FE342-B199-4DA6-A227-B33087D39C0C}"/>
              </a:ext>
            </a:extLst>
          </p:cNvPr>
          <p:cNvSpPr/>
          <p:nvPr/>
        </p:nvSpPr>
        <p:spPr>
          <a:xfrm>
            <a:off x="977471" y="1779807"/>
            <a:ext cx="2318657" cy="1796143"/>
          </a:xfrm>
          <a:prstGeom prst="rect">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mj-lt"/>
              </a:rPr>
              <a:t>Tickets</a:t>
            </a:r>
            <a:endParaRPr lang="en-US" sz="3600" dirty="0">
              <a:latin typeface="+mj-lt"/>
            </a:endParaRPr>
          </a:p>
        </p:txBody>
      </p:sp>
      <p:sp>
        <p:nvSpPr>
          <p:cNvPr id="12" name="Plus Sign 11">
            <a:extLst>
              <a:ext uri="{FF2B5EF4-FFF2-40B4-BE49-F238E27FC236}">
                <a16:creationId xmlns:a16="http://schemas.microsoft.com/office/drawing/2014/main" id="{C8696EBB-CA50-489E-BED5-E91D4FF5DA35}"/>
              </a:ext>
            </a:extLst>
          </p:cNvPr>
          <p:cNvSpPr/>
          <p:nvPr/>
        </p:nvSpPr>
        <p:spPr>
          <a:xfrm>
            <a:off x="7619104" y="2220678"/>
            <a:ext cx="914400" cy="914400"/>
          </a:xfrm>
          <a:prstGeom prst="mathPlus">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3619B83-DCDC-499D-82E8-4BF7A900DCE0}"/>
              </a:ext>
            </a:extLst>
          </p:cNvPr>
          <p:cNvSpPr/>
          <p:nvPr/>
        </p:nvSpPr>
        <p:spPr>
          <a:xfrm>
            <a:off x="4938079" y="1779807"/>
            <a:ext cx="2318657" cy="1796143"/>
          </a:xfrm>
          <a:prstGeom prst="rect">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mj-lt"/>
              </a:rPr>
              <a:t>Subscriptions/</a:t>
            </a:r>
            <a:br>
              <a:rPr lang="en-US" sz="2400" dirty="0">
                <a:latin typeface="+mj-lt"/>
              </a:rPr>
            </a:br>
            <a:r>
              <a:rPr lang="en-US" sz="2400" dirty="0">
                <a:latin typeface="+mj-lt"/>
              </a:rPr>
              <a:t>Memberships</a:t>
            </a:r>
          </a:p>
        </p:txBody>
      </p:sp>
      <p:sp>
        <p:nvSpPr>
          <p:cNvPr id="14" name="Equals 13">
            <a:extLst>
              <a:ext uri="{FF2B5EF4-FFF2-40B4-BE49-F238E27FC236}">
                <a16:creationId xmlns:a16="http://schemas.microsoft.com/office/drawing/2014/main" id="{57E0DAD7-10AF-4000-A467-EDC182418BF8}"/>
              </a:ext>
            </a:extLst>
          </p:cNvPr>
          <p:cNvSpPr/>
          <p:nvPr/>
        </p:nvSpPr>
        <p:spPr>
          <a:xfrm>
            <a:off x="5638799" y="3744228"/>
            <a:ext cx="914400" cy="914400"/>
          </a:xfrm>
          <a:prstGeom prst="mathEqual">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Rectangle 14">
            <a:extLst>
              <a:ext uri="{FF2B5EF4-FFF2-40B4-BE49-F238E27FC236}">
                <a16:creationId xmlns:a16="http://schemas.microsoft.com/office/drawing/2014/main" id="{25E9CD9F-9B40-4ADC-AEA5-F703B059DCC1}"/>
              </a:ext>
            </a:extLst>
          </p:cNvPr>
          <p:cNvSpPr/>
          <p:nvPr/>
        </p:nvSpPr>
        <p:spPr>
          <a:xfrm>
            <a:off x="3956956" y="4826906"/>
            <a:ext cx="4278086" cy="1796143"/>
          </a:xfrm>
          <a:prstGeom prst="rect">
            <a:avLst/>
          </a:prstGeom>
          <a:solidFill>
            <a:schemeClr val="bg1"/>
          </a:solidFill>
          <a:ln w="57150">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accent2"/>
                </a:solidFill>
                <a:latin typeface="+mj-lt"/>
              </a:rPr>
              <a:t>Patron-generated Revenue</a:t>
            </a:r>
          </a:p>
        </p:txBody>
      </p:sp>
    </p:spTree>
    <p:extLst>
      <p:ext uri="{BB962C8B-B14F-4D97-AF65-F5344CB8AC3E}">
        <p14:creationId xmlns:p14="http://schemas.microsoft.com/office/powerpoint/2010/main" val="15333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3" grpId="0" animBg="1"/>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19AB0-188D-4A17-908E-8300AA319EBD}"/>
              </a:ext>
            </a:extLst>
          </p:cNvPr>
          <p:cNvSpPr>
            <a:spLocks noGrp="1"/>
          </p:cNvSpPr>
          <p:nvPr>
            <p:ph type="title"/>
          </p:nvPr>
        </p:nvSpPr>
        <p:spPr/>
        <p:txBody>
          <a:bodyPr/>
          <a:lstStyle/>
          <a:p>
            <a:r>
              <a:rPr lang="en-US" dirty="0"/>
              <a:t>Patron-generated Revenue</a:t>
            </a:r>
          </a:p>
        </p:txBody>
      </p:sp>
      <p:sp>
        <p:nvSpPr>
          <p:cNvPr id="4" name="Text Placeholder 3">
            <a:extLst>
              <a:ext uri="{FF2B5EF4-FFF2-40B4-BE49-F238E27FC236}">
                <a16:creationId xmlns:a16="http://schemas.microsoft.com/office/drawing/2014/main" id="{A394412D-B848-4EE0-9A33-4607BD033396}"/>
              </a:ext>
            </a:extLst>
          </p:cNvPr>
          <p:cNvSpPr>
            <a:spLocks noGrp="1"/>
          </p:cNvSpPr>
          <p:nvPr>
            <p:ph type="body" sz="quarter" idx="13"/>
          </p:nvPr>
        </p:nvSpPr>
        <p:spPr/>
        <p:txBody>
          <a:bodyPr/>
          <a:lstStyle/>
          <a:p>
            <a:r>
              <a:rPr lang="en-US" dirty="0"/>
              <a:t>Recent Client Examples</a:t>
            </a:r>
          </a:p>
        </p:txBody>
      </p:sp>
      <p:sp>
        <p:nvSpPr>
          <p:cNvPr id="5" name="Rectangle 4">
            <a:extLst>
              <a:ext uri="{FF2B5EF4-FFF2-40B4-BE49-F238E27FC236}">
                <a16:creationId xmlns:a16="http://schemas.microsoft.com/office/drawing/2014/main" id="{E0459F5C-E474-4749-B6F1-7682F01C17A6}"/>
              </a:ext>
            </a:extLst>
          </p:cNvPr>
          <p:cNvSpPr/>
          <p:nvPr/>
        </p:nvSpPr>
        <p:spPr>
          <a:xfrm>
            <a:off x="1291460" y="1848626"/>
            <a:ext cx="2648482" cy="1569660"/>
          </a:xfrm>
          <a:prstGeom prst="rect">
            <a:avLst/>
          </a:prstGeom>
        </p:spPr>
        <p:txBody>
          <a:bodyPr wrap="none">
            <a:spAutoFit/>
          </a:bodyPr>
          <a:lstStyle/>
          <a:p>
            <a:pPr lvl="0">
              <a:defRPr/>
            </a:pPr>
            <a:r>
              <a:rPr lang="en-US" sz="9600" dirty="0">
                <a:solidFill>
                  <a:schemeClr val="accent2"/>
                </a:solidFill>
                <a:latin typeface="Arial" panose="020B0604020202020204" pitchFamily="34" charset="0"/>
                <a:cs typeface="Arial" panose="020B0604020202020204" pitchFamily="34" charset="0"/>
              </a:rPr>
              <a:t>98%</a:t>
            </a:r>
          </a:p>
        </p:txBody>
      </p:sp>
      <p:sp>
        <p:nvSpPr>
          <p:cNvPr id="6" name="Rectangle 5">
            <a:extLst>
              <a:ext uri="{FF2B5EF4-FFF2-40B4-BE49-F238E27FC236}">
                <a16:creationId xmlns:a16="http://schemas.microsoft.com/office/drawing/2014/main" id="{6C4C800B-8112-414F-B83C-6BA20ED73470}"/>
              </a:ext>
            </a:extLst>
          </p:cNvPr>
          <p:cNvSpPr/>
          <p:nvPr/>
        </p:nvSpPr>
        <p:spPr>
          <a:xfrm>
            <a:off x="6380651" y="2387599"/>
            <a:ext cx="1725152" cy="1015663"/>
          </a:xfrm>
          <a:prstGeom prst="rect">
            <a:avLst/>
          </a:prstGeom>
        </p:spPr>
        <p:txBody>
          <a:bodyPr wrap="none">
            <a:spAutoFit/>
          </a:bodyPr>
          <a:lstStyle/>
          <a:p>
            <a:pPr lvl="0">
              <a:defRPr/>
            </a:pPr>
            <a:r>
              <a:rPr lang="en-US" sz="6000" dirty="0">
                <a:solidFill>
                  <a:schemeClr val="accent2"/>
                </a:solidFill>
                <a:latin typeface="Arial" panose="020B0604020202020204" pitchFamily="34" charset="0"/>
                <a:cs typeface="Arial" panose="020B0604020202020204" pitchFamily="34" charset="0"/>
              </a:rPr>
              <a:t>63%</a:t>
            </a:r>
          </a:p>
        </p:txBody>
      </p:sp>
      <p:sp>
        <p:nvSpPr>
          <p:cNvPr id="7" name="Rectangle 6">
            <a:extLst>
              <a:ext uri="{FF2B5EF4-FFF2-40B4-BE49-F238E27FC236}">
                <a16:creationId xmlns:a16="http://schemas.microsoft.com/office/drawing/2014/main" id="{836574B8-DCD7-466F-8EB9-EF0A5AC06671}"/>
              </a:ext>
            </a:extLst>
          </p:cNvPr>
          <p:cNvSpPr/>
          <p:nvPr/>
        </p:nvSpPr>
        <p:spPr>
          <a:xfrm>
            <a:off x="8581176" y="1355180"/>
            <a:ext cx="1314784" cy="769441"/>
          </a:xfrm>
          <a:prstGeom prst="rect">
            <a:avLst/>
          </a:prstGeom>
        </p:spPr>
        <p:txBody>
          <a:bodyPr wrap="none">
            <a:spAutoFit/>
          </a:bodyPr>
          <a:lstStyle/>
          <a:p>
            <a:pPr lvl="0">
              <a:defRPr/>
            </a:pPr>
            <a:r>
              <a:rPr lang="en-US" sz="4400" dirty="0">
                <a:solidFill>
                  <a:schemeClr val="accent2"/>
                </a:solidFill>
                <a:latin typeface="Arial" panose="020B0604020202020204" pitchFamily="34" charset="0"/>
                <a:cs typeface="Arial" panose="020B0604020202020204" pitchFamily="34" charset="0"/>
              </a:rPr>
              <a:t>48%</a:t>
            </a:r>
          </a:p>
        </p:txBody>
      </p:sp>
      <p:sp>
        <p:nvSpPr>
          <p:cNvPr id="8" name="Rectangle 7">
            <a:extLst>
              <a:ext uri="{FF2B5EF4-FFF2-40B4-BE49-F238E27FC236}">
                <a16:creationId xmlns:a16="http://schemas.microsoft.com/office/drawing/2014/main" id="{5F56D617-FC5A-4275-A929-5C58C07256B8}"/>
              </a:ext>
            </a:extLst>
          </p:cNvPr>
          <p:cNvSpPr/>
          <p:nvPr/>
        </p:nvSpPr>
        <p:spPr>
          <a:xfrm>
            <a:off x="8686364" y="5169434"/>
            <a:ext cx="2238113" cy="1323439"/>
          </a:xfrm>
          <a:prstGeom prst="rect">
            <a:avLst/>
          </a:prstGeom>
        </p:spPr>
        <p:txBody>
          <a:bodyPr wrap="none">
            <a:spAutoFit/>
          </a:bodyPr>
          <a:lstStyle/>
          <a:p>
            <a:pPr lvl="0">
              <a:defRPr/>
            </a:pPr>
            <a:r>
              <a:rPr lang="en-US" sz="8000" dirty="0">
                <a:solidFill>
                  <a:schemeClr val="accent2"/>
                </a:solidFill>
                <a:latin typeface="Arial" panose="020B0604020202020204" pitchFamily="34" charset="0"/>
                <a:cs typeface="Arial" panose="020B0604020202020204" pitchFamily="34" charset="0"/>
              </a:rPr>
              <a:t>93%</a:t>
            </a:r>
          </a:p>
        </p:txBody>
      </p:sp>
      <p:sp>
        <p:nvSpPr>
          <p:cNvPr id="9" name="Rectangle 8">
            <a:extLst>
              <a:ext uri="{FF2B5EF4-FFF2-40B4-BE49-F238E27FC236}">
                <a16:creationId xmlns:a16="http://schemas.microsoft.com/office/drawing/2014/main" id="{1930FC3C-98F6-4AB9-BDB2-A293E5B638B5}"/>
              </a:ext>
            </a:extLst>
          </p:cNvPr>
          <p:cNvSpPr/>
          <p:nvPr/>
        </p:nvSpPr>
        <p:spPr>
          <a:xfrm>
            <a:off x="6542738" y="4815491"/>
            <a:ext cx="1212191" cy="707886"/>
          </a:xfrm>
          <a:prstGeom prst="rect">
            <a:avLst/>
          </a:prstGeom>
        </p:spPr>
        <p:txBody>
          <a:bodyPr wrap="none">
            <a:spAutoFit/>
          </a:bodyPr>
          <a:lstStyle/>
          <a:p>
            <a:pPr lvl="0">
              <a:defRPr/>
            </a:pPr>
            <a:r>
              <a:rPr lang="en-US" sz="4000" dirty="0">
                <a:solidFill>
                  <a:schemeClr val="accent2"/>
                </a:solidFill>
                <a:latin typeface="Arial" panose="020B0604020202020204" pitchFamily="34" charset="0"/>
                <a:cs typeface="Arial" panose="020B0604020202020204" pitchFamily="34" charset="0"/>
              </a:rPr>
              <a:t>42%</a:t>
            </a:r>
          </a:p>
        </p:txBody>
      </p:sp>
      <p:sp>
        <p:nvSpPr>
          <p:cNvPr id="10" name="Rectangle 9">
            <a:extLst>
              <a:ext uri="{FF2B5EF4-FFF2-40B4-BE49-F238E27FC236}">
                <a16:creationId xmlns:a16="http://schemas.microsoft.com/office/drawing/2014/main" id="{087D2BD0-51FF-47D4-91D7-C22FC7ADDC3D}"/>
              </a:ext>
            </a:extLst>
          </p:cNvPr>
          <p:cNvSpPr/>
          <p:nvPr/>
        </p:nvSpPr>
        <p:spPr>
          <a:xfrm>
            <a:off x="9111207" y="3274057"/>
            <a:ext cx="1725152" cy="1015663"/>
          </a:xfrm>
          <a:prstGeom prst="rect">
            <a:avLst/>
          </a:prstGeom>
        </p:spPr>
        <p:txBody>
          <a:bodyPr wrap="none">
            <a:spAutoFit/>
          </a:bodyPr>
          <a:lstStyle/>
          <a:p>
            <a:pPr lvl="0">
              <a:defRPr/>
            </a:pPr>
            <a:r>
              <a:rPr lang="en-US" sz="6000" dirty="0">
                <a:solidFill>
                  <a:schemeClr val="accent2"/>
                </a:solidFill>
                <a:latin typeface="Arial" panose="020B0604020202020204" pitchFamily="34" charset="0"/>
                <a:cs typeface="Arial" panose="020B0604020202020204" pitchFamily="34" charset="0"/>
              </a:rPr>
              <a:t>71%</a:t>
            </a:r>
          </a:p>
        </p:txBody>
      </p:sp>
      <p:sp>
        <p:nvSpPr>
          <p:cNvPr id="11" name="Rectangle 10">
            <a:extLst>
              <a:ext uri="{FF2B5EF4-FFF2-40B4-BE49-F238E27FC236}">
                <a16:creationId xmlns:a16="http://schemas.microsoft.com/office/drawing/2014/main" id="{634F8595-5145-417D-8D42-A3288CD1F0DE}"/>
              </a:ext>
            </a:extLst>
          </p:cNvPr>
          <p:cNvSpPr/>
          <p:nvPr/>
        </p:nvSpPr>
        <p:spPr>
          <a:xfrm>
            <a:off x="1125401" y="5377107"/>
            <a:ext cx="2031325" cy="1200329"/>
          </a:xfrm>
          <a:prstGeom prst="rect">
            <a:avLst/>
          </a:prstGeom>
        </p:spPr>
        <p:txBody>
          <a:bodyPr wrap="none">
            <a:spAutoFit/>
          </a:bodyPr>
          <a:lstStyle/>
          <a:p>
            <a:r>
              <a:rPr lang="en-US" sz="7200" dirty="0">
                <a:solidFill>
                  <a:schemeClr val="accent2"/>
                </a:solidFill>
              </a:rPr>
              <a:t>81%</a:t>
            </a:r>
          </a:p>
        </p:txBody>
      </p:sp>
      <p:sp>
        <p:nvSpPr>
          <p:cNvPr id="12" name="Rectangle 11">
            <a:extLst>
              <a:ext uri="{FF2B5EF4-FFF2-40B4-BE49-F238E27FC236}">
                <a16:creationId xmlns:a16="http://schemas.microsoft.com/office/drawing/2014/main" id="{3B5BCD54-4DC9-4556-A14D-440E62900093}"/>
              </a:ext>
            </a:extLst>
          </p:cNvPr>
          <p:cNvSpPr/>
          <p:nvPr/>
        </p:nvSpPr>
        <p:spPr>
          <a:xfrm>
            <a:off x="1736475" y="4027769"/>
            <a:ext cx="904415" cy="523220"/>
          </a:xfrm>
          <a:prstGeom prst="rect">
            <a:avLst/>
          </a:prstGeom>
        </p:spPr>
        <p:txBody>
          <a:bodyPr wrap="none">
            <a:spAutoFit/>
          </a:bodyPr>
          <a:lstStyle/>
          <a:p>
            <a:pPr lvl="0">
              <a:defRPr/>
            </a:pPr>
            <a:r>
              <a:rPr lang="en-US" sz="2800" dirty="0">
                <a:solidFill>
                  <a:schemeClr val="accent2"/>
                </a:solidFill>
                <a:latin typeface="Arial" panose="020B0604020202020204" pitchFamily="34" charset="0"/>
                <a:cs typeface="Arial" panose="020B0604020202020204" pitchFamily="34" charset="0"/>
              </a:rPr>
              <a:t>32%</a:t>
            </a:r>
          </a:p>
        </p:txBody>
      </p:sp>
      <p:sp>
        <p:nvSpPr>
          <p:cNvPr id="13" name="Rectangle 12">
            <a:extLst>
              <a:ext uri="{FF2B5EF4-FFF2-40B4-BE49-F238E27FC236}">
                <a16:creationId xmlns:a16="http://schemas.microsoft.com/office/drawing/2014/main" id="{F26CFAE7-BD7D-4BDA-9F79-7C2B1C856660}"/>
              </a:ext>
            </a:extLst>
          </p:cNvPr>
          <p:cNvSpPr/>
          <p:nvPr/>
        </p:nvSpPr>
        <p:spPr>
          <a:xfrm>
            <a:off x="4458672" y="3781888"/>
            <a:ext cx="1417376" cy="830997"/>
          </a:xfrm>
          <a:prstGeom prst="rect">
            <a:avLst/>
          </a:prstGeom>
        </p:spPr>
        <p:txBody>
          <a:bodyPr wrap="none">
            <a:spAutoFit/>
          </a:bodyPr>
          <a:lstStyle/>
          <a:p>
            <a:pPr lvl="0">
              <a:defRPr/>
            </a:pPr>
            <a:r>
              <a:rPr lang="en-US" sz="4800" dirty="0">
                <a:solidFill>
                  <a:schemeClr val="accent2"/>
                </a:solidFill>
                <a:latin typeface="Arial" panose="020B0604020202020204" pitchFamily="34" charset="0"/>
                <a:cs typeface="Arial" panose="020B0604020202020204" pitchFamily="34" charset="0"/>
              </a:rPr>
              <a:t>58%</a:t>
            </a:r>
          </a:p>
        </p:txBody>
      </p:sp>
    </p:spTree>
    <p:extLst>
      <p:ext uri="{BB962C8B-B14F-4D97-AF65-F5344CB8AC3E}">
        <p14:creationId xmlns:p14="http://schemas.microsoft.com/office/powerpoint/2010/main" val="28993599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80B671-8782-4EB1-8E28-15C3134980D3}"/>
              </a:ext>
            </a:extLst>
          </p:cNvPr>
          <p:cNvSpPr>
            <a:spLocks noGrp="1"/>
          </p:cNvSpPr>
          <p:nvPr>
            <p:ph type="title"/>
          </p:nvPr>
        </p:nvSpPr>
        <p:spPr/>
        <p:txBody>
          <a:bodyPr/>
          <a:lstStyle/>
          <a:p>
            <a:r>
              <a:rPr lang="en-US" dirty="0"/>
              <a:t>Patron-generated Revenue</a:t>
            </a:r>
          </a:p>
        </p:txBody>
      </p:sp>
      <p:sp>
        <p:nvSpPr>
          <p:cNvPr id="3" name="Content Placeholder 2">
            <a:extLst>
              <a:ext uri="{FF2B5EF4-FFF2-40B4-BE49-F238E27FC236}">
                <a16:creationId xmlns:a16="http://schemas.microsoft.com/office/drawing/2014/main" id="{11B5BAE4-5F47-40A9-AB65-25B71AFF655B}"/>
              </a:ext>
            </a:extLst>
          </p:cNvPr>
          <p:cNvSpPr>
            <a:spLocks noGrp="1"/>
          </p:cNvSpPr>
          <p:nvPr>
            <p:ph idx="1"/>
          </p:nvPr>
        </p:nvSpPr>
        <p:spPr/>
        <p:txBody>
          <a:bodyPr/>
          <a:lstStyle/>
          <a:p>
            <a:r>
              <a:rPr lang="en-US" dirty="0"/>
              <a:t>Revenue from many individuals is often more stable than that from funders (corporations, foundations, government)</a:t>
            </a:r>
          </a:p>
          <a:p>
            <a:r>
              <a:rPr lang="en-US" dirty="0"/>
              <a:t>It aligns your team around the </a:t>
            </a:r>
            <a:r>
              <a:rPr lang="en-US" i="1" dirty="0"/>
              <a:t>practical value </a:t>
            </a:r>
            <a:r>
              <a:rPr lang="en-US" dirty="0"/>
              <a:t>of patron-</a:t>
            </a:r>
            <a:r>
              <a:rPr lang="en-US" dirty="0" err="1"/>
              <a:t>centred</a:t>
            </a:r>
            <a:r>
              <a:rPr lang="en-US" dirty="0"/>
              <a:t> operations</a:t>
            </a:r>
          </a:p>
          <a:p>
            <a:pPr marL="0" indent="0">
              <a:buNone/>
            </a:pPr>
            <a:endParaRPr lang="en-US" dirty="0"/>
          </a:p>
        </p:txBody>
      </p:sp>
      <p:sp>
        <p:nvSpPr>
          <p:cNvPr id="4" name="Text Placeholder 3">
            <a:extLst>
              <a:ext uri="{FF2B5EF4-FFF2-40B4-BE49-F238E27FC236}">
                <a16:creationId xmlns:a16="http://schemas.microsoft.com/office/drawing/2014/main" id="{C4692202-6AA7-4925-B48A-B7F5BFC9EA3C}"/>
              </a:ext>
            </a:extLst>
          </p:cNvPr>
          <p:cNvSpPr>
            <a:spLocks noGrp="1"/>
          </p:cNvSpPr>
          <p:nvPr>
            <p:ph type="body" sz="quarter" idx="13"/>
          </p:nvPr>
        </p:nvSpPr>
        <p:spPr/>
        <p:txBody>
          <a:bodyPr/>
          <a:lstStyle/>
          <a:p>
            <a:r>
              <a:rPr lang="en-US" dirty="0"/>
              <a:t>Why It Is Important</a:t>
            </a:r>
          </a:p>
        </p:txBody>
      </p:sp>
    </p:spTree>
    <p:extLst>
      <p:ext uri="{BB962C8B-B14F-4D97-AF65-F5344CB8AC3E}">
        <p14:creationId xmlns:p14="http://schemas.microsoft.com/office/powerpoint/2010/main" val="3071862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DF3B46B-7621-4C7E-ABBE-B63EBD9C4406}"/>
              </a:ext>
            </a:extLst>
          </p:cNvPr>
          <p:cNvSpPr>
            <a:spLocks noGrp="1"/>
          </p:cNvSpPr>
          <p:nvPr>
            <p:ph type="body" sz="quarter" idx="15"/>
          </p:nvPr>
        </p:nvSpPr>
        <p:spPr/>
        <p:txBody>
          <a:bodyPr/>
          <a:lstStyle/>
          <a:p>
            <a:endParaRPr lang="en-US"/>
          </a:p>
        </p:txBody>
      </p:sp>
      <p:sp>
        <p:nvSpPr>
          <p:cNvPr id="7" name="TextBox 6">
            <a:extLst>
              <a:ext uri="{FF2B5EF4-FFF2-40B4-BE49-F238E27FC236}">
                <a16:creationId xmlns:a16="http://schemas.microsoft.com/office/drawing/2014/main" id="{F703F36D-55C4-443B-8D15-84E221E55272}"/>
              </a:ext>
            </a:extLst>
          </p:cNvPr>
          <p:cNvSpPr txBox="1"/>
          <p:nvPr/>
        </p:nvSpPr>
        <p:spPr>
          <a:xfrm>
            <a:off x="0" y="1689632"/>
            <a:ext cx="4236811" cy="2677656"/>
          </a:xfrm>
          <a:prstGeom prst="rect">
            <a:avLst/>
          </a:prstGeom>
          <a:noFill/>
        </p:spPr>
        <p:txBody>
          <a:bodyPr wrap="square" rtlCol="0">
            <a:spAutoFit/>
          </a:bodyPr>
          <a:lstStyle/>
          <a:p>
            <a:r>
              <a:rPr lang="en-US" sz="6000" dirty="0">
                <a:solidFill>
                  <a:schemeClr val="bg1"/>
                </a:solidFill>
                <a:latin typeface="Adobe Garamond Pro Bold" panose="02020702060506020403" pitchFamily="18" charset="0"/>
              </a:rPr>
              <a:t>Key Metrics Study</a:t>
            </a:r>
          </a:p>
          <a:p>
            <a:r>
              <a:rPr lang="en-US" sz="4400" dirty="0">
                <a:solidFill>
                  <a:schemeClr val="bg1"/>
                </a:solidFill>
                <a:latin typeface="+mj-lt"/>
              </a:rPr>
              <a:t>2012-2016</a:t>
            </a:r>
          </a:p>
        </p:txBody>
      </p:sp>
      <p:sp>
        <p:nvSpPr>
          <p:cNvPr id="8" name="TextBox 7">
            <a:extLst>
              <a:ext uri="{FF2B5EF4-FFF2-40B4-BE49-F238E27FC236}">
                <a16:creationId xmlns:a16="http://schemas.microsoft.com/office/drawing/2014/main" id="{2EE6A62E-8FB2-450A-B934-9A44A91DABC5}"/>
              </a:ext>
            </a:extLst>
          </p:cNvPr>
          <p:cNvSpPr txBox="1"/>
          <p:nvPr/>
        </p:nvSpPr>
        <p:spPr>
          <a:xfrm>
            <a:off x="5521325" y="858635"/>
            <a:ext cx="6308558" cy="830997"/>
          </a:xfrm>
          <a:prstGeom prst="rect">
            <a:avLst/>
          </a:prstGeom>
          <a:noFill/>
        </p:spPr>
        <p:txBody>
          <a:bodyPr wrap="square" rtlCol="0">
            <a:spAutoFit/>
          </a:bodyPr>
          <a:lstStyle/>
          <a:p>
            <a:pPr marL="285750" indent="-285750">
              <a:buFont typeface="Arial" panose="020B0604020202020204" pitchFamily="34" charset="0"/>
              <a:buChar char="•"/>
            </a:pPr>
            <a:r>
              <a:rPr lang="en-US" sz="2400" dirty="0">
                <a:latin typeface="+mj-lt"/>
              </a:rPr>
              <a:t>TRG Arts Analytics Group: </a:t>
            </a:r>
            <a:r>
              <a:rPr lang="en-US" sz="2400" dirty="0">
                <a:solidFill>
                  <a:schemeClr val="tx2"/>
                </a:solidFill>
                <a:latin typeface="+mj-lt"/>
              </a:rPr>
              <a:t>North American</a:t>
            </a:r>
            <a:br>
              <a:rPr lang="en-US" sz="2400" dirty="0">
                <a:latin typeface="+mj-lt"/>
              </a:rPr>
            </a:br>
            <a:r>
              <a:rPr lang="en-US" sz="2400" dirty="0">
                <a:solidFill>
                  <a:schemeClr val="tx2"/>
                </a:solidFill>
                <a:latin typeface="+mj-lt"/>
              </a:rPr>
              <a:t>Arts &amp; Culture </a:t>
            </a:r>
            <a:r>
              <a:rPr lang="en-US" sz="2400" dirty="0" err="1">
                <a:solidFill>
                  <a:schemeClr val="tx2"/>
                </a:solidFill>
                <a:latin typeface="+mj-lt"/>
              </a:rPr>
              <a:t>organisations</a:t>
            </a:r>
            <a:endParaRPr lang="en-US" sz="2400" dirty="0">
              <a:solidFill>
                <a:schemeClr val="tx2"/>
              </a:solidFill>
              <a:latin typeface="+mj-lt"/>
            </a:endParaRPr>
          </a:p>
        </p:txBody>
      </p:sp>
      <p:sp>
        <p:nvSpPr>
          <p:cNvPr id="9" name="TextBox 8">
            <a:extLst>
              <a:ext uri="{FF2B5EF4-FFF2-40B4-BE49-F238E27FC236}">
                <a16:creationId xmlns:a16="http://schemas.microsoft.com/office/drawing/2014/main" id="{05A4845E-8628-4700-84F2-372A0328E2F4}"/>
              </a:ext>
            </a:extLst>
          </p:cNvPr>
          <p:cNvSpPr txBox="1"/>
          <p:nvPr/>
        </p:nvSpPr>
        <p:spPr>
          <a:xfrm>
            <a:off x="5539287" y="2440478"/>
            <a:ext cx="6102527" cy="1200329"/>
          </a:xfrm>
          <a:prstGeom prst="rect">
            <a:avLst/>
          </a:prstGeom>
          <a:noFill/>
        </p:spPr>
        <p:txBody>
          <a:bodyPr wrap="square" rtlCol="0">
            <a:spAutoFit/>
          </a:bodyPr>
          <a:lstStyle/>
          <a:p>
            <a:pPr marL="285750" indent="-285750">
              <a:buFont typeface="Arial" panose="020B0604020202020204" pitchFamily="34" charset="0"/>
              <a:buChar char="•"/>
            </a:pPr>
            <a:r>
              <a:rPr lang="en-US" sz="2400" dirty="0">
                <a:latin typeface="+mj-lt"/>
              </a:rPr>
              <a:t>Multiple Genres: </a:t>
            </a:r>
            <a:r>
              <a:rPr lang="en-US" sz="2400" dirty="0">
                <a:solidFill>
                  <a:schemeClr val="tx2"/>
                </a:solidFill>
                <a:latin typeface="+mj-lt"/>
              </a:rPr>
              <a:t>Opera, Orchestra, Performing Arts </a:t>
            </a:r>
            <a:r>
              <a:rPr lang="en-US" sz="2400" dirty="0" err="1">
                <a:solidFill>
                  <a:schemeClr val="tx2"/>
                </a:solidFill>
                <a:latin typeface="+mj-lt"/>
              </a:rPr>
              <a:t>Centres</a:t>
            </a:r>
            <a:r>
              <a:rPr lang="en-US" sz="2400" dirty="0">
                <a:solidFill>
                  <a:schemeClr val="tx2"/>
                </a:solidFill>
                <a:latin typeface="+mj-lt"/>
              </a:rPr>
              <a:t>, Theatre, Choral, Dance, Festivals</a:t>
            </a:r>
          </a:p>
        </p:txBody>
      </p:sp>
      <p:sp>
        <p:nvSpPr>
          <p:cNvPr id="10" name="TextBox 9">
            <a:extLst>
              <a:ext uri="{FF2B5EF4-FFF2-40B4-BE49-F238E27FC236}">
                <a16:creationId xmlns:a16="http://schemas.microsoft.com/office/drawing/2014/main" id="{2BBE103B-3CE8-4541-98C9-B5F14875952C}"/>
              </a:ext>
            </a:extLst>
          </p:cNvPr>
          <p:cNvSpPr txBox="1"/>
          <p:nvPr/>
        </p:nvSpPr>
        <p:spPr>
          <a:xfrm>
            <a:off x="5548578" y="4391653"/>
            <a:ext cx="5995959" cy="1569660"/>
          </a:xfrm>
          <a:prstGeom prst="rect">
            <a:avLst/>
          </a:prstGeom>
          <a:noFill/>
        </p:spPr>
        <p:txBody>
          <a:bodyPr wrap="square" rtlCol="0">
            <a:spAutoFit/>
          </a:bodyPr>
          <a:lstStyle/>
          <a:p>
            <a:pPr marL="285750" indent="-285750">
              <a:buFont typeface="Arial" panose="020B0604020202020204" pitchFamily="34" charset="0"/>
              <a:buChar char="•"/>
            </a:pPr>
            <a:r>
              <a:rPr lang="en-US" sz="2400" dirty="0">
                <a:latin typeface="+mj-lt"/>
              </a:rPr>
              <a:t>Five years of verified, complete data: </a:t>
            </a:r>
            <a:r>
              <a:rPr lang="en-US" sz="2400" dirty="0">
                <a:solidFill>
                  <a:schemeClr val="tx2"/>
                </a:solidFill>
                <a:latin typeface="+mj-lt"/>
              </a:rPr>
              <a:t>16,963,146 transactions across multiple buyer types (e.g. ticket bookers, members, etc.)</a:t>
            </a:r>
          </a:p>
        </p:txBody>
      </p:sp>
    </p:spTree>
    <p:extLst>
      <p:ext uri="{BB962C8B-B14F-4D97-AF65-F5344CB8AC3E}">
        <p14:creationId xmlns:p14="http://schemas.microsoft.com/office/powerpoint/2010/main" val="17268020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22488F9-EE05-4BCA-BCF7-8BAD48E235C5}"/>
              </a:ext>
            </a:extLst>
          </p:cNvPr>
          <p:cNvSpPr>
            <a:spLocks noGrp="1"/>
          </p:cNvSpPr>
          <p:nvPr>
            <p:ph type="body" sz="quarter" idx="15"/>
          </p:nvPr>
        </p:nvSpPr>
        <p:spPr/>
        <p:txBody>
          <a:bodyPr/>
          <a:lstStyle/>
          <a:p>
            <a:endParaRPr lang="en-US"/>
          </a:p>
        </p:txBody>
      </p:sp>
      <p:sp>
        <p:nvSpPr>
          <p:cNvPr id="3" name="Title 2">
            <a:extLst>
              <a:ext uri="{FF2B5EF4-FFF2-40B4-BE49-F238E27FC236}">
                <a16:creationId xmlns:a16="http://schemas.microsoft.com/office/drawing/2014/main" id="{6E34EF97-7A96-4917-9134-DE3BA0B1D0E1}"/>
              </a:ext>
            </a:extLst>
          </p:cNvPr>
          <p:cNvSpPr>
            <a:spLocks noGrp="1"/>
          </p:cNvSpPr>
          <p:nvPr>
            <p:ph type="title"/>
          </p:nvPr>
        </p:nvSpPr>
        <p:spPr/>
        <p:txBody>
          <a:bodyPr/>
          <a:lstStyle/>
          <a:p>
            <a:r>
              <a:rPr lang="en-US" dirty="0"/>
              <a:t>All Patrons</a:t>
            </a:r>
          </a:p>
        </p:txBody>
      </p:sp>
      <p:sp>
        <p:nvSpPr>
          <p:cNvPr id="4" name="Text Placeholder 3">
            <a:extLst>
              <a:ext uri="{FF2B5EF4-FFF2-40B4-BE49-F238E27FC236}">
                <a16:creationId xmlns:a16="http://schemas.microsoft.com/office/drawing/2014/main" id="{69FB49C6-341D-47D3-A3B8-6F577EA8A4E6}"/>
              </a:ext>
            </a:extLst>
          </p:cNvPr>
          <p:cNvSpPr>
            <a:spLocks noGrp="1"/>
          </p:cNvSpPr>
          <p:nvPr>
            <p:ph type="body" sz="quarter" idx="13"/>
          </p:nvPr>
        </p:nvSpPr>
        <p:spPr/>
        <p:txBody>
          <a:bodyPr/>
          <a:lstStyle/>
          <a:p>
            <a:r>
              <a:rPr lang="en-US" dirty="0"/>
              <a:t>2012-2016</a:t>
            </a:r>
          </a:p>
        </p:txBody>
      </p:sp>
      <p:sp>
        <p:nvSpPr>
          <p:cNvPr id="7" name="TextBox 6">
            <a:extLst>
              <a:ext uri="{FF2B5EF4-FFF2-40B4-BE49-F238E27FC236}">
                <a16:creationId xmlns:a16="http://schemas.microsoft.com/office/drawing/2014/main" id="{F703F36D-55C4-443B-8D15-84E221E55272}"/>
              </a:ext>
            </a:extLst>
          </p:cNvPr>
          <p:cNvSpPr txBox="1"/>
          <p:nvPr/>
        </p:nvSpPr>
        <p:spPr>
          <a:xfrm>
            <a:off x="-27942" y="1693640"/>
            <a:ext cx="4236811" cy="1938992"/>
          </a:xfrm>
          <a:prstGeom prst="rect">
            <a:avLst/>
          </a:prstGeom>
          <a:noFill/>
        </p:spPr>
        <p:txBody>
          <a:bodyPr wrap="square" rtlCol="0">
            <a:spAutoFit/>
          </a:bodyPr>
          <a:lstStyle/>
          <a:p>
            <a:r>
              <a:rPr lang="en-US" sz="6000" dirty="0">
                <a:solidFill>
                  <a:schemeClr val="bg1"/>
                </a:solidFill>
                <a:latin typeface="Adobe Garamond Pro Bold" panose="02020702060506020403" pitchFamily="18" charset="0"/>
              </a:rPr>
              <a:t>Key Metrics Study</a:t>
            </a:r>
          </a:p>
        </p:txBody>
      </p:sp>
      <p:pic>
        <p:nvPicPr>
          <p:cNvPr id="13" name="Graphic 12" descr="User">
            <a:extLst>
              <a:ext uri="{FF2B5EF4-FFF2-40B4-BE49-F238E27FC236}">
                <a16:creationId xmlns:a16="http://schemas.microsoft.com/office/drawing/2014/main" id="{E6DF1603-613F-4503-BB28-2A00F5E93F6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01948" y="3220769"/>
            <a:ext cx="914400" cy="914400"/>
          </a:xfrm>
          <a:prstGeom prst="rect">
            <a:avLst/>
          </a:prstGeom>
        </p:spPr>
      </p:pic>
      <p:pic>
        <p:nvPicPr>
          <p:cNvPr id="14" name="Graphic 13" descr="User">
            <a:extLst>
              <a:ext uri="{FF2B5EF4-FFF2-40B4-BE49-F238E27FC236}">
                <a16:creationId xmlns:a16="http://schemas.microsoft.com/office/drawing/2014/main" id="{C97F297A-D3F1-4A8D-A00B-B704E973019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334180" y="3220769"/>
            <a:ext cx="914400" cy="914400"/>
          </a:xfrm>
          <a:prstGeom prst="rect">
            <a:avLst/>
          </a:prstGeom>
        </p:spPr>
      </p:pic>
      <p:pic>
        <p:nvPicPr>
          <p:cNvPr id="15" name="Graphic 14" descr="User">
            <a:extLst>
              <a:ext uri="{FF2B5EF4-FFF2-40B4-BE49-F238E27FC236}">
                <a16:creationId xmlns:a16="http://schemas.microsoft.com/office/drawing/2014/main" id="{4F256069-9BBE-4A80-A5BC-AB46503DFBC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966412" y="3220769"/>
            <a:ext cx="914400" cy="914400"/>
          </a:xfrm>
          <a:prstGeom prst="rect">
            <a:avLst/>
          </a:prstGeom>
        </p:spPr>
      </p:pic>
      <p:pic>
        <p:nvPicPr>
          <p:cNvPr id="16" name="Graphic 15" descr="User">
            <a:extLst>
              <a:ext uri="{FF2B5EF4-FFF2-40B4-BE49-F238E27FC236}">
                <a16:creationId xmlns:a16="http://schemas.microsoft.com/office/drawing/2014/main" id="{75FD5015-6C22-4F1F-AFE9-B622C8BF96E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598644" y="3220769"/>
            <a:ext cx="914400" cy="914400"/>
          </a:xfrm>
          <a:prstGeom prst="rect">
            <a:avLst/>
          </a:prstGeom>
        </p:spPr>
      </p:pic>
      <p:pic>
        <p:nvPicPr>
          <p:cNvPr id="17" name="Graphic 16" descr="User">
            <a:extLst>
              <a:ext uri="{FF2B5EF4-FFF2-40B4-BE49-F238E27FC236}">
                <a16:creationId xmlns:a16="http://schemas.microsoft.com/office/drawing/2014/main" id="{3F0DD76D-1133-47A5-98E6-1203DF2AE0F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230876" y="3220769"/>
            <a:ext cx="914400" cy="914400"/>
          </a:xfrm>
          <a:prstGeom prst="rect">
            <a:avLst/>
          </a:prstGeom>
        </p:spPr>
      </p:pic>
      <p:pic>
        <p:nvPicPr>
          <p:cNvPr id="18" name="Graphic 17" descr="User">
            <a:extLst>
              <a:ext uri="{FF2B5EF4-FFF2-40B4-BE49-F238E27FC236}">
                <a16:creationId xmlns:a16="http://schemas.microsoft.com/office/drawing/2014/main" id="{A92E99AF-C29A-43D8-A525-5BDF7CBB2C6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495340" y="3220769"/>
            <a:ext cx="914400" cy="914400"/>
          </a:xfrm>
          <a:prstGeom prst="rect">
            <a:avLst/>
          </a:prstGeom>
        </p:spPr>
      </p:pic>
      <p:pic>
        <p:nvPicPr>
          <p:cNvPr id="19" name="Graphic 18" descr="User">
            <a:extLst>
              <a:ext uri="{FF2B5EF4-FFF2-40B4-BE49-F238E27FC236}">
                <a16:creationId xmlns:a16="http://schemas.microsoft.com/office/drawing/2014/main" id="{0C2BC523-9388-4055-8443-DB00769C26F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790888" y="3220769"/>
            <a:ext cx="914400" cy="914400"/>
          </a:xfrm>
          <a:prstGeom prst="rect">
            <a:avLst/>
          </a:prstGeom>
        </p:spPr>
      </p:pic>
      <p:pic>
        <p:nvPicPr>
          <p:cNvPr id="20" name="Graphic 19" descr="User">
            <a:extLst>
              <a:ext uri="{FF2B5EF4-FFF2-40B4-BE49-F238E27FC236}">
                <a16:creationId xmlns:a16="http://schemas.microsoft.com/office/drawing/2014/main" id="{BD56E5BE-2654-46F0-AAA3-B5FD9347FDD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863108" y="3220769"/>
            <a:ext cx="914400" cy="914400"/>
          </a:xfrm>
          <a:prstGeom prst="rect">
            <a:avLst/>
          </a:prstGeom>
        </p:spPr>
      </p:pic>
      <p:pic>
        <p:nvPicPr>
          <p:cNvPr id="21" name="Graphic 20" descr="User">
            <a:extLst>
              <a:ext uri="{FF2B5EF4-FFF2-40B4-BE49-F238E27FC236}">
                <a16:creationId xmlns:a16="http://schemas.microsoft.com/office/drawing/2014/main" id="{67FCCBD9-C158-411F-83A9-8895C97A1A7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131502" y="3220769"/>
            <a:ext cx="914400" cy="914400"/>
          </a:xfrm>
          <a:prstGeom prst="rect">
            <a:avLst/>
          </a:prstGeom>
        </p:spPr>
      </p:pic>
      <p:pic>
        <p:nvPicPr>
          <p:cNvPr id="22" name="Graphic 21" descr="User">
            <a:extLst>
              <a:ext uri="{FF2B5EF4-FFF2-40B4-BE49-F238E27FC236}">
                <a16:creationId xmlns:a16="http://schemas.microsoft.com/office/drawing/2014/main" id="{9EAAD53E-07E0-450B-84D3-4E3C82C4DCB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427050" y="3220769"/>
            <a:ext cx="914400" cy="914400"/>
          </a:xfrm>
          <a:prstGeom prst="rect">
            <a:avLst/>
          </a:prstGeom>
        </p:spPr>
      </p:pic>
      <p:sp>
        <p:nvSpPr>
          <p:cNvPr id="23" name="Left Brace 22">
            <a:extLst>
              <a:ext uri="{FF2B5EF4-FFF2-40B4-BE49-F238E27FC236}">
                <a16:creationId xmlns:a16="http://schemas.microsoft.com/office/drawing/2014/main" id="{5C848146-0457-4969-BFC8-C43D2BE81E52}"/>
              </a:ext>
            </a:extLst>
          </p:cNvPr>
          <p:cNvSpPr/>
          <p:nvPr/>
        </p:nvSpPr>
        <p:spPr>
          <a:xfrm rot="5400000">
            <a:off x="9147263" y="1208928"/>
            <a:ext cx="377622" cy="3646060"/>
          </a:xfrm>
          <a:prstGeom prst="leftBrace">
            <a:avLst>
              <a:gd name="adj1" fmla="val 8333"/>
              <a:gd name="adj2" fmla="val 51730"/>
            </a:avLst>
          </a:prstGeom>
          <a:solidFill>
            <a:schemeClr val="bg1"/>
          </a:solidFill>
          <a:ln w="38100">
            <a:solidFill>
              <a:schemeClr val="accent4"/>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4" name="TextBox 23">
            <a:extLst>
              <a:ext uri="{FF2B5EF4-FFF2-40B4-BE49-F238E27FC236}">
                <a16:creationId xmlns:a16="http://schemas.microsoft.com/office/drawing/2014/main" id="{8484A86C-74AF-4250-BC88-E4C7DD469719}"/>
              </a:ext>
            </a:extLst>
          </p:cNvPr>
          <p:cNvSpPr txBox="1"/>
          <p:nvPr/>
        </p:nvSpPr>
        <p:spPr>
          <a:xfrm>
            <a:off x="8237169" y="2248169"/>
            <a:ext cx="205533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accent4"/>
                </a:solidFill>
                <a:effectLst/>
                <a:uLnTx/>
                <a:uFillTx/>
                <a:latin typeface="Arial" panose="020B0604020202020204" pitchFamily="34" charset="0"/>
                <a:ea typeface="+mn-ea"/>
                <a:cs typeface="Arial" panose="020B0604020202020204" pitchFamily="34" charset="0"/>
              </a:rPr>
              <a:t>59% Attrition</a:t>
            </a:r>
          </a:p>
        </p:txBody>
      </p:sp>
    </p:spTree>
    <p:extLst>
      <p:ext uri="{BB962C8B-B14F-4D97-AF65-F5344CB8AC3E}">
        <p14:creationId xmlns:p14="http://schemas.microsoft.com/office/powerpoint/2010/main" val="1882906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4576E8-BF53-40BD-98BE-A4182D644C67}"/>
              </a:ext>
            </a:extLst>
          </p:cNvPr>
          <p:cNvSpPr>
            <a:spLocks noGrp="1"/>
          </p:cNvSpPr>
          <p:nvPr>
            <p:ph type="title"/>
          </p:nvPr>
        </p:nvSpPr>
        <p:spPr/>
        <p:txBody>
          <a:bodyPr/>
          <a:lstStyle/>
          <a:p>
            <a:r>
              <a:rPr lang="en-US" dirty="0"/>
              <a:t>TRG Arts Key Metrics Study</a:t>
            </a:r>
          </a:p>
        </p:txBody>
      </p:sp>
      <p:sp>
        <p:nvSpPr>
          <p:cNvPr id="4" name="Text Placeholder 3">
            <a:extLst>
              <a:ext uri="{FF2B5EF4-FFF2-40B4-BE49-F238E27FC236}">
                <a16:creationId xmlns:a16="http://schemas.microsoft.com/office/drawing/2014/main" id="{8FF8E661-0B93-4FFA-9683-EEEDD5C31232}"/>
              </a:ext>
            </a:extLst>
          </p:cNvPr>
          <p:cNvSpPr>
            <a:spLocks noGrp="1"/>
          </p:cNvSpPr>
          <p:nvPr>
            <p:ph type="body" sz="quarter" idx="13"/>
          </p:nvPr>
        </p:nvSpPr>
        <p:spPr/>
        <p:txBody>
          <a:bodyPr/>
          <a:lstStyle/>
          <a:p>
            <a:r>
              <a:rPr lang="en-US" dirty="0"/>
              <a:t>A Loyalty Story</a:t>
            </a:r>
          </a:p>
        </p:txBody>
      </p:sp>
      <p:graphicFrame>
        <p:nvGraphicFramePr>
          <p:cNvPr id="6" name="Chart 5">
            <a:extLst>
              <a:ext uri="{FF2B5EF4-FFF2-40B4-BE49-F238E27FC236}">
                <a16:creationId xmlns:a16="http://schemas.microsoft.com/office/drawing/2014/main" id="{6DC55B9B-8786-4CDE-AD73-3BB50DF25E98}"/>
              </a:ext>
            </a:extLst>
          </p:cNvPr>
          <p:cNvGraphicFramePr>
            <a:graphicFrameLocks/>
          </p:cNvGraphicFramePr>
          <p:nvPr/>
        </p:nvGraphicFramePr>
        <p:xfrm>
          <a:off x="2554354" y="1709529"/>
          <a:ext cx="8040759" cy="4442240"/>
        </p:xfrm>
        <a:graphic>
          <a:graphicData uri="http://schemas.openxmlformats.org/drawingml/2006/chart">
            <c:chart xmlns:c="http://schemas.openxmlformats.org/drawingml/2006/chart" xmlns:r="http://schemas.openxmlformats.org/officeDocument/2006/relationships" r:id="rId2"/>
          </a:graphicData>
        </a:graphic>
      </p:graphicFrame>
      <p:sp>
        <p:nvSpPr>
          <p:cNvPr id="7" name="Arrow: Left 6">
            <a:extLst>
              <a:ext uri="{FF2B5EF4-FFF2-40B4-BE49-F238E27FC236}">
                <a16:creationId xmlns:a16="http://schemas.microsoft.com/office/drawing/2014/main" id="{CC875BE2-22E7-437B-8D1E-F0473C81E7A1}"/>
              </a:ext>
            </a:extLst>
          </p:cNvPr>
          <p:cNvSpPr/>
          <p:nvPr/>
        </p:nvSpPr>
        <p:spPr>
          <a:xfrm rot="20619597">
            <a:off x="4905092" y="2790983"/>
            <a:ext cx="4853439" cy="779191"/>
          </a:xfrm>
          <a:prstGeom prst="leftArrow">
            <a:avLst/>
          </a:prstGeom>
          <a:solidFill>
            <a:srgbClr val="007BA3"/>
          </a:solidFill>
          <a:ln w="38100" cap="flat" cmpd="sng" algn="ctr">
            <a:solidFill>
              <a:sysClr val="window" lastClr="FFFFFF"/>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white"/>
                </a:solidFill>
                <a:effectLst/>
                <a:uLnTx/>
                <a:uFillTx/>
                <a:latin typeface="Arial"/>
                <a:ea typeface="+mn-ea"/>
                <a:cs typeface="+mn-cs"/>
              </a:rPr>
              <a:t>Bigger commitment = lower the attrition.</a:t>
            </a:r>
          </a:p>
        </p:txBody>
      </p:sp>
    </p:spTree>
    <p:extLst>
      <p:ext uri="{BB962C8B-B14F-4D97-AF65-F5344CB8AC3E}">
        <p14:creationId xmlns:p14="http://schemas.microsoft.com/office/powerpoint/2010/main" val="3932008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graphicEl>
                                              <a:chart seriesIdx="-3" categoryIdx="-3" bldStep="gridLegend"/>
                                            </p:graphicEl>
                                          </p:spTgt>
                                        </p:tgtEl>
                                        <p:attrNameLst>
                                          <p:attrName>style.visibility</p:attrName>
                                        </p:attrNameLst>
                                      </p:cBhvr>
                                      <p:to>
                                        <p:strVal val="visible"/>
                                      </p:to>
                                    </p:set>
                                    <p:animEffect transition="in" filter="fade">
                                      <p:cBhvr>
                                        <p:cTn id="7" dur="500"/>
                                        <p:tgtEl>
                                          <p:spTgt spid="6">
                                            <p:graphicEl>
                                              <a:chart seriesIdx="-3" categoryIdx="-3" bldStep="gridLegen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graphicEl>
                                              <a:chart seriesIdx="-4" categoryIdx="0" bldStep="category"/>
                                            </p:graphicEl>
                                          </p:spTgt>
                                        </p:tgtEl>
                                        <p:attrNameLst>
                                          <p:attrName>style.visibility</p:attrName>
                                        </p:attrNameLst>
                                      </p:cBhvr>
                                      <p:to>
                                        <p:strVal val="visible"/>
                                      </p:to>
                                    </p:set>
                                    <p:animEffect transition="in" filter="fade">
                                      <p:cBhvr>
                                        <p:cTn id="12" dur="500"/>
                                        <p:tgtEl>
                                          <p:spTgt spid="6">
                                            <p:graphicEl>
                                              <a:chart seriesIdx="-4" categoryIdx="0" bldStep="category"/>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graphicEl>
                                              <a:chart seriesIdx="-4" categoryIdx="1" bldStep="category"/>
                                            </p:graphicEl>
                                          </p:spTgt>
                                        </p:tgtEl>
                                        <p:attrNameLst>
                                          <p:attrName>style.visibility</p:attrName>
                                        </p:attrNameLst>
                                      </p:cBhvr>
                                      <p:to>
                                        <p:strVal val="visible"/>
                                      </p:to>
                                    </p:set>
                                    <p:animEffect transition="in" filter="fade">
                                      <p:cBhvr>
                                        <p:cTn id="17" dur="500"/>
                                        <p:tgtEl>
                                          <p:spTgt spid="6">
                                            <p:graphicEl>
                                              <a:chart seriesIdx="-4" categoryIdx="1" bldStep="category"/>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graphicEl>
                                              <a:chart seriesIdx="-4" categoryIdx="2" bldStep="category"/>
                                            </p:graphicEl>
                                          </p:spTgt>
                                        </p:tgtEl>
                                        <p:attrNameLst>
                                          <p:attrName>style.visibility</p:attrName>
                                        </p:attrNameLst>
                                      </p:cBhvr>
                                      <p:to>
                                        <p:strVal val="visible"/>
                                      </p:to>
                                    </p:set>
                                    <p:animEffect transition="in" filter="fade">
                                      <p:cBhvr>
                                        <p:cTn id="22" dur="500"/>
                                        <p:tgtEl>
                                          <p:spTgt spid="6">
                                            <p:graphicEl>
                                              <a:chart seriesIdx="-4" categoryIdx="2" bldStep="category"/>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graphicEl>
                                              <a:chart seriesIdx="-4" categoryIdx="3" bldStep="category"/>
                                            </p:graphicEl>
                                          </p:spTgt>
                                        </p:tgtEl>
                                        <p:attrNameLst>
                                          <p:attrName>style.visibility</p:attrName>
                                        </p:attrNameLst>
                                      </p:cBhvr>
                                      <p:to>
                                        <p:strVal val="visible"/>
                                      </p:to>
                                    </p:set>
                                    <p:animEffect transition="in" filter="fade">
                                      <p:cBhvr>
                                        <p:cTn id="27" dur="500"/>
                                        <p:tgtEl>
                                          <p:spTgt spid="6">
                                            <p:graphicEl>
                                              <a:chart seriesIdx="-4" categoryIdx="3" bldStep="category"/>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
                                            <p:graphicEl>
                                              <a:chart seriesIdx="-4" categoryIdx="4" bldStep="category"/>
                                            </p:graphicEl>
                                          </p:spTgt>
                                        </p:tgtEl>
                                        <p:attrNameLst>
                                          <p:attrName>style.visibility</p:attrName>
                                        </p:attrNameLst>
                                      </p:cBhvr>
                                      <p:to>
                                        <p:strVal val="visible"/>
                                      </p:to>
                                    </p:set>
                                    <p:animEffect transition="in" filter="fade">
                                      <p:cBhvr>
                                        <p:cTn id="32" dur="500"/>
                                        <p:tgtEl>
                                          <p:spTgt spid="6">
                                            <p:graphicEl>
                                              <a:chart seriesIdx="-4" categoryIdx="4" bldStep="category"/>
                                            </p:graphic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Chart bld="category"/>
        </p:bldSub>
      </p:bldGraphic>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36696BE-8A0B-4052-A051-136BF6A04CF4}"/>
              </a:ext>
            </a:extLst>
          </p:cNvPr>
          <p:cNvSpPr>
            <a:spLocks noGrp="1"/>
          </p:cNvSpPr>
          <p:nvPr>
            <p:ph type="title"/>
          </p:nvPr>
        </p:nvSpPr>
        <p:spPr/>
        <p:txBody>
          <a:bodyPr/>
          <a:lstStyle/>
          <a:p>
            <a:r>
              <a:rPr lang="en-US" dirty="0"/>
              <a:t>New-to-File Attrition</a:t>
            </a:r>
          </a:p>
        </p:txBody>
      </p:sp>
      <p:sp>
        <p:nvSpPr>
          <p:cNvPr id="6" name="Text Placeholder 5">
            <a:extLst>
              <a:ext uri="{FF2B5EF4-FFF2-40B4-BE49-F238E27FC236}">
                <a16:creationId xmlns:a16="http://schemas.microsoft.com/office/drawing/2014/main" id="{DF8D27EF-5EE7-4502-B971-AE75449EFACE}"/>
              </a:ext>
            </a:extLst>
          </p:cNvPr>
          <p:cNvSpPr>
            <a:spLocks noGrp="1"/>
          </p:cNvSpPr>
          <p:nvPr>
            <p:ph type="body" sz="quarter" idx="13"/>
          </p:nvPr>
        </p:nvSpPr>
        <p:spPr/>
        <p:txBody>
          <a:bodyPr/>
          <a:lstStyle/>
          <a:p>
            <a:r>
              <a:rPr lang="en-US" dirty="0"/>
              <a:t>Anonymous Theatre</a:t>
            </a:r>
          </a:p>
        </p:txBody>
      </p:sp>
      <p:sp>
        <p:nvSpPr>
          <p:cNvPr id="11" name="Text Placeholder 5">
            <a:extLst>
              <a:ext uri="{FF2B5EF4-FFF2-40B4-BE49-F238E27FC236}">
                <a16:creationId xmlns:a16="http://schemas.microsoft.com/office/drawing/2014/main" id="{DBC1AC28-0442-407D-8833-524F3BD5D33F}"/>
              </a:ext>
            </a:extLst>
          </p:cNvPr>
          <p:cNvSpPr txBox="1">
            <a:spLocks/>
          </p:cNvSpPr>
          <p:nvPr/>
        </p:nvSpPr>
        <p:spPr>
          <a:xfrm>
            <a:off x="4463145" y="1052516"/>
            <a:ext cx="6932613" cy="647700"/>
          </a:xfrm>
          <a:prstGeom prst="rect">
            <a:avLst/>
          </a:prstGeom>
        </p:spPr>
        <p:txBody>
          <a:bodyPr vert="horz" lIns="91440" tIns="45720" rIns="91440" bIns="45720" rtlCol="0">
            <a:normAutofit/>
          </a:bodyPr>
          <a:lstStyle>
            <a:lvl1pPr marL="0" indent="0" algn="l" defTabSz="914400" rtl="0" eaLnBrk="1" latinLnBrk="0" hangingPunct="1">
              <a:lnSpc>
                <a:spcPct val="100000"/>
              </a:lnSpc>
              <a:spcBef>
                <a:spcPts val="600"/>
              </a:spcBef>
              <a:buFont typeface="Arial"/>
              <a:buNone/>
              <a:defRPr sz="2400" kern="1200" baseline="0">
                <a:solidFill>
                  <a:schemeClr val="tx2"/>
                </a:solidFill>
                <a:latin typeface="+mn-lt"/>
                <a:ea typeface="+mn-ea"/>
                <a:cs typeface="+mn-cs"/>
              </a:defRPr>
            </a:lvl1pPr>
            <a:lvl2pPr marL="469800" indent="-252000" algn="l" defTabSz="914400" rtl="0" eaLnBrk="1" latinLnBrk="0" hangingPunct="1">
              <a:lnSpc>
                <a:spcPct val="100000"/>
              </a:lnSpc>
              <a:spcBef>
                <a:spcPts val="600"/>
              </a:spcBef>
              <a:buSzPct val="80000"/>
              <a:buFont typeface=".AppleSystemUIFont" charset="0"/>
              <a:buChar char="‒"/>
              <a:defRPr sz="2400" kern="1200">
                <a:solidFill>
                  <a:schemeClr val="tx2"/>
                </a:solidFill>
                <a:latin typeface="+mn-lt"/>
                <a:ea typeface="+mn-ea"/>
                <a:cs typeface="+mn-cs"/>
              </a:defRPr>
            </a:lvl2pPr>
            <a:lvl3pPr marL="792000" indent="-252000" algn="l" defTabSz="914400" rtl="0" eaLnBrk="1" latinLnBrk="0" hangingPunct="1">
              <a:lnSpc>
                <a:spcPct val="100000"/>
              </a:lnSpc>
              <a:spcBef>
                <a:spcPts val="600"/>
              </a:spcBef>
              <a:buSzPct val="80000"/>
              <a:buFont typeface=".AppleSystemUIFont" charset="0"/>
              <a:buChar char="‒"/>
              <a:defRPr sz="2200" kern="1200">
                <a:solidFill>
                  <a:schemeClr val="tx2"/>
                </a:solidFill>
                <a:latin typeface="+mn-lt"/>
                <a:ea typeface="+mn-ea"/>
                <a:cs typeface="+mn-cs"/>
              </a:defRPr>
            </a:lvl3pPr>
            <a:lvl4pPr marL="1080000" indent="-252000" algn="l" defTabSz="914400" rtl="0" eaLnBrk="1" latinLnBrk="0" hangingPunct="1">
              <a:lnSpc>
                <a:spcPct val="100000"/>
              </a:lnSpc>
              <a:spcBef>
                <a:spcPts val="600"/>
              </a:spcBef>
              <a:buSzPct val="80000"/>
              <a:buFont typeface=".AppleSystemUIFont" charset="0"/>
              <a:buChar char="‒"/>
              <a:defRPr sz="2200" kern="1200">
                <a:solidFill>
                  <a:schemeClr val="tx2"/>
                </a:solidFill>
                <a:latin typeface="+mn-lt"/>
                <a:ea typeface="+mn-ea"/>
                <a:cs typeface="+mn-cs"/>
              </a:defRPr>
            </a:lvl4pPr>
            <a:lvl5pPr marL="1440000" indent="-252000" algn="l" defTabSz="914400" rtl="0" eaLnBrk="1" latinLnBrk="0" hangingPunct="1">
              <a:lnSpc>
                <a:spcPct val="100000"/>
              </a:lnSpc>
              <a:spcBef>
                <a:spcPts val="600"/>
              </a:spcBef>
              <a:buSzPct val="80000"/>
              <a:buFont typeface=".AppleSystemUIFont" charset="0"/>
              <a:buChar char="‒"/>
              <a:defRPr sz="2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0"/>
              </a:spcAft>
              <a:buClrTx/>
              <a:buSzTx/>
              <a:buFont typeface="Arial"/>
              <a:buNone/>
              <a:tabLst/>
              <a:defRPr/>
            </a:pPr>
            <a:endParaRPr kumimoji="0" lang="en-US" sz="2400" b="0" i="0" u="none" strike="noStrike" kern="1200" cap="none" spc="0" normalizeH="0" baseline="0" noProof="0" dirty="0">
              <a:ln>
                <a:noFill/>
              </a:ln>
              <a:solidFill>
                <a:srgbClr val="0078A3"/>
              </a:solidFill>
              <a:effectLst/>
              <a:uLnTx/>
              <a:uFillTx/>
              <a:latin typeface="Arial"/>
              <a:ea typeface="+mn-ea"/>
              <a:cs typeface="+mn-cs"/>
            </a:endParaRPr>
          </a:p>
        </p:txBody>
      </p:sp>
      <p:pic>
        <p:nvPicPr>
          <p:cNvPr id="4" name="Picture 3">
            <a:extLst>
              <a:ext uri="{FF2B5EF4-FFF2-40B4-BE49-F238E27FC236}">
                <a16:creationId xmlns:a16="http://schemas.microsoft.com/office/drawing/2014/main" id="{D66752EB-1BAC-4948-A8B1-7FEC646BC6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7887" y="1700213"/>
            <a:ext cx="6176225" cy="4370400"/>
          </a:xfrm>
          <a:prstGeom prst="rect">
            <a:avLst/>
          </a:prstGeom>
        </p:spPr>
      </p:pic>
    </p:spTree>
    <p:extLst>
      <p:ext uri="{BB962C8B-B14F-4D97-AF65-F5344CB8AC3E}">
        <p14:creationId xmlns:p14="http://schemas.microsoft.com/office/powerpoint/2010/main" val="1609625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nodePh="1">
                                  <p:stCondLst>
                                    <p:cond delay="0"/>
                                  </p:stCondLst>
                                  <p:endCondLst>
                                    <p:cond evt="begin" delay="0">
                                      <p:tn val="5"/>
                                    </p:cond>
                                  </p:end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C439C8-B428-4389-BE0F-C9BDE20B28BD}"/>
              </a:ext>
            </a:extLst>
          </p:cNvPr>
          <p:cNvSpPr/>
          <p:nvPr/>
        </p:nvSpPr>
        <p:spPr>
          <a:xfrm>
            <a:off x="9099755" y="1700213"/>
            <a:ext cx="2023397" cy="43908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3" name="Rectangle 2">
            <a:extLst>
              <a:ext uri="{FF2B5EF4-FFF2-40B4-BE49-F238E27FC236}">
                <a16:creationId xmlns:a16="http://schemas.microsoft.com/office/drawing/2014/main" id="{84B85CB1-F66B-49A1-B94E-F7C7594DFCDB}"/>
              </a:ext>
            </a:extLst>
          </p:cNvPr>
          <p:cNvSpPr/>
          <p:nvPr/>
        </p:nvSpPr>
        <p:spPr>
          <a:xfrm>
            <a:off x="7095268" y="1675637"/>
            <a:ext cx="2023397" cy="43908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 name="Rectangle 3">
            <a:extLst>
              <a:ext uri="{FF2B5EF4-FFF2-40B4-BE49-F238E27FC236}">
                <a16:creationId xmlns:a16="http://schemas.microsoft.com/office/drawing/2014/main" id="{C31D66BB-CB0A-4D22-A280-C895647A8465}"/>
              </a:ext>
            </a:extLst>
          </p:cNvPr>
          <p:cNvSpPr/>
          <p:nvPr/>
        </p:nvSpPr>
        <p:spPr>
          <a:xfrm>
            <a:off x="5080148" y="1700213"/>
            <a:ext cx="2023397" cy="43908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4003528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3"/>
                                        </p:tgtEl>
                                      </p:cBhvr>
                                    </p:animEffect>
                                    <p:set>
                                      <p:cBhvr>
                                        <p:cTn id="12" dur="1" fill="hold">
                                          <p:stCondLst>
                                            <p:cond delay="499"/>
                                          </p:stCondLst>
                                        </p:cTn>
                                        <p:tgtEl>
                                          <p:spTgt spid="3"/>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2"/>
                                        </p:tgtEl>
                                      </p:cBhvr>
                                    </p:animEffect>
                                    <p:set>
                                      <p:cBhvr>
                                        <p:cTn id="17"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3DEE927-74E6-460A-9BF0-967B103BA3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28912" y="839141"/>
            <a:ext cx="6734175" cy="5772150"/>
          </a:xfrm>
          <a:prstGeom prst="rect">
            <a:avLst/>
          </a:prstGeom>
        </p:spPr>
      </p:pic>
      <p:sp>
        <p:nvSpPr>
          <p:cNvPr id="2" name="Title 1">
            <a:extLst>
              <a:ext uri="{FF2B5EF4-FFF2-40B4-BE49-F238E27FC236}">
                <a16:creationId xmlns:a16="http://schemas.microsoft.com/office/drawing/2014/main" id="{5F39DD7C-ACAC-4C3F-9FE0-7BDC8554F128}"/>
              </a:ext>
            </a:extLst>
          </p:cNvPr>
          <p:cNvSpPr>
            <a:spLocks noGrp="1"/>
          </p:cNvSpPr>
          <p:nvPr>
            <p:ph type="title"/>
          </p:nvPr>
        </p:nvSpPr>
        <p:spPr/>
        <p:txBody>
          <a:bodyPr/>
          <a:lstStyle/>
          <a:p>
            <a:r>
              <a:rPr lang="en-US" dirty="0"/>
              <a:t>The Patron Loyalty Continuum</a:t>
            </a:r>
          </a:p>
        </p:txBody>
      </p:sp>
      <p:sp>
        <p:nvSpPr>
          <p:cNvPr id="5" name="TextBox 4">
            <a:extLst>
              <a:ext uri="{FF2B5EF4-FFF2-40B4-BE49-F238E27FC236}">
                <a16:creationId xmlns:a16="http://schemas.microsoft.com/office/drawing/2014/main" id="{7A823294-B4A6-4EF8-A957-CE1744919C74}"/>
              </a:ext>
            </a:extLst>
          </p:cNvPr>
          <p:cNvSpPr txBox="1"/>
          <p:nvPr/>
        </p:nvSpPr>
        <p:spPr>
          <a:xfrm>
            <a:off x="6819900" y="1600200"/>
            <a:ext cx="16510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582A4D"/>
                </a:solidFill>
                <a:effectLst/>
                <a:uLnTx/>
                <a:uFillTx/>
                <a:latin typeface="Arial"/>
                <a:ea typeface="+mn-ea"/>
                <a:cs typeface="+mn-cs"/>
              </a:rPr>
              <a:t>ADVOCATES</a:t>
            </a:r>
          </a:p>
        </p:txBody>
      </p:sp>
      <p:sp>
        <p:nvSpPr>
          <p:cNvPr id="6" name="TextBox 5">
            <a:extLst>
              <a:ext uri="{FF2B5EF4-FFF2-40B4-BE49-F238E27FC236}">
                <a16:creationId xmlns:a16="http://schemas.microsoft.com/office/drawing/2014/main" id="{7B7CC1BE-70FC-4F10-A93E-0C204BA86309}"/>
              </a:ext>
            </a:extLst>
          </p:cNvPr>
          <p:cNvSpPr txBox="1"/>
          <p:nvPr/>
        </p:nvSpPr>
        <p:spPr>
          <a:xfrm>
            <a:off x="7442200" y="2794000"/>
            <a:ext cx="16510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78A3"/>
                </a:solidFill>
                <a:effectLst/>
                <a:uLnTx/>
                <a:uFillTx/>
                <a:latin typeface="Arial"/>
                <a:ea typeface="+mn-ea"/>
                <a:cs typeface="+mn-cs"/>
              </a:rPr>
              <a:t>BUYERS</a:t>
            </a:r>
          </a:p>
        </p:txBody>
      </p:sp>
      <p:sp>
        <p:nvSpPr>
          <p:cNvPr id="7" name="TextBox 6">
            <a:extLst>
              <a:ext uri="{FF2B5EF4-FFF2-40B4-BE49-F238E27FC236}">
                <a16:creationId xmlns:a16="http://schemas.microsoft.com/office/drawing/2014/main" id="{0D41A34A-C6FC-4560-A439-9D3E0527910B}"/>
              </a:ext>
            </a:extLst>
          </p:cNvPr>
          <p:cNvSpPr txBox="1"/>
          <p:nvPr/>
        </p:nvSpPr>
        <p:spPr>
          <a:xfrm>
            <a:off x="8058150" y="4089400"/>
            <a:ext cx="16510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6B9F96"/>
                </a:solidFill>
                <a:effectLst/>
                <a:uLnTx/>
                <a:uFillTx/>
                <a:latin typeface="Arial"/>
                <a:ea typeface="+mn-ea"/>
                <a:cs typeface="+mn-cs"/>
              </a:rPr>
              <a:t>TRYERS</a:t>
            </a:r>
          </a:p>
        </p:txBody>
      </p:sp>
      <p:sp>
        <p:nvSpPr>
          <p:cNvPr id="8" name="Rectangle 7">
            <a:extLst>
              <a:ext uri="{FF2B5EF4-FFF2-40B4-BE49-F238E27FC236}">
                <a16:creationId xmlns:a16="http://schemas.microsoft.com/office/drawing/2014/main" id="{15D1C41F-CCEE-46A6-A447-E69BC68A5125}"/>
              </a:ext>
            </a:extLst>
          </p:cNvPr>
          <p:cNvSpPr/>
          <p:nvPr/>
        </p:nvSpPr>
        <p:spPr>
          <a:xfrm>
            <a:off x="2184400" y="1600200"/>
            <a:ext cx="27432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a:ea typeface="+mn-ea"/>
                <a:cs typeface="+mn-cs"/>
              </a:rPr>
              <a:t>Donors and  consummate loyalists</a:t>
            </a:r>
          </a:p>
        </p:txBody>
      </p:sp>
      <p:sp>
        <p:nvSpPr>
          <p:cNvPr id="9" name="Rectangle 8">
            <a:extLst>
              <a:ext uri="{FF2B5EF4-FFF2-40B4-BE49-F238E27FC236}">
                <a16:creationId xmlns:a16="http://schemas.microsoft.com/office/drawing/2014/main" id="{C8B37175-2891-44E9-9A3B-2AA6200F6076}"/>
              </a:ext>
            </a:extLst>
          </p:cNvPr>
          <p:cNvSpPr/>
          <p:nvPr/>
        </p:nvSpPr>
        <p:spPr>
          <a:xfrm>
            <a:off x="1357312" y="2784152"/>
            <a:ext cx="2743200" cy="9144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a:ea typeface="+mn-ea"/>
                <a:cs typeface="+mn-cs"/>
              </a:rPr>
              <a:t>The magic of “and”</a:t>
            </a:r>
          </a:p>
        </p:txBody>
      </p:sp>
      <p:sp>
        <p:nvSpPr>
          <p:cNvPr id="10" name="Rectangle 9">
            <a:extLst>
              <a:ext uri="{FF2B5EF4-FFF2-40B4-BE49-F238E27FC236}">
                <a16:creationId xmlns:a16="http://schemas.microsoft.com/office/drawing/2014/main" id="{BC4577C6-2A60-41A6-8413-758CF58ED448}"/>
              </a:ext>
            </a:extLst>
          </p:cNvPr>
          <p:cNvSpPr/>
          <p:nvPr/>
        </p:nvSpPr>
        <p:spPr>
          <a:xfrm>
            <a:off x="379412" y="4003352"/>
            <a:ext cx="2743200" cy="914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a:ea typeface="+mn-ea"/>
                <a:cs typeface="+mn-cs"/>
              </a:rPr>
              <a:t>First-timers;   inconsistent </a:t>
            </a:r>
            <a:r>
              <a:rPr kumimoji="0" lang="en-US" sz="1800" b="0" i="0" u="none" strike="noStrike" kern="1200" cap="none" spc="0" normalizeH="0" baseline="0" noProof="0" dirty="0" err="1">
                <a:ln>
                  <a:noFill/>
                </a:ln>
                <a:solidFill>
                  <a:srgbClr val="FFFFFF"/>
                </a:solidFill>
                <a:effectLst/>
                <a:uLnTx/>
                <a:uFillTx/>
                <a:latin typeface="Arial"/>
                <a:ea typeface="+mn-ea"/>
                <a:cs typeface="+mn-cs"/>
              </a:rPr>
              <a:t>behaviour</a:t>
            </a: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865261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3DEE927-74E6-460A-9BF0-967B103BA3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28912" y="839141"/>
            <a:ext cx="6734175" cy="5772150"/>
          </a:xfrm>
          <a:prstGeom prst="rect">
            <a:avLst/>
          </a:prstGeom>
        </p:spPr>
      </p:pic>
      <p:sp>
        <p:nvSpPr>
          <p:cNvPr id="2" name="Title 1">
            <a:extLst>
              <a:ext uri="{FF2B5EF4-FFF2-40B4-BE49-F238E27FC236}">
                <a16:creationId xmlns:a16="http://schemas.microsoft.com/office/drawing/2014/main" id="{5F39DD7C-ACAC-4C3F-9FE0-7BDC8554F128}"/>
              </a:ext>
            </a:extLst>
          </p:cNvPr>
          <p:cNvSpPr>
            <a:spLocks noGrp="1"/>
          </p:cNvSpPr>
          <p:nvPr>
            <p:ph type="title"/>
          </p:nvPr>
        </p:nvSpPr>
        <p:spPr/>
        <p:txBody>
          <a:bodyPr/>
          <a:lstStyle/>
          <a:p>
            <a:r>
              <a:rPr lang="en-US" dirty="0"/>
              <a:t>The Patron Loyalty Continuum</a:t>
            </a:r>
          </a:p>
        </p:txBody>
      </p:sp>
      <p:sp>
        <p:nvSpPr>
          <p:cNvPr id="5" name="TextBox 4">
            <a:extLst>
              <a:ext uri="{FF2B5EF4-FFF2-40B4-BE49-F238E27FC236}">
                <a16:creationId xmlns:a16="http://schemas.microsoft.com/office/drawing/2014/main" id="{7A823294-B4A6-4EF8-A957-CE1744919C74}"/>
              </a:ext>
            </a:extLst>
          </p:cNvPr>
          <p:cNvSpPr txBox="1"/>
          <p:nvPr/>
        </p:nvSpPr>
        <p:spPr>
          <a:xfrm>
            <a:off x="6819900" y="1600200"/>
            <a:ext cx="16510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582A4D"/>
                </a:solidFill>
                <a:effectLst/>
                <a:uLnTx/>
                <a:uFillTx/>
                <a:latin typeface="Arial"/>
                <a:ea typeface="+mn-ea"/>
                <a:cs typeface="+mn-cs"/>
              </a:rPr>
              <a:t>ADVOCATES</a:t>
            </a:r>
          </a:p>
        </p:txBody>
      </p:sp>
      <p:sp>
        <p:nvSpPr>
          <p:cNvPr id="6" name="TextBox 5">
            <a:extLst>
              <a:ext uri="{FF2B5EF4-FFF2-40B4-BE49-F238E27FC236}">
                <a16:creationId xmlns:a16="http://schemas.microsoft.com/office/drawing/2014/main" id="{7B7CC1BE-70FC-4F10-A93E-0C204BA86309}"/>
              </a:ext>
            </a:extLst>
          </p:cNvPr>
          <p:cNvSpPr txBox="1"/>
          <p:nvPr/>
        </p:nvSpPr>
        <p:spPr>
          <a:xfrm>
            <a:off x="7442200" y="2794000"/>
            <a:ext cx="16510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78A3"/>
                </a:solidFill>
                <a:effectLst/>
                <a:uLnTx/>
                <a:uFillTx/>
                <a:latin typeface="Arial"/>
                <a:ea typeface="+mn-ea"/>
                <a:cs typeface="+mn-cs"/>
              </a:rPr>
              <a:t>BUYERS</a:t>
            </a:r>
          </a:p>
        </p:txBody>
      </p:sp>
      <p:sp>
        <p:nvSpPr>
          <p:cNvPr id="7" name="TextBox 6">
            <a:extLst>
              <a:ext uri="{FF2B5EF4-FFF2-40B4-BE49-F238E27FC236}">
                <a16:creationId xmlns:a16="http://schemas.microsoft.com/office/drawing/2014/main" id="{0D41A34A-C6FC-4560-A439-9D3E0527910B}"/>
              </a:ext>
            </a:extLst>
          </p:cNvPr>
          <p:cNvSpPr txBox="1"/>
          <p:nvPr/>
        </p:nvSpPr>
        <p:spPr>
          <a:xfrm>
            <a:off x="8058150" y="4089400"/>
            <a:ext cx="16510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6B9F96"/>
                </a:solidFill>
                <a:effectLst/>
                <a:uLnTx/>
                <a:uFillTx/>
                <a:latin typeface="Arial"/>
                <a:ea typeface="+mn-ea"/>
                <a:cs typeface="+mn-cs"/>
              </a:rPr>
              <a:t>TRYERS</a:t>
            </a:r>
          </a:p>
        </p:txBody>
      </p:sp>
      <p:sp>
        <p:nvSpPr>
          <p:cNvPr id="11" name="Arrow: Right 10">
            <a:extLst>
              <a:ext uri="{FF2B5EF4-FFF2-40B4-BE49-F238E27FC236}">
                <a16:creationId xmlns:a16="http://schemas.microsoft.com/office/drawing/2014/main" id="{D86DB21E-A569-49CE-92A9-EA7872B36019}"/>
              </a:ext>
            </a:extLst>
          </p:cNvPr>
          <p:cNvSpPr/>
          <p:nvPr/>
        </p:nvSpPr>
        <p:spPr>
          <a:xfrm rot="17897243">
            <a:off x="1754112" y="3379336"/>
            <a:ext cx="4114800" cy="91440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a:ea typeface="+mn-ea"/>
                <a:cs typeface="+mn-cs"/>
              </a:rPr>
              <a:t>DEEPENING RELATIONSHIPS</a:t>
            </a:r>
          </a:p>
        </p:txBody>
      </p:sp>
    </p:spTree>
    <p:extLst>
      <p:ext uri="{BB962C8B-B14F-4D97-AF65-F5344CB8AC3E}">
        <p14:creationId xmlns:p14="http://schemas.microsoft.com/office/powerpoint/2010/main" val="1177636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C944C44-0A69-4C27-83C6-120DFAD9B0F1}"/>
              </a:ext>
            </a:extLst>
          </p:cNvPr>
          <p:cNvPicPr>
            <a:picLocks noChangeAspect="1"/>
          </p:cNvPicPr>
          <p:nvPr/>
        </p:nvPicPr>
        <p:blipFill rotWithShape="1">
          <a:blip r:embed="rId2">
            <a:extLst>
              <a:ext uri="{28A0092B-C50C-407E-A947-70E740481C1C}">
                <a14:useLocalDpi xmlns:a14="http://schemas.microsoft.com/office/drawing/2010/main" val="0"/>
              </a:ext>
            </a:extLst>
          </a:blip>
          <a:srcRect l="26128" r="20092"/>
          <a:stretch/>
        </p:blipFill>
        <p:spPr>
          <a:xfrm>
            <a:off x="0" y="0"/>
            <a:ext cx="5554494" cy="6858000"/>
          </a:xfrm>
          <a:prstGeom prst="rect">
            <a:avLst/>
          </a:prstGeom>
        </p:spPr>
      </p:pic>
      <p:sp>
        <p:nvSpPr>
          <p:cNvPr id="2" name="Title 1">
            <a:extLst>
              <a:ext uri="{FF2B5EF4-FFF2-40B4-BE49-F238E27FC236}">
                <a16:creationId xmlns:a16="http://schemas.microsoft.com/office/drawing/2014/main" id="{4D3C1BA9-3A6E-40B4-82B5-D85A1B8F32C8}"/>
              </a:ext>
            </a:extLst>
          </p:cNvPr>
          <p:cNvSpPr>
            <a:spLocks noGrp="1"/>
          </p:cNvSpPr>
          <p:nvPr>
            <p:ph type="title"/>
          </p:nvPr>
        </p:nvSpPr>
        <p:spPr>
          <a:xfrm>
            <a:off x="6474293" y="-39739"/>
            <a:ext cx="10515600" cy="5797549"/>
          </a:xfrm>
        </p:spPr>
        <p:txBody>
          <a:bodyPr>
            <a:normAutofit/>
          </a:bodyPr>
          <a:lstStyle/>
          <a:p>
            <a:r>
              <a:rPr lang="en-US" sz="6600" i="0" dirty="0">
                <a:cs typeface="Arial" panose="020B0604020202020204" pitchFamily="34" charset="0"/>
              </a:rPr>
              <a:t>Your </a:t>
            </a:r>
            <a:br>
              <a:rPr lang="en-US" sz="6600" i="0" dirty="0">
                <a:cs typeface="Arial" panose="020B0604020202020204" pitchFamily="34" charset="0"/>
              </a:rPr>
            </a:br>
            <a:r>
              <a:rPr lang="en-US" sz="6600" i="0" spc="300" dirty="0">
                <a:cs typeface="Arial" panose="020B0604020202020204" pitchFamily="34" charset="0"/>
              </a:rPr>
              <a:t>patrons</a:t>
            </a:r>
            <a:br>
              <a:rPr lang="en-US" sz="6600" i="0" dirty="0">
                <a:cs typeface="Arial" panose="020B0604020202020204" pitchFamily="34" charset="0"/>
              </a:rPr>
            </a:br>
            <a:r>
              <a:rPr lang="en-US" sz="6600" i="0" dirty="0">
                <a:cs typeface="Arial" panose="020B0604020202020204" pitchFamily="34" charset="0"/>
              </a:rPr>
              <a:t>can do</a:t>
            </a:r>
            <a:br>
              <a:rPr lang="en-US" sz="6600" i="0" dirty="0">
                <a:cs typeface="Arial" panose="020B0604020202020204" pitchFamily="34" charset="0"/>
              </a:rPr>
            </a:br>
            <a:r>
              <a:rPr lang="en-US" sz="6600" i="0" dirty="0">
                <a:cs typeface="Arial" panose="020B0604020202020204" pitchFamily="34" charset="0"/>
              </a:rPr>
              <a:t>more.</a:t>
            </a:r>
          </a:p>
        </p:txBody>
      </p:sp>
      <p:sp>
        <p:nvSpPr>
          <p:cNvPr id="3" name="Text Placeholder 2">
            <a:extLst>
              <a:ext uri="{FF2B5EF4-FFF2-40B4-BE49-F238E27FC236}">
                <a16:creationId xmlns:a16="http://schemas.microsoft.com/office/drawing/2014/main" id="{C65F32C1-17AA-4FFA-8591-30B319BF7DF4}"/>
              </a:ext>
            </a:extLst>
          </p:cNvPr>
          <p:cNvSpPr>
            <a:spLocks noGrp="1"/>
          </p:cNvSpPr>
          <p:nvPr>
            <p:ph type="body" sz="quarter" idx="15"/>
          </p:nvPr>
        </p:nvSpPr>
        <p:spPr/>
        <p:txBody>
          <a:bodyPr/>
          <a:lstStyle/>
          <a:p>
            <a:endParaRPr lang="en-US" dirty="0"/>
          </a:p>
        </p:txBody>
      </p:sp>
    </p:spTree>
    <p:extLst>
      <p:ext uri="{BB962C8B-B14F-4D97-AF65-F5344CB8AC3E}">
        <p14:creationId xmlns:p14="http://schemas.microsoft.com/office/powerpoint/2010/main" val="3078373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3DEE927-74E6-460A-9BF0-967B103BA3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28912" y="839141"/>
            <a:ext cx="6734175" cy="5772150"/>
          </a:xfrm>
          <a:prstGeom prst="rect">
            <a:avLst/>
          </a:prstGeom>
        </p:spPr>
      </p:pic>
      <p:sp>
        <p:nvSpPr>
          <p:cNvPr id="2" name="Title 1">
            <a:extLst>
              <a:ext uri="{FF2B5EF4-FFF2-40B4-BE49-F238E27FC236}">
                <a16:creationId xmlns:a16="http://schemas.microsoft.com/office/drawing/2014/main" id="{5F39DD7C-ACAC-4C3F-9FE0-7BDC8554F128}"/>
              </a:ext>
            </a:extLst>
          </p:cNvPr>
          <p:cNvSpPr>
            <a:spLocks noGrp="1"/>
          </p:cNvSpPr>
          <p:nvPr>
            <p:ph type="title"/>
          </p:nvPr>
        </p:nvSpPr>
        <p:spPr/>
        <p:txBody>
          <a:bodyPr/>
          <a:lstStyle/>
          <a:p>
            <a:r>
              <a:rPr lang="en-US" dirty="0"/>
              <a:t>The Patron Loyalty Continuum</a:t>
            </a:r>
          </a:p>
        </p:txBody>
      </p:sp>
      <p:sp>
        <p:nvSpPr>
          <p:cNvPr id="5" name="TextBox 4">
            <a:extLst>
              <a:ext uri="{FF2B5EF4-FFF2-40B4-BE49-F238E27FC236}">
                <a16:creationId xmlns:a16="http://schemas.microsoft.com/office/drawing/2014/main" id="{7A823294-B4A6-4EF8-A957-CE1744919C74}"/>
              </a:ext>
            </a:extLst>
          </p:cNvPr>
          <p:cNvSpPr txBox="1"/>
          <p:nvPr/>
        </p:nvSpPr>
        <p:spPr>
          <a:xfrm>
            <a:off x="6819900" y="1600200"/>
            <a:ext cx="16510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582A4D"/>
                </a:solidFill>
                <a:effectLst/>
                <a:uLnTx/>
                <a:uFillTx/>
                <a:latin typeface="Arial"/>
                <a:ea typeface="+mn-ea"/>
                <a:cs typeface="+mn-cs"/>
              </a:rPr>
              <a:t>ADVOCATES</a:t>
            </a:r>
          </a:p>
        </p:txBody>
      </p:sp>
      <p:sp>
        <p:nvSpPr>
          <p:cNvPr id="6" name="TextBox 5">
            <a:extLst>
              <a:ext uri="{FF2B5EF4-FFF2-40B4-BE49-F238E27FC236}">
                <a16:creationId xmlns:a16="http://schemas.microsoft.com/office/drawing/2014/main" id="{7B7CC1BE-70FC-4F10-A93E-0C204BA86309}"/>
              </a:ext>
            </a:extLst>
          </p:cNvPr>
          <p:cNvSpPr txBox="1"/>
          <p:nvPr/>
        </p:nvSpPr>
        <p:spPr>
          <a:xfrm>
            <a:off x="7442200" y="2794000"/>
            <a:ext cx="16510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78A3"/>
                </a:solidFill>
                <a:effectLst/>
                <a:uLnTx/>
                <a:uFillTx/>
                <a:latin typeface="Arial"/>
                <a:ea typeface="+mn-ea"/>
                <a:cs typeface="+mn-cs"/>
              </a:rPr>
              <a:t>BUYERS</a:t>
            </a:r>
          </a:p>
        </p:txBody>
      </p:sp>
      <p:sp>
        <p:nvSpPr>
          <p:cNvPr id="7" name="TextBox 6">
            <a:extLst>
              <a:ext uri="{FF2B5EF4-FFF2-40B4-BE49-F238E27FC236}">
                <a16:creationId xmlns:a16="http://schemas.microsoft.com/office/drawing/2014/main" id="{0D41A34A-C6FC-4560-A439-9D3E0527910B}"/>
              </a:ext>
            </a:extLst>
          </p:cNvPr>
          <p:cNvSpPr txBox="1"/>
          <p:nvPr/>
        </p:nvSpPr>
        <p:spPr>
          <a:xfrm>
            <a:off x="8058150" y="4089400"/>
            <a:ext cx="16510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6B9F96"/>
                </a:solidFill>
                <a:effectLst/>
                <a:uLnTx/>
                <a:uFillTx/>
                <a:latin typeface="Arial"/>
                <a:ea typeface="+mn-ea"/>
                <a:cs typeface="+mn-cs"/>
              </a:rPr>
              <a:t>TRYERS</a:t>
            </a:r>
          </a:p>
        </p:txBody>
      </p:sp>
      <p:sp>
        <p:nvSpPr>
          <p:cNvPr id="8" name="Rectangle 7">
            <a:extLst>
              <a:ext uri="{FF2B5EF4-FFF2-40B4-BE49-F238E27FC236}">
                <a16:creationId xmlns:a16="http://schemas.microsoft.com/office/drawing/2014/main" id="{15D1C41F-CCEE-46A6-A447-E69BC68A5125}"/>
              </a:ext>
            </a:extLst>
          </p:cNvPr>
          <p:cNvSpPr/>
          <p:nvPr/>
        </p:nvSpPr>
        <p:spPr>
          <a:xfrm>
            <a:off x="2184400" y="1600200"/>
            <a:ext cx="27432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a:ea typeface="+mn-ea"/>
                <a:cs typeface="+mn-cs"/>
              </a:rPr>
              <a:t>VIP access </a:t>
            </a:r>
            <a:br>
              <a:rPr kumimoji="0" lang="en-US" sz="1800" b="0" i="0" u="none" strike="noStrike" kern="1200" cap="none" spc="0" normalizeH="0" baseline="0" noProof="0">
                <a:ln>
                  <a:noFill/>
                </a:ln>
                <a:solidFill>
                  <a:srgbClr val="FFFFFF"/>
                </a:solidFill>
                <a:effectLst/>
                <a:uLnTx/>
                <a:uFillTx/>
                <a:latin typeface="Arial"/>
                <a:ea typeface="+mn-ea"/>
                <a:cs typeface="+mn-cs"/>
              </a:rPr>
            </a:br>
            <a:r>
              <a:rPr kumimoji="0" lang="en-US" sz="1800" b="0" i="0" u="none" strike="noStrike" kern="1200" cap="none" spc="0" normalizeH="0" baseline="0" noProof="0">
                <a:ln>
                  <a:noFill/>
                </a:ln>
                <a:solidFill>
                  <a:srgbClr val="FFFFFF"/>
                </a:solidFill>
                <a:effectLst/>
                <a:uLnTx/>
                <a:uFillTx/>
                <a:latin typeface="Arial"/>
                <a:ea typeface="+mn-ea"/>
                <a:cs typeface="+mn-cs"/>
              </a:rPr>
              <a:t>&amp; best pricing</a:t>
            </a: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9" name="Rectangle 8">
            <a:extLst>
              <a:ext uri="{FF2B5EF4-FFF2-40B4-BE49-F238E27FC236}">
                <a16:creationId xmlns:a16="http://schemas.microsoft.com/office/drawing/2014/main" id="{C8B37175-2891-44E9-9A3B-2AA6200F6076}"/>
              </a:ext>
            </a:extLst>
          </p:cNvPr>
          <p:cNvSpPr/>
          <p:nvPr/>
        </p:nvSpPr>
        <p:spPr>
          <a:xfrm>
            <a:off x="1357312" y="2784152"/>
            <a:ext cx="2743200" cy="9144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a:ea typeface="+mn-ea"/>
                <a:cs typeface="+mn-cs"/>
              </a:rPr>
              <a:t>Some access, incentives to upgrade, add-on</a:t>
            </a: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10" name="Rectangle 9">
            <a:extLst>
              <a:ext uri="{FF2B5EF4-FFF2-40B4-BE49-F238E27FC236}">
                <a16:creationId xmlns:a16="http://schemas.microsoft.com/office/drawing/2014/main" id="{BC4577C6-2A60-41A6-8413-758CF58ED448}"/>
              </a:ext>
            </a:extLst>
          </p:cNvPr>
          <p:cNvSpPr/>
          <p:nvPr/>
        </p:nvSpPr>
        <p:spPr>
          <a:xfrm>
            <a:off x="379412" y="4003352"/>
            <a:ext cx="2743200" cy="914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a:ea typeface="+mn-ea"/>
                <a:cs typeface="+mn-cs"/>
              </a:rPr>
              <a:t>Little to no access, incentives to return</a:t>
            </a:r>
          </a:p>
        </p:txBody>
      </p:sp>
    </p:spTree>
    <p:extLst>
      <p:ext uri="{BB962C8B-B14F-4D97-AF65-F5344CB8AC3E}">
        <p14:creationId xmlns:p14="http://schemas.microsoft.com/office/powerpoint/2010/main" val="3364047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3DEE927-74E6-460A-9BF0-967B103BA3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28912" y="839141"/>
            <a:ext cx="6734175" cy="5772150"/>
          </a:xfrm>
          <a:prstGeom prst="rect">
            <a:avLst/>
          </a:prstGeom>
        </p:spPr>
      </p:pic>
      <p:sp>
        <p:nvSpPr>
          <p:cNvPr id="2" name="Title 1">
            <a:extLst>
              <a:ext uri="{FF2B5EF4-FFF2-40B4-BE49-F238E27FC236}">
                <a16:creationId xmlns:a16="http://schemas.microsoft.com/office/drawing/2014/main" id="{5F39DD7C-ACAC-4C3F-9FE0-7BDC8554F128}"/>
              </a:ext>
            </a:extLst>
          </p:cNvPr>
          <p:cNvSpPr>
            <a:spLocks noGrp="1"/>
          </p:cNvSpPr>
          <p:nvPr>
            <p:ph type="title"/>
          </p:nvPr>
        </p:nvSpPr>
        <p:spPr/>
        <p:txBody>
          <a:bodyPr/>
          <a:lstStyle/>
          <a:p>
            <a:r>
              <a:rPr lang="en-US" dirty="0"/>
              <a:t>The Patron Loyalty Continuum</a:t>
            </a:r>
          </a:p>
        </p:txBody>
      </p:sp>
      <p:sp>
        <p:nvSpPr>
          <p:cNvPr id="5" name="TextBox 4">
            <a:extLst>
              <a:ext uri="{FF2B5EF4-FFF2-40B4-BE49-F238E27FC236}">
                <a16:creationId xmlns:a16="http://schemas.microsoft.com/office/drawing/2014/main" id="{7A823294-B4A6-4EF8-A957-CE1744919C74}"/>
              </a:ext>
            </a:extLst>
          </p:cNvPr>
          <p:cNvSpPr txBox="1"/>
          <p:nvPr/>
        </p:nvSpPr>
        <p:spPr>
          <a:xfrm>
            <a:off x="6819900" y="1600200"/>
            <a:ext cx="16510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582A4D"/>
                </a:solidFill>
                <a:effectLst/>
                <a:uLnTx/>
                <a:uFillTx/>
                <a:latin typeface="Arial"/>
                <a:ea typeface="+mn-ea"/>
                <a:cs typeface="+mn-cs"/>
              </a:rPr>
              <a:t>ADVOCATES</a:t>
            </a:r>
          </a:p>
        </p:txBody>
      </p:sp>
      <p:sp>
        <p:nvSpPr>
          <p:cNvPr id="6" name="TextBox 5">
            <a:extLst>
              <a:ext uri="{FF2B5EF4-FFF2-40B4-BE49-F238E27FC236}">
                <a16:creationId xmlns:a16="http://schemas.microsoft.com/office/drawing/2014/main" id="{7B7CC1BE-70FC-4F10-A93E-0C204BA86309}"/>
              </a:ext>
            </a:extLst>
          </p:cNvPr>
          <p:cNvSpPr txBox="1"/>
          <p:nvPr/>
        </p:nvSpPr>
        <p:spPr>
          <a:xfrm>
            <a:off x="7442200" y="2794000"/>
            <a:ext cx="16510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78A3"/>
                </a:solidFill>
                <a:effectLst/>
                <a:uLnTx/>
                <a:uFillTx/>
                <a:latin typeface="Arial"/>
                <a:ea typeface="+mn-ea"/>
                <a:cs typeface="+mn-cs"/>
              </a:rPr>
              <a:t>BUYERS</a:t>
            </a:r>
          </a:p>
        </p:txBody>
      </p:sp>
      <p:sp>
        <p:nvSpPr>
          <p:cNvPr id="7" name="TextBox 6">
            <a:extLst>
              <a:ext uri="{FF2B5EF4-FFF2-40B4-BE49-F238E27FC236}">
                <a16:creationId xmlns:a16="http://schemas.microsoft.com/office/drawing/2014/main" id="{0D41A34A-C6FC-4560-A439-9D3E0527910B}"/>
              </a:ext>
            </a:extLst>
          </p:cNvPr>
          <p:cNvSpPr txBox="1"/>
          <p:nvPr/>
        </p:nvSpPr>
        <p:spPr>
          <a:xfrm>
            <a:off x="8058150" y="4089400"/>
            <a:ext cx="16510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6B9F96"/>
                </a:solidFill>
                <a:effectLst/>
                <a:uLnTx/>
                <a:uFillTx/>
                <a:latin typeface="Arial"/>
                <a:ea typeface="+mn-ea"/>
                <a:cs typeface="+mn-cs"/>
              </a:rPr>
              <a:t>TRYERS</a:t>
            </a:r>
          </a:p>
        </p:txBody>
      </p:sp>
      <p:sp>
        <p:nvSpPr>
          <p:cNvPr id="11" name="Arrow: Right 10">
            <a:extLst>
              <a:ext uri="{FF2B5EF4-FFF2-40B4-BE49-F238E27FC236}">
                <a16:creationId xmlns:a16="http://schemas.microsoft.com/office/drawing/2014/main" id="{D86DB21E-A569-49CE-92A9-EA7872B36019}"/>
              </a:ext>
            </a:extLst>
          </p:cNvPr>
          <p:cNvSpPr/>
          <p:nvPr/>
        </p:nvSpPr>
        <p:spPr>
          <a:xfrm rot="17897243">
            <a:off x="1754112" y="3379336"/>
            <a:ext cx="4114800" cy="91440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a:ea typeface="+mn-ea"/>
                <a:cs typeface="+mn-cs"/>
              </a:rPr>
              <a:t>DEEPENING RELATIONSHIPS</a:t>
            </a:r>
          </a:p>
        </p:txBody>
      </p:sp>
      <p:sp>
        <p:nvSpPr>
          <p:cNvPr id="8" name="Arrow: Left 7">
            <a:extLst>
              <a:ext uri="{FF2B5EF4-FFF2-40B4-BE49-F238E27FC236}">
                <a16:creationId xmlns:a16="http://schemas.microsoft.com/office/drawing/2014/main" id="{99D9CD72-5F27-431D-A8FE-64C178FB0D07}"/>
              </a:ext>
            </a:extLst>
          </p:cNvPr>
          <p:cNvSpPr/>
          <p:nvPr/>
        </p:nvSpPr>
        <p:spPr>
          <a:xfrm rot="3751366">
            <a:off x="6261080" y="3332270"/>
            <a:ext cx="4114800" cy="914400"/>
          </a:xfrm>
          <a:prstGeom prst="leftArrow">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a:ea typeface="+mn-ea"/>
                <a:cs typeface="+mn-cs"/>
              </a:rPr>
              <a:t>LEVERAGING DEMAND</a:t>
            </a:r>
          </a:p>
        </p:txBody>
      </p:sp>
      <p:sp>
        <p:nvSpPr>
          <p:cNvPr id="10" name="Rectangle 9">
            <a:extLst>
              <a:ext uri="{FF2B5EF4-FFF2-40B4-BE49-F238E27FC236}">
                <a16:creationId xmlns:a16="http://schemas.microsoft.com/office/drawing/2014/main" id="{A5FF8445-55E0-4B02-98F7-9AD3C5615A23}"/>
              </a:ext>
            </a:extLst>
          </p:cNvPr>
          <p:cNvSpPr/>
          <p:nvPr/>
        </p:nvSpPr>
        <p:spPr>
          <a:xfrm>
            <a:off x="3816350" y="6261585"/>
            <a:ext cx="457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a:ea typeface="+mn-ea"/>
                <a:cs typeface="+mn-cs"/>
              </a:rPr>
              <a:t>PROGRAMMING</a:t>
            </a:r>
          </a:p>
        </p:txBody>
      </p:sp>
    </p:spTree>
    <p:extLst>
      <p:ext uri="{BB962C8B-B14F-4D97-AF65-F5344CB8AC3E}">
        <p14:creationId xmlns:p14="http://schemas.microsoft.com/office/powerpoint/2010/main" val="2323895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B2CAFCB-A7CE-40A2-ADC3-FEE1670149BF}"/>
              </a:ext>
            </a:extLst>
          </p:cNvPr>
          <p:cNvSpPr>
            <a:spLocks noGrp="1"/>
          </p:cNvSpPr>
          <p:nvPr>
            <p:ph type="body" sz="quarter" idx="15"/>
          </p:nvPr>
        </p:nvSpPr>
        <p:spPr/>
        <p:txBody>
          <a:bodyPr/>
          <a:lstStyle/>
          <a:p>
            <a:endParaRPr lang="en-US"/>
          </a:p>
        </p:txBody>
      </p:sp>
      <p:sp>
        <p:nvSpPr>
          <p:cNvPr id="3" name="TextBox 2">
            <a:extLst>
              <a:ext uri="{FF2B5EF4-FFF2-40B4-BE49-F238E27FC236}">
                <a16:creationId xmlns:a16="http://schemas.microsoft.com/office/drawing/2014/main" id="{0E4DCB8A-5652-48ED-8ADD-9072A6C644C6}"/>
              </a:ext>
            </a:extLst>
          </p:cNvPr>
          <p:cNvSpPr txBox="1"/>
          <p:nvPr/>
        </p:nvSpPr>
        <p:spPr>
          <a:xfrm>
            <a:off x="1817914" y="2459504"/>
            <a:ext cx="8556172" cy="1938992"/>
          </a:xfrm>
          <a:prstGeom prst="rect">
            <a:avLst/>
          </a:prstGeom>
          <a:noFill/>
        </p:spPr>
        <p:txBody>
          <a:bodyPr wrap="square" rtlCol="0">
            <a:spAutoFit/>
          </a:bodyPr>
          <a:lstStyle/>
          <a:p>
            <a:pPr algn="ctr"/>
            <a:r>
              <a:rPr lang="en-US" sz="6000" dirty="0">
                <a:latin typeface="Adobe Garamond Pro" panose="02020502060506020403" pitchFamily="18" charset="0"/>
              </a:rPr>
              <a:t>How dependent is your </a:t>
            </a:r>
            <a:r>
              <a:rPr lang="en-US" sz="6000" dirty="0" err="1">
                <a:latin typeface="Adobe Garamond Pro" panose="02020502060506020403" pitchFamily="18" charset="0"/>
              </a:rPr>
              <a:t>organisation</a:t>
            </a:r>
            <a:r>
              <a:rPr lang="en-US" sz="6000" dirty="0">
                <a:latin typeface="Adobe Garamond Pro" panose="02020502060506020403" pitchFamily="18" charset="0"/>
              </a:rPr>
              <a:t> on </a:t>
            </a:r>
            <a:r>
              <a:rPr lang="en-US" sz="6000" dirty="0">
                <a:solidFill>
                  <a:srgbClr val="FFC000"/>
                </a:solidFill>
                <a:latin typeface="Adobe Garamond Pro" panose="02020502060506020403" pitchFamily="18" charset="0"/>
              </a:rPr>
              <a:t>Tryers</a:t>
            </a:r>
            <a:r>
              <a:rPr lang="en-US" sz="6000" dirty="0">
                <a:latin typeface="Adobe Garamond Pro" panose="02020502060506020403" pitchFamily="18" charset="0"/>
              </a:rPr>
              <a:t>?</a:t>
            </a:r>
          </a:p>
        </p:txBody>
      </p:sp>
    </p:spTree>
    <p:extLst>
      <p:ext uri="{BB962C8B-B14F-4D97-AF65-F5344CB8AC3E}">
        <p14:creationId xmlns:p14="http://schemas.microsoft.com/office/powerpoint/2010/main" val="590433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sign above a store&#10;&#10;Description automatically generated">
            <a:extLst>
              <a:ext uri="{FF2B5EF4-FFF2-40B4-BE49-F238E27FC236}">
                <a16:creationId xmlns:a16="http://schemas.microsoft.com/office/drawing/2014/main" id="{64C70880-48F4-42D6-B607-5C69908F864F}"/>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a:stretch>
            <a:fillRect/>
          </a:stretch>
        </p:blipFill>
        <p:spPr/>
      </p:pic>
      <p:sp>
        <p:nvSpPr>
          <p:cNvPr id="3" name="Text Placeholder 2">
            <a:extLst>
              <a:ext uri="{FF2B5EF4-FFF2-40B4-BE49-F238E27FC236}">
                <a16:creationId xmlns:a16="http://schemas.microsoft.com/office/drawing/2014/main" id="{A70B2D97-A3FD-4A8D-A798-17CC55010047}"/>
              </a:ext>
            </a:extLst>
          </p:cNvPr>
          <p:cNvSpPr>
            <a:spLocks noGrp="1"/>
          </p:cNvSpPr>
          <p:nvPr>
            <p:ph type="body" sz="quarter" idx="11"/>
          </p:nvPr>
        </p:nvSpPr>
        <p:spPr/>
        <p:txBody>
          <a:bodyPr/>
          <a:lstStyle/>
          <a:p>
            <a:endParaRPr lang="en-US"/>
          </a:p>
        </p:txBody>
      </p:sp>
      <p:pic>
        <p:nvPicPr>
          <p:cNvPr id="4" name="Picture 3">
            <a:extLst>
              <a:ext uri="{FF2B5EF4-FFF2-40B4-BE49-F238E27FC236}">
                <a16:creationId xmlns:a16="http://schemas.microsoft.com/office/drawing/2014/main" id="{BE27D743-FCA9-48D9-A56C-391C651694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52213" y="6129600"/>
            <a:ext cx="672220" cy="576000"/>
          </a:xfrm>
          <a:prstGeom prst="rect">
            <a:avLst/>
          </a:prstGeom>
        </p:spPr>
      </p:pic>
    </p:spTree>
    <p:extLst>
      <p:ext uri="{BB962C8B-B14F-4D97-AF65-F5344CB8AC3E}">
        <p14:creationId xmlns:p14="http://schemas.microsoft.com/office/powerpoint/2010/main" val="9270837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F2070-2F81-4205-A275-8E4C870220D1}"/>
              </a:ext>
            </a:extLst>
          </p:cNvPr>
          <p:cNvSpPr>
            <a:spLocks noGrp="1"/>
          </p:cNvSpPr>
          <p:nvPr>
            <p:ph type="title"/>
          </p:nvPr>
        </p:nvSpPr>
        <p:spPr/>
        <p:txBody>
          <a:bodyPr/>
          <a:lstStyle/>
          <a:p>
            <a:r>
              <a:rPr lang="en-US" dirty="0"/>
              <a:t>Loyalty takes time.</a:t>
            </a:r>
          </a:p>
        </p:txBody>
      </p:sp>
      <p:sp>
        <p:nvSpPr>
          <p:cNvPr id="3" name="Text Placeholder 2">
            <a:extLst>
              <a:ext uri="{FF2B5EF4-FFF2-40B4-BE49-F238E27FC236}">
                <a16:creationId xmlns:a16="http://schemas.microsoft.com/office/drawing/2014/main" id="{75813806-9876-4F28-9451-BEE18EDE3FE1}"/>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621500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5F62F1D-3F22-4717-ACAB-E40E9F9274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90232" y="3016722"/>
            <a:ext cx="5562450" cy="3841278"/>
          </a:xfrm>
          <a:prstGeom prst="rect">
            <a:avLst/>
          </a:prstGeom>
        </p:spPr>
      </p:pic>
      <p:pic>
        <p:nvPicPr>
          <p:cNvPr id="4" name="Picture 3">
            <a:extLst>
              <a:ext uri="{FF2B5EF4-FFF2-40B4-BE49-F238E27FC236}">
                <a16:creationId xmlns:a16="http://schemas.microsoft.com/office/drawing/2014/main" id="{73921A52-53D8-4D53-AA7D-E17EEB9AB4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52682" y="1564775"/>
            <a:ext cx="2305350" cy="1703707"/>
          </a:xfrm>
          <a:prstGeom prst="rect">
            <a:avLst/>
          </a:prstGeom>
        </p:spPr>
      </p:pic>
      <p:sp>
        <p:nvSpPr>
          <p:cNvPr id="6" name="TextBox 5">
            <a:extLst>
              <a:ext uri="{FF2B5EF4-FFF2-40B4-BE49-F238E27FC236}">
                <a16:creationId xmlns:a16="http://schemas.microsoft.com/office/drawing/2014/main" id="{C823EEB0-554D-4C17-A642-1F51E789B3CD}"/>
              </a:ext>
            </a:extLst>
          </p:cNvPr>
          <p:cNvSpPr txBox="1"/>
          <p:nvPr/>
        </p:nvSpPr>
        <p:spPr>
          <a:xfrm>
            <a:off x="5671457" y="5118008"/>
            <a:ext cx="2182586" cy="769441"/>
          </a:xfrm>
          <a:prstGeom prst="rect">
            <a:avLst/>
          </a:prstGeom>
          <a:noFill/>
        </p:spPr>
        <p:txBody>
          <a:bodyPr wrap="square" rtlCol="0">
            <a:spAutoFit/>
          </a:bodyPr>
          <a:lstStyle/>
          <a:p>
            <a:pPr algn="ctr"/>
            <a:r>
              <a:rPr lang="en-US" sz="4400" dirty="0">
                <a:solidFill>
                  <a:schemeClr val="tx2"/>
                </a:solidFill>
                <a:latin typeface="Adobe Garamond Pro" panose="02020502060506020403" pitchFamily="18" charset="0"/>
              </a:rPr>
              <a:t>earned</a:t>
            </a:r>
          </a:p>
        </p:txBody>
      </p:sp>
      <p:sp>
        <p:nvSpPr>
          <p:cNvPr id="7" name="TextBox 6">
            <a:extLst>
              <a:ext uri="{FF2B5EF4-FFF2-40B4-BE49-F238E27FC236}">
                <a16:creationId xmlns:a16="http://schemas.microsoft.com/office/drawing/2014/main" id="{69957103-C199-4ECE-9C81-D1831FA163AF}"/>
              </a:ext>
            </a:extLst>
          </p:cNvPr>
          <p:cNvSpPr txBox="1"/>
          <p:nvPr/>
        </p:nvSpPr>
        <p:spPr>
          <a:xfrm>
            <a:off x="8833756" y="3044279"/>
            <a:ext cx="2798229" cy="769441"/>
          </a:xfrm>
          <a:prstGeom prst="rect">
            <a:avLst/>
          </a:prstGeom>
          <a:noFill/>
        </p:spPr>
        <p:txBody>
          <a:bodyPr wrap="square" rtlCol="0">
            <a:spAutoFit/>
          </a:bodyPr>
          <a:lstStyle/>
          <a:p>
            <a:pPr algn="ctr"/>
            <a:r>
              <a:rPr lang="en-US" sz="4400" dirty="0">
                <a:solidFill>
                  <a:schemeClr val="tx2"/>
                </a:solidFill>
                <a:latin typeface="Adobe Garamond Pro" panose="02020502060506020403" pitchFamily="18" charset="0"/>
              </a:rPr>
              <a:t>contributed</a:t>
            </a:r>
          </a:p>
        </p:txBody>
      </p:sp>
    </p:spTree>
    <p:extLst>
      <p:ext uri="{BB962C8B-B14F-4D97-AF65-F5344CB8AC3E}">
        <p14:creationId xmlns:p14="http://schemas.microsoft.com/office/powerpoint/2010/main" val="3732216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6A077F5-33D5-4DEB-A5BF-728B04094C2D}"/>
              </a:ext>
            </a:extLst>
          </p:cNvPr>
          <p:cNvSpPr>
            <a:spLocks noGrp="1"/>
          </p:cNvSpPr>
          <p:nvPr>
            <p:ph type="body" sz="quarter" idx="15"/>
          </p:nvPr>
        </p:nvSpPr>
        <p:spPr/>
        <p:txBody>
          <a:bodyPr/>
          <a:lstStyle/>
          <a:p>
            <a:endParaRPr lang="en-US"/>
          </a:p>
        </p:txBody>
      </p:sp>
      <p:sp>
        <p:nvSpPr>
          <p:cNvPr id="3" name="TextBox 2">
            <a:extLst>
              <a:ext uri="{FF2B5EF4-FFF2-40B4-BE49-F238E27FC236}">
                <a16:creationId xmlns:a16="http://schemas.microsoft.com/office/drawing/2014/main" id="{B6ADE225-34D6-4BF1-8069-6B251AC2D5B2}"/>
              </a:ext>
            </a:extLst>
          </p:cNvPr>
          <p:cNvSpPr txBox="1"/>
          <p:nvPr/>
        </p:nvSpPr>
        <p:spPr>
          <a:xfrm>
            <a:off x="1638300" y="1859339"/>
            <a:ext cx="8915400" cy="3139321"/>
          </a:xfrm>
          <a:prstGeom prst="rect">
            <a:avLst/>
          </a:prstGeom>
          <a:noFill/>
        </p:spPr>
        <p:txBody>
          <a:bodyPr wrap="square" rtlCol="0">
            <a:spAutoFit/>
          </a:bodyPr>
          <a:lstStyle/>
          <a:p>
            <a:r>
              <a:rPr lang="en-US" sz="6600" dirty="0">
                <a:latin typeface="Adobe Garamond Pro" panose="02020502060506020403" pitchFamily="18" charset="0"/>
              </a:rPr>
              <a:t>Silos prevent our teams from working productively along this continuum.</a:t>
            </a:r>
          </a:p>
        </p:txBody>
      </p:sp>
    </p:spTree>
    <p:extLst>
      <p:ext uri="{BB962C8B-B14F-4D97-AF65-F5344CB8AC3E}">
        <p14:creationId xmlns:p14="http://schemas.microsoft.com/office/powerpoint/2010/main" val="3969014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C32600-8002-418D-BF4C-318BEA46233F}"/>
              </a:ext>
            </a:extLst>
          </p:cNvPr>
          <p:cNvSpPr>
            <a:spLocks noGrp="1"/>
          </p:cNvSpPr>
          <p:nvPr>
            <p:ph type="title"/>
          </p:nvPr>
        </p:nvSpPr>
        <p:spPr>
          <a:xfrm>
            <a:off x="707572" y="365125"/>
            <a:ext cx="10515600" cy="687388"/>
          </a:xfrm>
        </p:spPr>
        <p:txBody>
          <a:bodyPr>
            <a:noAutofit/>
          </a:bodyPr>
          <a:lstStyle/>
          <a:p>
            <a:r>
              <a:rPr lang="en-US" sz="4800" dirty="0"/>
              <a:t>The Silo Effect</a:t>
            </a:r>
          </a:p>
        </p:txBody>
      </p:sp>
      <p:sp>
        <p:nvSpPr>
          <p:cNvPr id="3" name="Text Placeholder 2">
            <a:extLst>
              <a:ext uri="{FF2B5EF4-FFF2-40B4-BE49-F238E27FC236}">
                <a16:creationId xmlns:a16="http://schemas.microsoft.com/office/drawing/2014/main" id="{C94ADBDC-24A3-43DB-8F7A-0FCFFF329806}"/>
              </a:ext>
            </a:extLst>
          </p:cNvPr>
          <p:cNvSpPr>
            <a:spLocks noGrp="1"/>
          </p:cNvSpPr>
          <p:nvPr>
            <p:ph type="body" sz="quarter" idx="13"/>
          </p:nvPr>
        </p:nvSpPr>
        <p:spPr/>
        <p:txBody>
          <a:bodyPr>
            <a:normAutofit/>
          </a:bodyPr>
          <a:lstStyle/>
          <a:p>
            <a:r>
              <a:rPr lang="en-US" sz="2800" dirty="0"/>
              <a:t>Key Themes</a:t>
            </a:r>
          </a:p>
        </p:txBody>
      </p:sp>
      <p:pic>
        <p:nvPicPr>
          <p:cNvPr id="4" name="Picture 3">
            <a:extLst>
              <a:ext uri="{FF2B5EF4-FFF2-40B4-BE49-F238E27FC236}">
                <a16:creationId xmlns:a16="http://schemas.microsoft.com/office/drawing/2014/main" id="{306DF9ED-A450-4C2B-9511-8DA19AA56F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07689" y="659832"/>
            <a:ext cx="3193650" cy="5396837"/>
          </a:xfrm>
          <a:prstGeom prst="rect">
            <a:avLst/>
          </a:prstGeom>
          <a:ln>
            <a:noFill/>
          </a:ln>
          <a:effectLst>
            <a:outerShdw blurRad="292100" dist="139700" dir="2700000" algn="tl" rotWithShape="0">
              <a:srgbClr val="333333">
                <a:alpha val="65000"/>
              </a:srgbClr>
            </a:outerShdw>
          </a:effectLst>
        </p:spPr>
      </p:pic>
      <p:sp>
        <p:nvSpPr>
          <p:cNvPr id="5" name="TextBox 4">
            <a:extLst>
              <a:ext uri="{FF2B5EF4-FFF2-40B4-BE49-F238E27FC236}">
                <a16:creationId xmlns:a16="http://schemas.microsoft.com/office/drawing/2014/main" id="{D5245D08-0A0B-46ED-90F4-5AB4F3204186}"/>
              </a:ext>
            </a:extLst>
          </p:cNvPr>
          <p:cNvSpPr txBox="1"/>
          <p:nvPr/>
        </p:nvSpPr>
        <p:spPr>
          <a:xfrm>
            <a:off x="839788" y="1739901"/>
            <a:ext cx="5427182" cy="1077218"/>
          </a:xfrm>
          <a:prstGeom prst="rect">
            <a:avLst/>
          </a:prstGeom>
          <a:noFill/>
        </p:spPr>
        <p:txBody>
          <a:bodyPr wrap="square" rtlCol="0">
            <a:spAutoFit/>
          </a:bodyPr>
          <a:lstStyle/>
          <a:p>
            <a:r>
              <a:rPr lang="en-US" sz="3200" i="1" dirty="0">
                <a:latin typeface="Adobe Garamond Pro" panose="02020502060506020403" pitchFamily="18" charset="0"/>
              </a:rPr>
              <a:t>Silos place an unproductive</a:t>
            </a:r>
          </a:p>
          <a:p>
            <a:r>
              <a:rPr lang="en-US" sz="3200" i="1" dirty="0">
                <a:latin typeface="Adobe Garamond Pro" panose="02020502060506020403" pitchFamily="18" charset="0"/>
              </a:rPr>
              <a:t>“speed governor” on performance.</a:t>
            </a:r>
          </a:p>
        </p:txBody>
      </p:sp>
      <p:sp>
        <p:nvSpPr>
          <p:cNvPr id="6" name="TextBox 5">
            <a:extLst>
              <a:ext uri="{FF2B5EF4-FFF2-40B4-BE49-F238E27FC236}">
                <a16:creationId xmlns:a16="http://schemas.microsoft.com/office/drawing/2014/main" id="{B4E66F52-49CF-483A-A7AB-4F88E85A13D5}"/>
              </a:ext>
            </a:extLst>
          </p:cNvPr>
          <p:cNvSpPr txBox="1"/>
          <p:nvPr/>
        </p:nvSpPr>
        <p:spPr>
          <a:xfrm>
            <a:off x="1555175" y="3049695"/>
            <a:ext cx="3701142" cy="3139321"/>
          </a:xfrm>
          <a:prstGeom prst="rect">
            <a:avLst/>
          </a:prstGeom>
          <a:noFill/>
        </p:spPr>
        <p:txBody>
          <a:bodyPr wrap="square" rtlCol="0">
            <a:spAutoFit/>
          </a:bodyPr>
          <a:lstStyle/>
          <a:p>
            <a:r>
              <a:rPr lang="en-US" sz="2200" dirty="0"/>
              <a:t>Keep boundaries fluid.</a:t>
            </a:r>
          </a:p>
          <a:p>
            <a:endParaRPr lang="en-US" sz="2200" dirty="0"/>
          </a:p>
          <a:p>
            <a:r>
              <a:rPr lang="en-US" sz="2200" dirty="0"/>
              <a:t>Pay, incentives. </a:t>
            </a:r>
          </a:p>
          <a:p>
            <a:endParaRPr lang="en-US" sz="2200" dirty="0"/>
          </a:p>
          <a:p>
            <a:r>
              <a:rPr lang="en-US" sz="2200" dirty="0"/>
              <a:t>Information flows matter.</a:t>
            </a:r>
          </a:p>
          <a:p>
            <a:endParaRPr lang="en-US" sz="2200" dirty="0"/>
          </a:p>
          <a:p>
            <a:r>
              <a:rPr lang="en-US" sz="2200" dirty="0"/>
              <a:t>Reimagine taxonomies.</a:t>
            </a:r>
          </a:p>
          <a:p>
            <a:endParaRPr lang="en-US" sz="2200" dirty="0"/>
          </a:p>
          <a:p>
            <a:r>
              <a:rPr lang="en-US" sz="2200" dirty="0"/>
              <a:t>Technology can help.</a:t>
            </a:r>
          </a:p>
        </p:txBody>
      </p:sp>
    </p:spTree>
    <p:extLst>
      <p:ext uri="{BB962C8B-B14F-4D97-AF65-F5344CB8AC3E}">
        <p14:creationId xmlns:p14="http://schemas.microsoft.com/office/powerpoint/2010/main" val="31061862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9AE8B-C3BE-417D-9C4A-549969C8A0BC}"/>
              </a:ext>
            </a:extLst>
          </p:cNvPr>
          <p:cNvSpPr>
            <a:spLocks noGrp="1"/>
          </p:cNvSpPr>
          <p:nvPr>
            <p:ph type="title"/>
          </p:nvPr>
        </p:nvSpPr>
        <p:spPr/>
        <p:txBody>
          <a:bodyPr/>
          <a:lstStyle/>
          <a:p>
            <a:r>
              <a:rPr lang="en-US" dirty="0"/>
              <a:t>Data As Context	</a:t>
            </a:r>
          </a:p>
        </p:txBody>
      </p:sp>
      <p:sp>
        <p:nvSpPr>
          <p:cNvPr id="3" name="Content Placeholder 2">
            <a:extLst>
              <a:ext uri="{FF2B5EF4-FFF2-40B4-BE49-F238E27FC236}">
                <a16:creationId xmlns:a16="http://schemas.microsoft.com/office/drawing/2014/main" id="{C6B9F89E-DF75-47AB-96E6-D091EF2C8531}"/>
              </a:ext>
            </a:extLst>
          </p:cNvPr>
          <p:cNvSpPr>
            <a:spLocks noGrp="1"/>
          </p:cNvSpPr>
          <p:nvPr>
            <p:ph idx="1"/>
          </p:nvPr>
        </p:nvSpPr>
        <p:spPr/>
        <p:txBody>
          <a:bodyPr/>
          <a:lstStyle/>
          <a:p>
            <a:r>
              <a:rPr lang="en-US" dirty="0"/>
              <a:t>With a culture that is open to and uses data:</a:t>
            </a:r>
          </a:p>
          <a:p>
            <a:pPr lvl="1"/>
            <a:r>
              <a:rPr lang="en-US" dirty="0"/>
              <a:t>Reveals facts, removes subjectivity</a:t>
            </a:r>
          </a:p>
          <a:p>
            <a:pPr lvl="1"/>
            <a:r>
              <a:rPr lang="en-US" dirty="0"/>
              <a:t>Demonstrates where alignment is needed</a:t>
            </a:r>
          </a:p>
          <a:p>
            <a:pPr lvl="1"/>
            <a:r>
              <a:rPr lang="en-US" dirty="0"/>
              <a:t>Helps direct everyone to their right role, work</a:t>
            </a:r>
          </a:p>
          <a:p>
            <a:pPr lvl="1"/>
            <a:r>
              <a:rPr lang="en-US" dirty="0"/>
              <a:t>Informs leadership beyond anecdote</a:t>
            </a:r>
          </a:p>
          <a:p>
            <a:r>
              <a:rPr lang="en-US" dirty="0"/>
              <a:t>Data-driven alignment requires time</a:t>
            </a:r>
          </a:p>
          <a:p>
            <a:pPr lvl="1"/>
            <a:r>
              <a:rPr lang="en-US" dirty="0"/>
              <a:t>Must be an institutional priority</a:t>
            </a:r>
          </a:p>
          <a:p>
            <a:pPr lvl="1"/>
            <a:r>
              <a:rPr lang="en-US" dirty="0"/>
              <a:t>Between artistic/executive, board, staff leadership</a:t>
            </a:r>
          </a:p>
          <a:p>
            <a:pPr lvl="1"/>
            <a:r>
              <a:rPr lang="en-US" dirty="0"/>
              <a:t>At the expense of what?</a:t>
            </a:r>
          </a:p>
          <a:p>
            <a:endParaRPr lang="en-US" dirty="0"/>
          </a:p>
          <a:p>
            <a:endParaRPr lang="en-US" dirty="0"/>
          </a:p>
        </p:txBody>
      </p:sp>
      <p:sp>
        <p:nvSpPr>
          <p:cNvPr id="4" name="Text Placeholder 3">
            <a:extLst>
              <a:ext uri="{FF2B5EF4-FFF2-40B4-BE49-F238E27FC236}">
                <a16:creationId xmlns:a16="http://schemas.microsoft.com/office/drawing/2014/main" id="{AAC06E70-FFA8-47AC-ADD7-85A56C44F81E}"/>
              </a:ext>
            </a:extLst>
          </p:cNvPr>
          <p:cNvSpPr>
            <a:spLocks noGrp="1"/>
          </p:cNvSpPr>
          <p:nvPr>
            <p:ph type="body" sz="quarter" idx="13"/>
          </p:nvPr>
        </p:nvSpPr>
        <p:spPr/>
        <p:txBody>
          <a:bodyPr/>
          <a:lstStyle/>
          <a:p>
            <a:r>
              <a:rPr lang="en-US" dirty="0"/>
              <a:t>Facilitates Alignment </a:t>
            </a:r>
          </a:p>
        </p:txBody>
      </p:sp>
    </p:spTree>
    <p:extLst>
      <p:ext uri="{BB962C8B-B14F-4D97-AF65-F5344CB8AC3E}">
        <p14:creationId xmlns:p14="http://schemas.microsoft.com/office/powerpoint/2010/main" val="2023406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CF7D6616-4027-424F-9C4B-49E46C7E3846}"/>
              </a:ext>
            </a:extLst>
          </p:cNvPr>
          <p:cNvSpPr>
            <a:spLocks noGrp="1"/>
          </p:cNvSpPr>
          <p:nvPr>
            <p:ph type="pic" sz="quarter" idx="12"/>
          </p:nvPr>
        </p:nvSpPr>
        <p:spPr>
          <a:solidFill>
            <a:schemeClr val="accent4"/>
          </a:solidFill>
        </p:spPr>
      </p:sp>
      <p:sp>
        <p:nvSpPr>
          <p:cNvPr id="3" name="Title 2">
            <a:extLst>
              <a:ext uri="{FF2B5EF4-FFF2-40B4-BE49-F238E27FC236}">
                <a16:creationId xmlns:a16="http://schemas.microsoft.com/office/drawing/2014/main" id="{F2063B8B-F0DA-4F97-ACB6-8A34C3C0DE82}"/>
              </a:ext>
            </a:extLst>
          </p:cNvPr>
          <p:cNvSpPr>
            <a:spLocks noGrp="1"/>
          </p:cNvSpPr>
          <p:nvPr>
            <p:ph type="ctrTitle"/>
          </p:nvPr>
        </p:nvSpPr>
        <p:spPr>
          <a:xfrm>
            <a:off x="155575" y="2767791"/>
            <a:ext cx="2583595" cy="1322418"/>
          </a:xfrm>
        </p:spPr>
        <p:txBody>
          <a:bodyPr/>
          <a:lstStyle/>
          <a:p>
            <a:r>
              <a:rPr lang="en-US" sz="7200" dirty="0">
                <a:solidFill>
                  <a:schemeClr val="bg1"/>
                </a:solidFill>
              </a:rPr>
              <a:t>Data</a:t>
            </a:r>
          </a:p>
        </p:txBody>
      </p:sp>
      <p:sp>
        <p:nvSpPr>
          <p:cNvPr id="4" name="Subtitle 3">
            <a:extLst>
              <a:ext uri="{FF2B5EF4-FFF2-40B4-BE49-F238E27FC236}">
                <a16:creationId xmlns:a16="http://schemas.microsoft.com/office/drawing/2014/main" id="{5E7F2FB2-678E-453B-9F92-BE36E695151C}"/>
              </a:ext>
            </a:extLst>
          </p:cNvPr>
          <p:cNvSpPr>
            <a:spLocks noGrp="1"/>
          </p:cNvSpPr>
          <p:nvPr>
            <p:ph type="subTitle" idx="1"/>
          </p:nvPr>
        </p:nvSpPr>
        <p:spPr>
          <a:xfrm>
            <a:off x="4545339" y="811742"/>
            <a:ext cx="7024684" cy="5234516"/>
          </a:xfrm>
        </p:spPr>
        <p:txBody>
          <a:bodyPr/>
          <a:lstStyle/>
          <a:p>
            <a:r>
              <a:rPr lang="en-US" dirty="0">
                <a:solidFill>
                  <a:schemeClr val="tx1"/>
                </a:solidFill>
              </a:rPr>
              <a:t>Insist on data orientation.</a:t>
            </a:r>
          </a:p>
          <a:p>
            <a:endParaRPr lang="en-US" dirty="0">
              <a:solidFill>
                <a:schemeClr val="tx1"/>
              </a:solidFill>
            </a:endParaRPr>
          </a:p>
          <a:p>
            <a:r>
              <a:rPr lang="en-US" dirty="0">
                <a:solidFill>
                  <a:schemeClr val="tx1"/>
                </a:solidFill>
              </a:rPr>
              <a:t>Teach your team: how and why </a:t>
            </a:r>
            <a:r>
              <a:rPr lang="en-US" i="1" dirty="0">
                <a:solidFill>
                  <a:schemeClr val="tx1"/>
                </a:solidFill>
              </a:rPr>
              <a:t>data</a:t>
            </a:r>
            <a:r>
              <a:rPr lang="en-US" dirty="0">
                <a:solidFill>
                  <a:schemeClr val="tx1"/>
                </a:solidFill>
              </a:rPr>
              <a:t> guides decisions.</a:t>
            </a:r>
          </a:p>
          <a:p>
            <a:endParaRPr lang="en-US" dirty="0">
              <a:solidFill>
                <a:schemeClr val="tx1"/>
              </a:solidFill>
            </a:endParaRPr>
          </a:p>
          <a:p>
            <a:r>
              <a:rPr lang="en-US" dirty="0">
                <a:solidFill>
                  <a:schemeClr val="tx1"/>
                </a:solidFill>
              </a:rPr>
              <a:t>Establish the metrics that matter most. And track them.</a:t>
            </a:r>
          </a:p>
          <a:p>
            <a:endParaRPr lang="en-US" dirty="0">
              <a:solidFill>
                <a:schemeClr val="tx1"/>
              </a:solidFill>
            </a:endParaRPr>
          </a:p>
          <a:p>
            <a:r>
              <a:rPr lang="en-US" dirty="0">
                <a:solidFill>
                  <a:schemeClr val="tx1"/>
                </a:solidFill>
              </a:rPr>
              <a:t>Review priorities based on data.</a:t>
            </a:r>
          </a:p>
        </p:txBody>
      </p:sp>
      <p:sp>
        <p:nvSpPr>
          <p:cNvPr id="6" name="Text Placeholder 5">
            <a:extLst>
              <a:ext uri="{FF2B5EF4-FFF2-40B4-BE49-F238E27FC236}">
                <a16:creationId xmlns:a16="http://schemas.microsoft.com/office/drawing/2014/main" id="{21EADE98-3847-4D81-85C7-9AD6E354F5D1}"/>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322594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2" end="2"/>
                                            </p:txEl>
                                          </p:spTgt>
                                        </p:tgtEl>
                                        <p:attrNameLst>
                                          <p:attrName>style.visibility</p:attrName>
                                        </p:attrNameLst>
                                      </p:cBhvr>
                                      <p:to>
                                        <p:strVal val="visible"/>
                                      </p:to>
                                    </p:set>
                                    <p:animEffect transition="in" filter="fade">
                                      <p:cBhvr>
                                        <p:cTn id="10" dur="500"/>
                                        <p:tgtEl>
                                          <p:spTgt spid="4">
                                            <p:txEl>
                                              <p:pRg st="2" end="2"/>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animEffect transition="in" filter="fade">
                                      <p:cBhvr>
                                        <p:cTn id="13" dur="500"/>
                                        <p:tgtEl>
                                          <p:spTgt spid="4">
                                            <p:txEl>
                                              <p:pRg st="4" end="4"/>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
                                            <p:txEl>
                                              <p:pRg st="6" end="6"/>
                                            </p:txEl>
                                          </p:spTgt>
                                        </p:tgtEl>
                                        <p:attrNameLst>
                                          <p:attrName>style.visibility</p:attrName>
                                        </p:attrNameLst>
                                      </p:cBhvr>
                                      <p:to>
                                        <p:strVal val="visible"/>
                                      </p:to>
                                    </p:set>
                                    <p:animEffect transition="in" filter="fade">
                                      <p:cBhvr>
                                        <p:cTn id="16"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4006F98-1BE9-47B2-9454-D34FF10867BC}"/>
              </a:ext>
            </a:extLst>
          </p:cNvPr>
          <p:cNvSpPr>
            <a:spLocks noGrp="1"/>
          </p:cNvSpPr>
          <p:nvPr>
            <p:ph type="body" sz="quarter" idx="15"/>
          </p:nvPr>
        </p:nvSpPr>
        <p:spPr/>
        <p:txBody>
          <a:bodyPr/>
          <a:lstStyle/>
          <a:p>
            <a:endParaRPr lang="en-US" dirty="0"/>
          </a:p>
        </p:txBody>
      </p:sp>
      <p:pic>
        <p:nvPicPr>
          <p:cNvPr id="6" name="Picture 5">
            <a:extLst>
              <a:ext uri="{FF2B5EF4-FFF2-40B4-BE49-F238E27FC236}">
                <a16:creationId xmlns:a16="http://schemas.microsoft.com/office/drawing/2014/main" id="{56193D18-360F-45B8-87E3-0FC3606F93CB}"/>
              </a:ext>
            </a:extLst>
          </p:cNvPr>
          <p:cNvPicPr>
            <a:picLocks noChangeAspect="1"/>
          </p:cNvPicPr>
          <p:nvPr/>
        </p:nvPicPr>
        <p:blipFill rotWithShape="1">
          <a:blip r:embed="rId2">
            <a:extLst>
              <a:ext uri="{28A0092B-C50C-407E-A947-70E740481C1C}">
                <a14:useLocalDpi xmlns:a14="http://schemas.microsoft.com/office/drawing/2010/main" val="0"/>
              </a:ext>
            </a:extLst>
          </a:blip>
          <a:srcRect l="26128" r="20092"/>
          <a:stretch/>
        </p:blipFill>
        <p:spPr>
          <a:xfrm>
            <a:off x="0" y="0"/>
            <a:ext cx="5554494" cy="6858000"/>
          </a:xfrm>
          <a:prstGeom prst="rect">
            <a:avLst/>
          </a:prstGeom>
        </p:spPr>
      </p:pic>
      <p:sp>
        <p:nvSpPr>
          <p:cNvPr id="10" name="Title 1">
            <a:extLst>
              <a:ext uri="{FF2B5EF4-FFF2-40B4-BE49-F238E27FC236}">
                <a16:creationId xmlns:a16="http://schemas.microsoft.com/office/drawing/2014/main" id="{A22B083B-7CBF-422A-9401-025ABFFE8B13}"/>
              </a:ext>
            </a:extLst>
          </p:cNvPr>
          <p:cNvSpPr txBox="1">
            <a:spLocks/>
          </p:cNvSpPr>
          <p:nvPr/>
        </p:nvSpPr>
        <p:spPr>
          <a:xfrm>
            <a:off x="7831145" y="510561"/>
            <a:ext cx="10515600" cy="5797549"/>
          </a:xfrm>
          <a:prstGeom prst="rect">
            <a:avLst/>
          </a:prstGeom>
        </p:spPr>
        <p:txBody>
          <a:bodyPr vert="horz" lIns="91440" tIns="45720" rIns="91440" bIns="45720" rtlCol="0" anchor="ctr">
            <a:normAutofit/>
          </a:bodyPr>
          <a:lstStyle>
            <a:lvl1pPr algn="ctr" defTabSz="914400" rtl="0" eaLnBrk="1" latinLnBrk="0" hangingPunct="1">
              <a:lnSpc>
                <a:spcPct val="100000"/>
              </a:lnSpc>
              <a:spcBef>
                <a:spcPct val="0"/>
              </a:spcBef>
              <a:buNone/>
              <a:defRPr sz="6600" b="1" kern="1200">
                <a:solidFill>
                  <a:schemeClr val="bg1"/>
                </a:solidFill>
                <a:latin typeface="Garamond" charset="0"/>
                <a:ea typeface="Garamond" charset="0"/>
                <a:cs typeface="Garamond" charset="0"/>
              </a:defRPr>
            </a:lvl1pPr>
          </a:lstStyle>
          <a:p>
            <a:pPr algn="l"/>
            <a:r>
              <a:rPr lang="en-US" b="0" dirty="0">
                <a:latin typeface="Arial" panose="020B0604020202020204" pitchFamily="34" charset="0"/>
                <a:cs typeface="Arial" panose="020B0604020202020204" pitchFamily="34" charset="0"/>
              </a:rPr>
              <a:t>Your </a:t>
            </a:r>
            <a:br>
              <a:rPr lang="en-US" b="0" dirty="0">
                <a:latin typeface="Arial" panose="020B0604020202020204" pitchFamily="34" charset="0"/>
                <a:cs typeface="Arial" panose="020B0604020202020204" pitchFamily="34" charset="0"/>
              </a:rPr>
            </a:br>
            <a:r>
              <a:rPr lang="en-US" b="0" i="1" spc="300" dirty="0">
                <a:solidFill>
                  <a:srgbClr val="FFC000"/>
                </a:solidFill>
                <a:latin typeface="+mj-lt"/>
                <a:cs typeface="Arial" panose="020B0604020202020204" pitchFamily="34" charset="0"/>
              </a:rPr>
              <a:t>people</a:t>
            </a:r>
            <a:br>
              <a:rPr lang="en-US" b="0" dirty="0">
                <a:latin typeface="Arial" panose="020B0604020202020204" pitchFamily="34" charset="0"/>
                <a:cs typeface="Arial" panose="020B0604020202020204" pitchFamily="34" charset="0"/>
              </a:rPr>
            </a:br>
            <a:r>
              <a:rPr lang="en-US" b="0" dirty="0">
                <a:latin typeface="Arial" panose="020B0604020202020204" pitchFamily="34" charset="0"/>
                <a:cs typeface="Arial" panose="020B0604020202020204" pitchFamily="34" charset="0"/>
              </a:rPr>
              <a:t>can do</a:t>
            </a:r>
            <a:br>
              <a:rPr lang="en-US" b="0" dirty="0">
                <a:latin typeface="Arial" panose="020B0604020202020204" pitchFamily="34" charset="0"/>
                <a:cs typeface="Arial" panose="020B0604020202020204" pitchFamily="34" charset="0"/>
              </a:rPr>
            </a:br>
            <a:r>
              <a:rPr lang="en-US" b="0" dirty="0">
                <a:latin typeface="Arial" panose="020B0604020202020204" pitchFamily="34" charset="0"/>
                <a:cs typeface="Arial" panose="020B0604020202020204" pitchFamily="34" charset="0"/>
              </a:rPr>
              <a:t>more.</a:t>
            </a:r>
          </a:p>
        </p:txBody>
      </p:sp>
    </p:spTree>
    <p:extLst>
      <p:ext uri="{BB962C8B-B14F-4D97-AF65-F5344CB8AC3E}">
        <p14:creationId xmlns:p14="http://schemas.microsoft.com/office/powerpoint/2010/main" val="1303388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CF6D25-5D01-4C23-B006-5FD5D358E219}"/>
              </a:ext>
            </a:extLst>
          </p:cNvPr>
          <p:cNvSpPr>
            <a:spLocks noGrp="1"/>
          </p:cNvSpPr>
          <p:nvPr>
            <p:ph type="title"/>
          </p:nvPr>
        </p:nvSpPr>
        <p:spPr/>
        <p:txBody>
          <a:bodyPr/>
          <a:lstStyle/>
          <a:p>
            <a:endParaRPr lang="en-GB"/>
          </a:p>
        </p:txBody>
      </p:sp>
      <p:sp>
        <p:nvSpPr>
          <p:cNvPr id="7" name="Text Placeholder 6">
            <a:extLst>
              <a:ext uri="{FF2B5EF4-FFF2-40B4-BE49-F238E27FC236}">
                <a16:creationId xmlns:a16="http://schemas.microsoft.com/office/drawing/2014/main" id="{57E701F3-CE20-4B2F-8A16-2F53583C6B59}"/>
              </a:ext>
            </a:extLst>
          </p:cNvPr>
          <p:cNvSpPr>
            <a:spLocks noGrp="1"/>
          </p:cNvSpPr>
          <p:nvPr>
            <p:ph type="body" sz="quarter" idx="13"/>
          </p:nvPr>
        </p:nvSpPr>
        <p:spPr/>
        <p:txBody>
          <a:bodyPr/>
          <a:lstStyle/>
          <a:p>
            <a:endParaRPr lang="en-GB"/>
          </a:p>
        </p:txBody>
      </p:sp>
      <p:pic>
        <p:nvPicPr>
          <p:cNvPr id="4" name="Picture 3">
            <a:extLst>
              <a:ext uri="{FF2B5EF4-FFF2-40B4-BE49-F238E27FC236}">
                <a16:creationId xmlns:a16="http://schemas.microsoft.com/office/drawing/2014/main" id="{D165A2A2-68B6-4FC6-8E82-AD261E2286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711" y="1143000"/>
            <a:ext cx="11636577" cy="4572000"/>
          </a:xfrm>
          <a:prstGeom prst="rect">
            <a:avLst/>
          </a:prstGeom>
        </p:spPr>
      </p:pic>
      <p:pic>
        <p:nvPicPr>
          <p:cNvPr id="5" name="Picture 4">
            <a:extLst>
              <a:ext uri="{FF2B5EF4-FFF2-40B4-BE49-F238E27FC236}">
                <a16:creationId xmlns:a16="http://schemas.microsoft.com/office/drawing/2014/main" id="{F4FB7023-6A40-4904-A6E0-20B7622B45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05324" y="1804658"/>
            <a:ext cx="7381351" cy="3248684"/>
          </a:xfrm>
          <a:prstGeom prst="rect">
            <a:avLst/>
          </a:prstGeom>
        </p:spPr>
      </p:pic>
    </p:spTree>
    <p:extLst>
      <p:ext uri="{BB962C8B-B14F-4D97-AF65-F5344CB8AC3E}">
        <p14:creationId xmlns:p14="http://schemas.microsoft.com/office/powerpoint/2010/main" val="3390432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4"/>
                                        </p:tgtEl>
                                      </p:cBhvr>
                                    </p:animEffect>
                                    <p:set>
                                      <p:cBhvr>
                                        <p:cTn id="12" dur="1" fill="hold">
                                          <p:stCondLst>
                                            <p:cond delay="499"/>
                                          </p:stCondLst>
                                        </p:cTn>
                                        <p:tgtEl>
                                          <p:spTgt spid="4"/>
                                        </p:tgtEl>
                                        <p:attrNameLst>
                                          <p:attrName>style.visibility</p:attrName>
                                        </p:attrNameLst>
                                      </p:cBhvr>
                                      <p:to>
                                        <p:strVal val="hidden"/>
                                      </p:to>
                                    </p:set>
                                  </p:childTnLst>
                                </p:cTn>
                              </p:par>
                              <p:par>
                                <p:cTn id="13" presetID="10"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A793201-0B46-44FC-9B20-DD52A3A24943}"/>
              </a:ext>
            </a:extLst>
          </p:cNvPr>
          <p:cNvSpPr txBox="1"/>
          <p:nvPr/>
        </p:nvSpPr>
        <p:spPr>
          <a:xfrm>
            <a:off x="838200" y="1083733"/>
            <a:ext cx="10432311" cy="1754326"/>
          </a:xfrm>
          <a:prstGeom prst="rect">
            <a:avLst/>
          </a:prstGeom>
          <a:noFill/>
        </p:spPr>
        <p:txBody>
          <a:bodyPr wrap="square" rtlCol="0">
            <a:spAutoFit/>
          </a:bodyPr>
          <a:lstStyle/>
          <a:p>
            <a:pPr algn="ctr"/>
            <a:r>
              <a:rPr lang="en-US" sz="5400" b="1" dirty="0">
                <a:latin typeface="Adobe Garamond Pro" panose="02020502060506020403" pitchFamily="18" charset="0"/>
              </a:rPr>
              <a:t>Reality:</a:t>
            </a:r>
          </a:p>
          <a:p>
            <a:pPr algn="ctr"/>
            <a:r>
              <a:rPr lang="en-US" sz="5400" b="1" dirty="0">
                <a:latin typeface="Adobe Garamond Pro" panose="02020502060506020403" pitchFamily="18" charset="0"/>
              </a:rPr>
              <a:t>ticket sales measure revenue</a:t>
            </a:r>
          </a:p>
        </p:txBody>
      </p:sp>
      <p:pic>
        <p:nvPicPr>
          <p:cNvPr id="5" name="Picture 4">
            <a:extLst>
              <a:ext uri="{FF2B5EF4-FFF2-40B4-BE49-F238E27FC236}">
                <a16:creationId xmlns:a16="http://schemas.microsoft.com/office/drawing/2014/main" id="{292A42B9-2B61-46A9-B4AA-1AA13823A9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15500" y="2919410"/>
            <a:ext cx="2961000" cy="2201063"/>
          </a:xfrm>
          <a:prstGeom prst="rect">
            <a:avLst/>
          </a:prstGeom>
        </p:spPr>
      </p:pic>
      <p:sp>
        <p:nvSpPr>
          <p:cNvPr id="6" name="Rectangle 5">
            <a:extLst>
              <a:ext uri="{FF2B5EF4-FFF2-40B4-BE49-F238E27FC236}">
                <a16:creationId xmlns:a16="http://schemas.microsoft.com/office/drawing/2014/main" id="{8F3C12DB-651F-44FD-8102-B50AF8B103C2}"/>
              </a:ext>
            </a:extLst>
          </p:cNvPr>
          <p:cNvSpPr/>
          <p:nvPr/>
        </p:nvSpPr>
        <p:spPr>
          <a:xfrm>
            <a:off x="0" y="6488668"/>
            <a:ext cx="2642775" cy="369332"/>
          </a:xfrm>
          <a:prstGeom prst="rect">
            <a:avLst/>
          </a:prstGeom>
        </p:spPr>
        <p:txBody>
          <a:bodyPr wrap="none">
            <a:spAutoFit/>
          </a:bodyPr>
          <a:lstStyle/>
          <a:p>
            <a:r>
              <a:rPr lang="en-US" dirty="0">
                <a:solidFill>
                  <a:schemeClr val="tx2"/>
                </a:solidFill>
                <a:latin typeface="Arial" panose="020B0604020202020204" pitchFamily="34" charset="0"/>
              </a:rPr>
              <a:t>Todd </a:t>
            </a:r>
            <a:r>
              <a:rPr lang="en-US" dirty="0" err="1">
                <a:solidFill>
                  <a:schemeClr val="tx2"/>
                </a:solidFill>
                <a:latin typeface="Arial" panose="020B0604020202020204" pitchFamily="34" charset="0"/>
              </a:rPr>
              <a:t>Hryck</a:t>
            </a:r>
            <a:r>
              <a:rPr lang="en-US" dirty="0">
                <a:solidFill>
                  <a:schemeClr val="tx2"/>
                </a:solidFill>
                <a:latin typeface="Arial" panose="020B0604020202020204" pitchFamily="34" charset="0"/>
              </a:rPr>
              <a:t> (CC BY 2.0)</a:t>
            </a:r>
          </a:p>
        </p:txBody>
      </p:sp>
      <p:sp>
        <p:nvSpPr>
          <p:cNvPr id="2" name="Title 1">
            <a:extLst>
              <a:ext uri="{FF2B5EF4-FFF2-40B4-BE49-F238E27FC236}">
                <a16:creationId xmlns:a16="http://schemas.microsoft.com/office/drawing/2014/main" id="{4FAFBAC0-D711-478F-9692-ADD65A3FE240}"/>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1D92ED57-04EE-445F-855C-3E5F94085DC9}"/>
              </a:ext>
            </a:extLst>
          </p:cNvPr>
          <p:cNvSpPr>
            <a:spLocks noGrp="1"/>
          </p:cNvSpPr>
          <p:nvPr>
            <p:ph type="body" sz="quarter" idx="13"/>
          </p:nvPr>
        </p:nvSpPr>
        <p:spPr/>
        <p:txBody>
          <a:bodyPr/>
          <a:lstStyle/>
          <a:p>
            <a:endParaRPr lang="en-GB"/>
          </a:p>
        </p:txBody>
      </p:sp>
    </p:spTree>
    <p:extLst>
      <p:ext uri="{BB962C8B-B14F-4D97-AF65-F5344CB8AC3E}">
        <p14:creationId xmlns:p14="http://schemas.microsoft.com/office/powerpoint/2010/main" val="18276434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A793201-0B46-44FC-9B20-DD52A3A24943}"/>
              </a:ext>
            </a:extLst>
          </p:cNvPr>
          <p:cNvSpPr txBox="1"/>
          <p:nvPr/>
        </p:nvSpPr>
        <p:spPr>
          <a:xfrm>
            <a:off x="2277533" y="491066"/>
            <a:ext cx="7636933" cy="2585323"/>
          </a:xfrm>
          <a:prstGeom prst="rect">
            <a:avLst/>
          </a:prstGeom>
          <a:noFill/>
        </p:spPr>
        <p:txBody>
          <a:bodyPr wrap="square" rtlCol="0">
            <a:spAutoFit/>
          </a:bodyPr>
          <a:lstStyle/>
          <a:p>
            <a:pPr algn="ctr"/>
            <a:r>
              <a:rPr lang="en-US" sz="5400" b="1" dirty="0">
                <a:latin typeface="Adobe Garamond Pro" panose="02020502060506020403" pitchFamily="18" charset="0"/>
              </a:rPr>
              <a:t>Donations</a:t>
            </a:r>
          </a:p>
          <a:p>
            <a:pPr algn="ctr"/>
            <a:r>
              <a:rPr lang="en-US" sz="5400" b="1" dirty="0">
                <a:latin typeface="Adobe Garamond Pro" panose="02020502060506020403" pitchFamily="18" charset="0"/>
              </a:rPr>
              <a:t>measure</a:t>
            </a:r>
          </a:p>
          <a:p>
            <a:pPr algn="ctr"/>
            <a:r>
              <a:rPr lang="en-US" sz="5400" b="1" dirty="0">
                <a:latin typeface="Adobe Garamond Pro" panose="02020502060506020403" pitchFamily="18" charset="0"/>
              </a:rPr>
              <a:t>contributions</a:t>
            </a:r>
          </a:p>
        </p:txBody>
      </p:sp>
      <p:sp>
        <p:nvSpPr>
          <p:cNvPr id="6" name="Rectangle 5">
            <a:extLst>
              <a:ext uri="{FF2B5EF4-FFF2-40B4-BE49-F238E27FC236}">
                <a16:creationId xmlns:a16="http://schemas.microsoft.com/office/drawing/2014/main" id="{8F3C12DB-651F-44FD-8102-B50AF8B103C2}"/>
              </a:ext>
            </a:extLst>
          </p:cNvPr>
          <p:cNvSpPr/>
          <p:nvPr/>
        </p:nvSpPr>
        <p:spPr>
          <a:xfrm>
            <a:off x="0" y="6488668"/>
            <a:ext cx="2642775" cy="369332"/>
          </a:xfrm>
          <a:prstGeom prst="rect">
            <a:avLst/>
          </a:prstGeom>
        </p:spPr>
        <p:txBody>
          <a:bodyPr wrap="none">
            <a:spAutoFit/>
          </a:bodyPr>
          <a:lstStyle/>
          <a:p>
            <a:r>
              <a:rPr lang="en-US" dirty="0">
                <a:solidFill>
                  <a:schemeClr val="tx2"/>
                </a:solidFill>
                <a:latin typeface="Arial" panose="020B0604020202020204" pitchFamily="34" charset="0"/>
              </a:rPr>
              <a:t>Todd </a:t>
            </a:r>
            <a:r>
              <a:rPr lang="en-US" dirty="0" err="1">
                <a:solidFill>
                  <a:schemeClr val="tx2"/>
                </a:solidFill>
                <a:latin typeface="Arial" panose="020B0604020202020204" pitchFamily="34" charset="0"/>
              </a:rPr>
              <a:t>Hryck</a:t>
            </a:r>
            <a:r>
              <a:rPr lang="en-US" dirty="0">
                <a:solidFill>
                  <a:schemeClr val="tx2"/>
                </a:solidFill>
                <a:latin typeface="Arial" panose="020B0604020202020204" pitchFamily="34" charset="0"/>
              </a:rPr>
              <a:t> (CC BY 2.0)</a:t>
            </a:r>
          </a:p>
        </p:txBody>
      </p:sp>
      <p:pic>
        <p:nvPicPr>
          <p:cNvPr id="2" name="Picture 1">
            <a:extLst>
              <a:ext uri="{FF2B5EF4-FFF2-40B4-BE49-F238E27FC236}">
                <a16:creationId xmlns:a16="http://schemas.microsoft.com/office/drawing/2014/main" id="{780B902C-1DF0-453B-9F54-0719FAF523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00299" y="3076389"/>
            <a:ext cx="4991400" cy="3301594"/>
          </a:xfrm>
          <a:prstGeom prst="rect">
            <a:avLst/>
          </a:prstGeom>
        </p:spPr>
      </p:pic>
      <p:sp>
        <p:nvSpPr>
          <p:cNvPr id="3" name="Title 2">
            <a:extLst>
              <a:ext uri="{FF2B5EF4-FFF2-40B4-BE49-F238E27FC236}">
                <a16:creationId xmlns:a16="http://schemas.microsoft.com/office/drawing/2014/main" id="{F493E0F8-72F8-4D30-9D3A-89F1D708DA80}"/>
              </a:ext>
            </a:extLst>
          </p:cNvPr>
          <p:cNvSpPr>
            <a:spLocks noGrp="1"/>
          </p:cNvSpPr>
          <p:nvPr>
            <p:ph type="title"/>
          </p:nvPr>
        </p:nvSpPr>
        <p:spPr/>
        <p:txBody>
          <a:bodyPr/>
          <a:lstStyle/>
          <a:p>
            <a:endParaRPr lang="en-GB"/>
          </a:p>
        </p:txBody>
      </p:sp>
      <p:sp>
        <p:nvSpPr>
          <p:cNvPr id="5" name="Text Placeholder 4">
            <a:extLst>
              <a:ext uri="{FF2B5EF4-FFF2-40B4-BE49-F238E27FC236}">
                <a16:creationId xmlns:a16="http://schemas.microsoft.com/office/drawing/2014/main" id="{B02F1E37-E4B2-48C3-9424-9B2E60CA69FA}"/>
              </a:ext>
            </a:extLst>
          </p:cNvPr>
          <p:cNvSpPr>
            <a:spLocks noGrp="1"/>
          </p:cNvSpPr>
          <p:nvPr>
            <p:ph type="body" sz="quarter" idx="13"/>
          </p:nvPr>
        </p:nvSpPr>
        <p:spPr/>
        <p:txBody>
          <a:bodyPr/>
          <a:lstStyle/>
          <a:p>
            <a:endParaRPr lang="en-GB"/>
          </a:p>
        </p:txBody>
      </p:sp>
    </p:spTree>
    <p:extLst>
      <p:ext uri="{BB962C8B-B14F-4D97-AF65-F5344CB8AC3E}">
        <p14:creationId xmlns:p14="http://schemas.microsoft.com/office/powerpoint/2010/main" val="26211507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94B439-D176-41C5-B2C5-9FD5A52A52F6}"/>
              </a:ext>
            </a:extLst>
          </p:cNvPr>
          <p:cNvSpPr>
            <a:spLocks noGrp="1"/>
          </p:cNvSpPr>
          <p:nvPr>
            <p:ph type="title"/>
          </p:nvPr>
        </p:nvSpPr>
        <p:spPr/>
        <p:txBody>
          <a:bodyPr>
            <a:noAutofit/>
          </a:bodyPr>
          <a:lstStyle/>
          <a:p>
            <a:pPr algn="l"/>
            <a:r>
              <a:rPr lang="en-US" sz="4800" b="0" dirty="0">
                <a:latin typeface="+mj-lt"/>
              </a:rPr>
              <a:t>“Increasingly, I see leaders who assume that the </a:t>
            </a:r>
            <a:r>
              <a:rPr lang="en-US" sz="4800" dirty="0">
                <a:latin typeface="+mj-lt"/>
              </a:rPr>
              <a:t>volume</a:t>
            </a:r>
            <a:r>
              <a:rPr lang="en-US" sz="4800" b="0" dirty="0">
                <a:latin typeface="+mj-lt"/>
              </a:rPr>
              <a:t> of data available in their </a:t>
            </a:r>
            <a:r>
              <a:rPr lang="en-US" sz="4800" b="0" dirty="0" err="1">
                <a:latin typeface="+mj-lt"/>
              </a:rPr>
              <a:t>organisations</a:t>
            </a:r>
            <a:r>
              <a:rPr lang="en-US" sz="4800" b="0" dirty="0">
                <a:latin typeface="+mj-lt"/>
              </a:rPr>
              <a:t> equals a </a:t>
            </a:r>
            <a:r>
              <a:rPr lang="en-US" sz="4800" b="0" i="1" dirty="0">
                <a:latin typeface="+mj-lt"/>
              </a:rPr>
              <a:t>similar</a:t>
            </a:r>
            <a:r>
              <a:rPr lang="en-US" sz="4800" b="0" dirty="0">
                <a:latin typeface="+mj-lt"/>
              </a:rPr>
              <a:t> volume of resulting action.”</a:t>
            </a:r>
            <a:br>
              <a:rPr lang="en-US" sz="4800" b="0" dirty="0">
                <a:latin typeface="+mj-lt"/>
              </a:rPr>
            </a:br>
            <a:br>
              <a:rPr lang="en-US" sz="4800" b="0" dirty="0">
                <a:latin typeface="+mj-lt"/>
              </a:rPr>
            </a:br>
            <a:endParaRPr lang="en-US" sz="1800" b="0" i="1" dirty="0">
              <a:latin typeface="+mj-lt"/>
            </a:endParaRPr>
          </a:p>
        </p:txBody>
      </p:sp>
      <p:sp>
        <p:nvSpPr>
          <p:cNvPr id="3" name="Rectangle 2">
            <a:extLst>
              <a:ext uri="{FF2B5EF4-FFF2-40B4-BE49-F238E27FC236}">
                <a16:creationId xmlns:a16="http://schemas.microsoft.com/office/drawing/2014/main" id="{E468CE2D-2DA3-4531-BC9A-492D7CE6FDE2}"/>
              </a:ext>
            </a:extLst>
          </p:cNvPr>
          <p:cNvSpPr/>
          <p:nvPr/>
        </p:nvSpPr>
        <p:spPr>
          <a:xfrm>
            <a:off x="1522413" y="5168827"/>
            <a:ext cx="5379999" cy="523220"/>
          </a:xfrm>
          <a:prstGeom prst="rect">
            <a:avLst/>
          </a:prstGeom>
        </p:spPr>
        <p:txBody>
          <a:bodyPr wrap="none">
            <a:spAutoFit/>
          </a:bodyPr>
          <a:lstStyle/>
          <a:p>
            <a:r>
              <a:rPr lang="en-US" sz="2800" i="1" dirty="0">
                <a:solidFill>
                  <a:schemeClr val="bg1"/>
                </a:solidFill>
              </a:rPr>
              <a:t>Which is crap and we all know it.</a:t>
            </a:r>
            <a:endParaRPr lang="en-GB" sz="2800" dirty="0">
              <a:solidFill>
                <a:schemeClr val="bg1"/>
              </a:solidFill>
            </a:endParaRPr>
          </a:p>
        </p:txBody>
      </p:sp>
    </p:spTree>
    <p:extLst>
      <p:ext uri="{BB962C8B-B14F-4D97-AF65-F5344CB8AC3E}">
        <p14:creationId xmlns:p14="http://schemas.microsoft.com/office/powerpoint/2010/main" val="109559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3C1F010-A8A2-4CCA-B569-4C3FC764C450}"/>
              </a:ext>
            </a:extLst>
          </p:cNvPr>
          <p:cNvSpPr>
            <a:spLocks noGrp="1"/>
          </p:cNvSpPr>
          <p:nvPr>
            <p:ph type="body" sz="quarter" idx="15"/>
          </p:nvPr>
        </p:nvSpPr>
        <p:spPr/>
        <p:txBody>
          <a:bodyPr/>
          <a:lstStyle/>
          <a:p>
            <a:endParaRPr lang="en-US"/>
          </a:p>
        </p:txBody>
      </p:sp>
      <p:sp>
        <p:nvSpPr>
          <p:cNvPr id="4" name="TextBox 3">
            <a:extLst>
              <a:ext uri="{FF2B5EF4-FFF2-40B4-BE49-F238E27FC236}">
                <a16:creationId xmlns:a16="http://schemas.microsoft.com/office/drawing/2014/main" id="{E9192749-1A02-4AAA-9353-EEFF46BC27C3}"/>
              </a:ext>
            </a:extLst>
          </p:cNvPr>
          <p:cNvSpPr txBox="1"/>
          <p:nvPr/>
        </p:nvSpPr>
        <p:spPr>
          <a:xfrm>
            <a:off x="1100667" y="2090172"/>
            <a:ext cx="10370080" cy="2400657"/>
          </a:xfrm>
          <a:prstGeom prst="rect">
            <a:avLst/>
          </a:prstGeom>
          <a:noFill/>
        </p:spPr>
        <p:txBody>
          <a:bodyPr wrap="square" rtlCol="0">
            <a:spAutoFit/>
          </a:bodyPr>
          <a:lstStyle/>
          <a:p>
            <a:r>
              <a:rPr lang="en-US" sz="9600" i="1" dirty="0">
                <a:solidFill>
                  <a:schemeClr val="bg1"/>
                </a:solidFill>
                <a:latin typeface="Garamond" panose="02020404030301010803" pitchFamily="18" charset="0"/>
              </a:rPr>
              <a:t>Embrace</a:t>
            </a:r>
          </a:p>
          <a:p>
            <a:r>
              <a:rPr lang="en-US" sz="5400" b="1" dirty="0">
                <a:solidFill>
                  <a:schemeClr val="bg1"/>
                </a:solidFill>
              </a:rPr>
              <a:t>DATA STEWARDSHIP</a:t>
            </a:r>
          </a:p>
        </p:txBody>
      </p:sp>
    </p:spTree>
    <p:extLst>
      <p:ext uri="{BB962C8B-B14F-4D97-AF65-F5344CB8AC3E}">
        <p14:creationId xmlns:p14="http://schemas.microsoft.com/office/powerpoint/2010/main" val="36988378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CF7D6616-4027-424F-9C4B-49E46C7E3846}"/>
              </a:ext>
            </a:extLst>
          </p:cNvPr>
          <p:cNvSpPr>
            <a:spLocks noGrp="1"/>
          </p:cNvSpPr>
          <p:nvPr>
            <p:ph type="pic" sz="quarter" idx="12"/>
          </p:nvPr>
        </p:nvSpPr>
        <p:spPr>
          <a:solidFill>
            <a:schemeClr val="accent4"/>
          </a:solidFill>
        </p:spPr>
      </p:sp>
      <p:sp>
        <p:nvSpPr>
          <p:cNvPr id="3" name="Title 2">
            <a:extLst>
              <a:ext uri="{FF2B5EF4-FFF2-40B4-BE49-F238E27FC236}">
                <a16:creationId xmlns:a16="http://schemas.microsoft.com/office/drawing/2014/main" id="{F2063B8B-F0DA-4F97-ACB6-8A34C3C0DE82}"/>
              </a:ext>
            </a:extLst>
          </p:cNvPr>
          <p:cNvSpPr>
            <a:spLocks noGrp="1"/>
          </p:cNvSpPr>
          <p:nvPr>
            <p:ph type="ctrTitle"/>
          </p:nvPr>
        </p:nvSpPr>
        <p:spPr>
          <a:xfrm>
            <a:off x="155575" y="1629429"/>
            <a:ext cx="2583595" cy="3599142"/>
          </a:xfrm>
        </p:spPr>
        <p:txBody>
          <a:bodyPr/>
          <a:lstStyle/>
          <a:p>
            <a:r>
              <a:rPr lang="en-US" sz="7200" dirty="0">
                <a:solidFill>
                  <a:schemeClr val="bg1"/>
                </a:solidFill>
              </a:rPr>
              <a:t>As a leader you can…</a:t>
            </a:r>
          </a:p>
        </p:txBody>
      </p:sp>
      <p:sp>
        <p:nvSpPr>
          <p:cNvPr id="4" name="Subtitle 3">
            <a:extLst>
              <a:ext uri="{FF2B5EF4-FFF2-40B4-BE49-F238E27FC236}">
                <a16:creationId xmlns:a16="http://schemas.microsoft.com/office/drawing/2014/main" id="{5E7F2FB2-678E-453B-9F92-BE36E695151C}"/>
              </a:ext>
            </a:extLst>
          </p:cNvPr>
          <p:cNvSpPr>
            <a:spLocks noGrp="1"/>
          </p:cNvSpPr>
          <p:nvPr>
            <p:ph type="subTitle" idx="1"/>
          </p:nvPr>
        </p:nvSpPr>
        <p:spPr>
          <a:xfrm>
            <a:off x="4646939" y="811742"/>
            <a:ext cx="7024684" cy="5234516"/>
          </a:xfrm>
        </p:spPr>
        <p:txBody>
          <a:bodyPr>
            <a:normAutofit lnSpcReduction="10000"/>
          </a:bodyPr>
          <a:lstStyle/>
          <a:p>
            <a:r>
              <a:rPr lang="en-US" dirty="0"/>
              <a:t>Insist on collection of complete, clean data.</a:t>
            </a:r>
          </a:p>
          <a:p>
            <a:endParaRPr lang="en-US" dirty="0"/>
          </a:p>
          <a:p>
            <a:r>
              <a:rPr lang="en-US" dirty="0"/>
              <a:t>Designate a data manager.</a:t>
            </a:r>
          </a:p>
          <a:p>
            <a:endParaRPr lang="en-US" dirty="0"/>
          </a:p>
          <a:p>
            <a:r>
              <a:rPr lang="en-US" dirty="0"/>
              <a:t>Provide direction about priorities in consumer </a:t>
            </a:r>
            <a:r>
              <a:rPr lang="en-US" dirty="0" err="1"/>
              <a:t>behaviour</a:t>
            </a:r>
            <a:r>
              <a:rPr lang="en-US" dirty="0"/>
              <a:t>. These become segmentation strategies. Ensure cross-departmental priorities.</a:t>
            </a:r>
          </a:p>
          <a:p>
            <a:endParaRPr lang="en-US" dirty="0"/>
          </a:p>
          <a:p>
            <a:r>
              <a:rPr lang="en-US" dirty="0"/>
              <a:t>Insist on tracking a few, important, reporting metrics across the business.</a:t>
            </a:r>
          </a:p>
        </p:txBody>
      </p:sp>
      <p:sp>
        <p:nvSpPr>
          <p:cNvPr id="6" name="Text Placeholder 5">
            <a:extLst>
              <a:ext uri="{FF2B5EF4-FFF2-40B4-BE49-F238E27FC236}">
                <a16:creationId xmlns:a16="http://schemas.microsoft.com/office/drawing/2014/main" id="{21EADE98-3847-4D81-85C7-9AD6E354F5D1}"/>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951989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2" end="2"/>
                                            </p:txEl>
                                          </p:spTgt>
                                        </p:tgtEl>
                                        <p:attrNameLst>
                                          <p:attrName>style.visibility</p:attrName>
                                        </p:attrNameLst>
                                      </p:cBhvr>
                                      <p:to>
                                        <p:strVal val="visible"/>
                                      </p:to>
                                    </p:set>
                                    <p:animEffect transition="in" filter="fade">
                                      <p:cBhvr>
                                        <p:cTn id="10" dur="500"/>
                                        <p:tgtEl>
                                          <p:spTgt spid="4">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animEffect transition="in" filter="fade">
                                      <p:cBhvr>
                                        <p:cTn id="13" dur="500"/>
                                        <p:tgtEl>
                                          <p:spTgt spid="4">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4">
                                            <p:txEl>
                                              <p:pRg st="6" end="6"/>
                                            </p:txEl>
                                          </p:spTgt>
                                        </p:tgtEl>
                                        <p:attrNameLst>
                                          <p:attrName>style.visibility</p:attrName>
                                        </p:attrNameLst>
                                      </p:cBhvr>
                                      <p:to>
                                        <p:strVal val="visible"/>
                                      </p:to>
                                    </p:set>
                                    <p:animEffect transition="in" filter="fade">
                                      <p:cBhvr>
                                        <p:cTn id="16"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EF4F344-A7CF-4487-872B-136D783FFFB1}"/>
              </a:ext>
            </a:extLst>
          </p:cNvPr>
          <p:cNvSpPr>
            <a:spLocks noGrp="1"/>
          </p:cNvSpPr>
          <p:nvPr>
            <p:ph type="title"/>
          </p:nvPr>
        </p:nvSpPr>
        <p:spPr/>
        <p:txBody>
          <a:bodyPr/>
          <a:lstStyle/>
          <a:p>
            <a:r>
              <a:rPr lang="en-US" dirty="0"/>
              <a:t>Your </a:t>
            </a:r>
            <a:r>
              <a:rPr lang="en-US" dirty="0" err="1"/>
              <a:t>Organisation’s</a:t>
            </a:r>
            <a:r>
              <a:rPr lang="en-US" dirty="0"/>
              <a:t> </a:t>
            </a:r>
            <a:r>
              <a:rPr lang="en-US" dirty="0" err="1"/>
              <a:t>Maths</a:t>
            </a:r>
            <a:endParaRPr lang="en-US" dirty="0"/>
          </a:p>
        </p:txBody>
      </p:sp>
      <p:sp>
        <p:nvSpPr>
          <p:cNvPr id="9" name="Text Placeholder 8">
            <a:extLst>
              <a:ext uri="{FF2B5EF4-FFF2-40B4-BE49-F238E27FC236}">
                <a16:creationId xmlns:a16="http://schemas.microsoft.com/office/drawing/2014/main" id="{A487AE78-B532-4A07-985D-C0E3F96D3907}"/>
              </a:ext>
            </a:extLst>
          </p:cNvPr>
          <p:cNvSpPr>
            <a:spLocks noGrp="1"/>
          </p:cNvSpPr>
          <p:nvPr>
            <p:ph type="body" sz="quarter" idx="13"/>
          </p:nvPr>
        </p:nvSpPr>
        <p:spPr/>
        <p:txBody>
          <a:bodyPr/>
          <a:lstStyle/>
          <a:p>
            <a:endParaRPr lang="en-US"/>
          </a:p>
        </p:txBody>
      </p:sp>
      <p:sp>
        <p:nvSpPr>
          <p:cNvPr id="4" name="Rectangle 3">
            <a:extLst>
              <a:ext uri="{FF2B5EF4-FFF2-40B4-BE49-F238E27FC236}">
                <a16:creationId xmlns:a16="http://schemas.microsoft.com/office/drawing/2014/main" id="{7C0281AE-F957-42B3-898E-1B791FC2106A}"/>
              </a:ext>
            </a:extLst>
          </p:cNvPr>
          <p:cNvSpPr/>
          <p:nvPr/>
        </p:nvSpPr>
        <p:spPr>
          <a:xfrm>
            <a:off x="660760" y="-1498517"/>
            <a:ext cx="9069214" cy="1107996"/>
          </a:xfrm>
          <a:prstGeom prst="rect">
            <a:avLst/>
          </a:prstGeom>
        </p:spPr>
        <p:txBody>
          <a:bodyPr wrap="none">
            <a:spAutoFit/>
          </a:bodyPr>
          <a:lstStyle/>
          <a:p>
            <a:pPr lvl="0">
              <a:defRPr/>
            </a:pPr>
            <a:r>
              <a:rPr lang="en-US" sz="6600" b="1" dirty="0">
                <a:solidFill>
                  <a:srgbClr val="000000"/>
                </a:solidFill>
                <a:latin typeface="Adobe Garamond Pro Bold" panose="02020702060506020403" pitchFamily="18" charset="0"/>
                <a:cs typeface="Arial" panose="020B0604020202020204" pitchFamily="34" charset="0"/>
              </a:rPr>
              <a:t>Your Organization’s Math</a:t>
            </a:r>
          </a:p>
        </p:txBody>
      </p:sp>
      <p:graphicFrame>
        <p:nvGraphicFramePr>
          <p:cNvPr id="11" name="Table 10">
            <a:extLst>
              <a:ext uri="{FF2B5EF4-FFF2-40B4-BE49-F238E27FC236}">
                <a16:creationId xmlns:a16="http://schemas.microsoft.com/office/drawing/2014/main" id="{4CB7FDBE-D694-40E1-927E-7048635EC529}"/>
              </a:ext>
            </a:extLst>
          </p:cNvPr>
          <p:cNvGraphicFramePr>
            <a:graphicFrameLocks noGrp="1"/>
          </p:cNvGraphicFramePr>
          <p:nvPr>
            <p:extLst>
              <p:ext uri="{D42A27DB-BD31-4B8C-83A1-F6EECF244321}">
                <p14:modId xmlns:p14="http://schemas.microsoft.com/office/powerpoint/2010/main" val="225889353"/>
              </p:ext>
            </p:extLst>
          </p:nvPr>
        </p:nvGraphicFramePr>
        <p:xfrm>
          <a:off x="1032933" y="1943370"/>
          <a:ext cx="10058400" cy="4342175"/>
        </p:xfrm>
        <a:graphic>
          <a:graphicData uri="http://schemas.openxmlformats.org/drawingml/2006/table">
            <a:tbl>
              <a:tblPr firstRow="1" bandRow="1"/>
              <a:tblGrid>
                <a:gridCol w="2011680">
                  <a:extLst>
                    <a:ext uri="{9D8B030D-6E8A-4147-A177-3AD203B41FA5}">
                      <a16:colId xmlns:a16="http://schemas.microsoft.com/office/drawing/2014/main" val="2104902150"/>
                    </a:ext>
                  </a:extLst>
                </a:gridCol>
                <a:gridCol w="2011680">
                  <a:extLst>
                    <a:ext uri="{9D8B030D-6E8A-4147-A177-3AD203B41FA5}">
                      <a16:colId xmlns:a16="http://schemas.microsoft.com/office/drawing/2014/main" val="4200533595"/>
                    </a:ext>
                  </a:extLst>
                </a:gridCol>
                <a:gridCol w="2011680">
                  <a:extLst>
                    <a:ext uri="{9D8B030D-6E8A-4147-A177-3AD203B41FA5}">
                      <a16:colId xmlns:a16="http://schemas.microsoft.com/office/drawing/2014/main" val="1638299597"/>
                    </a:ext>
                  </a:extLst>
                </a:gridCol>
                <a:gridCol w="2011680">
                  <a:extLst>
                    <a:ext uri="{9D8B030D-6E8A-4147-A177-3AD203B41FA5}">
                      <a16:colId xmlns:a16="http://schemas.microsoft.com/office/drawing/2014/main" val="1691957354"/>
                    </a:ext>
                  </a:extLst>
                </a:gridCol>
                <a:gridCol w="2011680">
                  <a:extLst>
                    <a:ext uri="{9D8B030D-6E8A-4147-A177-3AD203B41FA5}">
                      <a16:colId xmlns:a16="http://schemas.microsoft.com/office/drawing/2014/main" val="3475660027"/>
                    </a:ext>
                  </a:extLst>
                </a:gridCol>
              </a:tblGrid>
              <a:tr h="1050335">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endParaRPr lang="en-US" b="1" dirty="0"/>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US" dirty="0"/>
                        <a:t>Single Ticket Buyers</a:t>
                      </a:r>
                    </a:p>
                  </a:txBody>
                  <a:tcPr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6B9F96"/>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US" dirty="0"/>
                        <a:t>New Subscribers</a:t>
                      </a:r>
                    </a:p>
                  </a:txBody>
                  <a:tcPr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0078A3"/>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US" dirty="0"/>
                        <a:t>Renewing Subscribers</a:t>
                      </a:r>
                    </a:p>
                  </a:txBody>
                  <a:tcPr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0078A3"/>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US" dirty="0"/>
                        <a:t>Renewing Subscriber-Donors</a:t>
                      </a:r>
                    </a:p>
                  </a:txBody>
                  <a:tcPr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582A4D"/>
                    </a:solidFill>
                  </a:tcPr>
                </a:tc>
                <a:extLst>
                  <a:ext uri="{0D108BD9-81ED-4DB2-BD59-A6C34878D82A}">
                    <a16:rowId xmlns:a16="http://schemas.microsoft.com/office/drawing/2014/main" val="3457310474"/>
                  </a:ext>
                </a:extLst>
              </a:tr>
              <a:tr h="105156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endParaRPr lang="en-US" b="1" dirty="0"/>
                    </a:p>
                    <a:p>
                      <a:pPr algn="ctr"/>
                      <a:r>
                        <a:rPr lang="en-US" b="1" dirty="0"/>
                        <a:t>Average </a:t>
                      </a:r>
                      <a:br>
                        <a:rPr lang="en-US" b="1" dirty="0"/>
                      </a:br>
                      <a:r>
                        <a:rPr lang="en-US" b="1" dirty="0"/>
                        <a:t>Yield</a:t>
                      </a:r>
                    </a:p>
                    <a:p>
                      <a:pPr algn="l"/>
                      <a:endParaRPr lang="en-US" b="1" dirty="0"/>
                    </a:p>
                  </a:txBody>
                  <a:tcPr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FFFFFF">
                        <a:lumMod val="8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2800" dirty="0"/>
                        <a:t>£</a:t>
                      </a:r>
                    </a:p>
                  </a:txBody>
                  <a:tcPr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FFFFFF">
                        <a:lumMod val="8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2800" dirty="0">
                          <a:solidFill>
                            <a:srgbClr val="E81E25"/>
                          </a:solidFill>
                        </a:rPr>
                        <a:t>£</a:t>
                      </a:r>
                    </a:p>
                  </a:txBody>
                  <a:tcPr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FFFFFF">
                        <a:lumMod val="8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a:t>£££</a:t>
                      </a:r>
                    </a:p>
                  </a:txBody>
                  <a:tcPr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FFFFFF">
                        <a:lumMod val="8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a:solidFill>
                            <a:srgbClr val="E81E25"/>
                          </a:solidFill>
                        </a:rPr>
                        <a:t>££££</a:t>
                      </a:r>
                    </a:p>
                  </a:txBody>
                  <a:tcPr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FFFFFF">
                        <a:lumMod val="85000"/>
                      </a:srgbClr>
                    </a:solidFill>
                  </a:tcPr>
                </a:tc>
                <a:extLst>
                  <a:ext uri="{0D108BD9-81ED-4DB2-BD59-A6C34878D82A}">
                    <a16:rowId xmlns:a16="http://schemas.microsoft.com/office/drawing/2014/main" val="4283462585"/>
                  </a:ext>
                </a:extLst>
              </a:tr>
              <a:tr h="105156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endParaRPr lang="en-US" b="1" dirty="0"/>
                    </a:p>
                    <a:p>
                      <a:pPr algn="ctr"/>
                      <a:r>
                        <a:rPr lang="en-US" b="1" dirty="0"/>
                        <a:t>Cost-of-Sale</a:t>
                      </a:r>
                    </a:p>
                    <a:p>
                      <a:pPr algn="l"/>
                      <a:endParaRPr lang="en-US" b="1" dirty="0"/>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FFFFFF">
                        <a:lumMod val="9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2800" dirty="0"/>
                        <a:t>%</a:t>
                      </a: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FFFFFF">
                        <a:lumMod val="9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2800" dirty="0"/>
                        <a:t>%</a:t>
                      </a: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FFFFFF">
                        <a:lumMod val="9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2800" dirty="0">
                          <a:solidFill>
                            <a:srgbClr val="E81E25"/>
                          </a:solidFill>
                        </a:rPr>
                        <a:t>%</a:t>
                      </a: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FFFFFF">
                        <a:lumMod val="9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2800" dirty="0"/>
                        <a:t>%</a:t>
                      </a: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FFFFFF">
                        <a:lumMod val="95000"/>
                      </a:srgbClr>
                    </a:solidFill>
                  </a:tcPr>
                </a:tc>
                <a:extLst>
                  <a:ext uri="{0D108BD9-81ED-4DB2-BD59-A6C34878D82A}">
                    <a16:rowId xmlns:a16="http://schemas.microsoft.com/office/drawing/2014/main" val="3213982512"/>
                  </a:ext>
                </a:extLst>
              </a:tr>
              <a:tr h="105156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endParaRPr lang="en-US" b="1" dirty="0"/>
                    </a:p>
                    <a:p>
                      <a:pPr algn="ctr"/>
                      <a:r>
                        <a:rPr lang="en-US" b="1" dirty="0"/>
                        <a:t>Renewal Rate</a:t>
                      </a:r>
                    </a:p>
                    <a:p>
                      <a:pPr algn="l"/>
                      <a:endParaRPr lang="en-US" b="1" dirty="0"/>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FFFFFF">
                        <a:lumMod val="8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2800" dirty="0"/>
                        <a:t>%</a:t>
                      </a: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FFFFFF">
                        <a:lumMod val="8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2800" dirty="0">
                          <a:solidFill>
                            <a:srgbClr val="E81E25"/>
                          </a:solidFill>
                        </a:rPr>
                        <a:t>%</a:t>
                      </a: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FFFFFF">
                        <a:lumMod val="8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2800" dirty="0"/>
                        <a:t>%</a:t>
                      </a: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FFFFFF">
                        <a:lumMod val="8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2800" dirty="0">
                          <a:solidFill>
                            <a:srgbClr val="E81E25"/>
                          </a:solidFill>
                        </a:rPr>
                        <a:t>%</a:t>
                      </a: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FFFFFF">
                        <a:lumMod val="85000"/>
                      </a:srgbClr>
                    </a:solidFill>
                  </a:tcPr>
                </a:tc>
                <a:extLst>
                  <a:ext uri="{0D108BD9-81ED-4DB2-BD59-A6C34878D82A}">
                    <a16:rowId xmlns:a16="http://schemas.microsoft.com/office/drawing/2014/main" val="1822746709"/>
                  </a:ext>
                </a:extLst>
              </a:tr>
            </a:tbl>
          </a:graphicData>
        </a:graphic>
      </p:graphicFrame>
    </p:spTree>
    <p:extLst>
      <p:ext uri="{BB962C8B-B14F-4D97-AF65-F5344CB8AC3E}">
        <p14:creationId xmlns:p14="http://schemas.microsoft.com/office/powerpoint/2010/main" val="3779952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C4D0B42-AEA5-4670-ADEE-C44759912D0A}"/>
              </a:ext>
            </a:extLst>
          </p:cNvPr>
          <p:cNvSpPr>
            <a:spLocks noGrp="1"/>
          </p:cNvSpPr>
          <p:nvPr>
            <p:ph type="body" sz="quarter" idx="13"/>
          </p:nvPr>
        </p:nvSpPr>
        <p:spPr>
          <a:xfrm>
            <a:off x="2999051" y="914165"/>
            <a:ext cx="2672690" cy="1109295"/>
          </a:xfrm>
        </p:spPr>
        <p:txBody>
          <a:bodyPr anchor="b">
            <a:noAutofit/>
          </a:bodyPr>
          <a:lstStyle/>
          <a:p>
            <a:pPr algn="ctr"/>
            <a:r>
              <a:rPr lang="en-US" sz="7400" dirty="0"/>
              <a:t>% </a:t>
            </a:r>
            <a:r>
              <a:rPr lang="en-US" sz="2800" dirty="0"/>
              <a:t>or</a:t>
            </a:r>
            <a:r>
              <a:rPr lang="en-US" sz="7400" dirty="0"/>
              <a:t> </a:t>
            </a:r>
            <a:r>
              <a:rPr lang="en-US" sz="6600" dirty="0"/>
              <a:t>£</a:t>
            </a:r>
            <a:r>
              <a:rPr lang="en-US" sz="7400" dirty="0"/>
              <a:t> </a:t>
            </a:r>
          </a:p>
        </p:txBody>
      </p:sp>
      <p:sp>
        <p:nvSpPr>
          <p:cNvPr id="3" name="Text Placeholder 2">
            <a:extLst>
              <a:ext uri="{FF2B5EF4-FFF2-40B4-BE49-F238E27FC236}">
                <a16:creationId xmlns:a16="http://schemas.microsoft.com/office/drawing/2014/main" id="{B42C76F8-9A8E-4990-81CD-C6FB9EECD1B9}"/>
              </a:ext>
            </a:extLst>
          </p:cNvPr>
          <p:cNvSpPr>
            <a:spLocks noGrp="1"/>
          </p:cNvSpPr>
          <p:nvPr>
            <p:ph type="body" sz="quarter" idx="14"/>
          </p:nvPr>
        </p:nvSpPr>
        <p:spPr>
          <a:xfrm>
            <a:off x="2728871" y="2023460"/>
            <a:ext cx="3158582" cy="366814"/>
          </a:xfrm>
        </p:spPr>
        <p:txBody>
          <a:bodyPr>
            <a:normAutofit/>
          </a:bodyPr>
          <a:lstStyle/>
          <a:p>
            <a:pPr algn="ctr"/>
            <a:r>
              <a:rPr lang="en-US" sz="1600" dirty="0"/>
              <a:t>Patron-generated Revenue</a:t>
            </a:r>
          </a:p>
        </p:txBody>
      </p:sp>
      <p:sp>
        <p:nvSpPr>
          <p:cNvPr id="11" name="Text Placeholder 10">
            <a:extLst>
              <a:ext uri="{FF2B5EF4-FFF2-40B4-BE49-F238E27FC236}">
                <a16:creationId xmlns:a16="http://schemas.microsoft.com/office/drawing/2014/main" id="{93B712CE-F748-47CA-B598-8F97511BD6DE}"/>
              </a:ext>
            </a:extLst>
          </p:cNvPr>
          <p:cNvSpPr>
            <a:spLocks noGrp="1"/>
          </p:cNvSpPr>
          <p:nvPr>
            <p:ph type="body" sz="quarter" idx="22"/>
          </p:nvPr>
        </p:nvSpPr>
        <p:spPr>
          <a:xfrm>
            <a:off x="1731772" y="914165"/>
            <a:ext cx="1283312" cy="322535"/>
          </a:xfrm>
        </p:spPr>
        <p:txBody>
          <a:bodyPr>
            <a:noAutofit/>
          </a:bodyPr>
          <a:lstStyle/>
          <a:p>
            <a:pPr algn="r"/>
            <a:r>
              <a:rPr lang="en-US" sz="1800" dirty="0"/>
              <a:t>Metric #1</a:t>
            </a:r>
          </a:p>
        </p:txBody>
      </p:sp>
      <p:sp>
        <p:nvSpPr>
          <p:cNvPr id="14" name="Text Placeholder 1">
            <a:extLst>
              <a:ext uri="{FF2B5EF4-FFF2-40B4-BE49-F238E27FC236}">
                <a16:creationId xmlns:a16="http://schemas.microsoft.com/office/drawing/2014/main" id="{E2BE929F-FF8E-4D31-AF4D-F903901CAC5C}"/>
              </a:ext>
            </a:extLst>
          </p:cNvPr>
          <p:cNvSpPr txBox="1">
            <a:spLocks/>
          </p:cNvSpPr>
          <p:nvPr/>
        </p:nvSpPr>
        <p:spPr>
          <a:xfrm>
            <a:off x="2971817" y="3245865"/>
            <a:ext cx="2672690" cy="1109295"/>
          </a:xfrm>
          <a:prstGeom prst="rect">
            <a:avLst/>
          </a:prstGeom>
        </p:spPr>
        <p:txBody>
          <a:bodyPr vert="horz" lIns="91440" tIns="45720" rIns="91440" bIns="45720" rtlCol="0">
            <a:normAutofit fontScale="92500" lnSpcReduction="20000"/>
          </a:bodyPr>
          <a:lstStyle>
            <a:lvl1pPr marL="0" indent="0" algn="l" defTabSz="914400" rtl="0" eaLnBrk="1" latinLnBrk="0" hangingPunct="1">
              <a:lnSpc>
                <a:spcPct val="100000"/>
              </a:lnSpc>
              <a:spcBef>
                <a:spcPts val="600"/>
              </a:spcBef>
              <a:buFont typeface="Arial"/>
              <a:buNone/>
              <a:defRPr sz="7200" kern="1200">
                <a:solidFill>
                  <a:schemeClr val="tx1"/>
                </a:solidFill>
                <a:latin typeface="Garamond" charset="0"/>
                <a:ea typeface="Garamond" charset="0"/>
                <a:cs typeface="Garamond" charset="0"/>
              </a:defRPr>
            </a:lvl1pPr>
            <a:lvl2pPr marL="469800" indent="-252000" algn="l" defTabSz="914400" rtl="0" eaLnBrk="1" latinLnBrk="0" hangingPunct="1">
              <a:lnSpc>
                <a:spcPct val="100000"/>
              </a:lnSpc>
              <a:spcBef>
                <a:spcPts val="600"/>
              </a:spcBef>
              <a:buSzPct val="80000"/>
              <a:buFont typeface=".AppleSystemUIFont" charset="0"/>
              <a:buChar char="‒"/>
              <a:defRPr sz="2400" kern="1200">
                <a:solidFill>
                  <a:schemeClr val="tx2"/>
                </a:solidFill>
                <a:latin typeface="+mn-lt"/>
                <a:ea typeface="+mn-ea"/>
                <a:cs typeface="+mn-cs"/>
              </a:defRPr>
            </a:lvl2pPr>
            <a:lvl3pPr marL="792000" indent="-252000" algn="l" defTabSz="914400" rtl="0" eaLnBrk="1" latinLnBrk="0" hangingPunct="1">
              <a:lnSpc>
                <a:spcPct val="100000"/>
              </a:lnSpc>
              <a:spcBef>
                <a:spcPts val="600"/>
              </a:spcBef>
              <a:buSzPct val="80000"/>
              <a:buFont typeface=".AppleSystemUIFont" charset="0"/>
              <a:buChar char="‒"/>
              <a:defRPr sz="2200" kern="1200">
                <a:solidFill>
                  <a:schemeClr val="tx2"/>
                </a:solidFill>
                <a:latin typeface="+mn-lt"/>
                <a:ea typeface="+mn-ea"/>
                <a:cs typeface="+mn-cs"/>
              </a:defRPr>
            </a:lvl3pPr>
            <a:lvl4pPr marL="1080000" indent="-252000" algn="l" defTabSz="914400" rtl="0" eaLnBrk="1" latinLnBrk="0" hangingPunct="1">
              <a:lnSpc>
                <a:spcPct val="100000"/>
              </a:lnSpc>
              <a:spcBef>
                <a:spcPts val="600"/>
              </a:spcBef>
              <a:buSzPct val="80000"/>
              <a:buFont typeface=".AppleSystemUIFont" charset="0"/>
              <a:buChar char="‒"/>
              <a:defRPr sz="2200" kern="1200">
                <a:solidFill>
                  <a:schemeClr val="tx2"/>
                </a:solidFill>
                <a:latin typeface="+mn-lt"/>
                <a:ea typeface="+mn-ea"/>
                <a:cs typeface="+mn-cs"/>
              </a:defRPr>
            </a:lvl4pPr>
            <a:lvl5pPr marL="1440000" indent="-252000" algn="l" defTabSz="914400" rtl="0" eaLnBrk="1" latinLnBrk="0" hangingPunct="1">
              <a:lnSpc>
                <a:spcPct val="100000"/>
              </a:lnSpc>
              <a:spcBef>
                <a:spcPts val="600"/>
              </a:spcBef>
              <a:buSzPct val="80000"/>
              <a:buFont typeface=".AppleSystemUIFont" charset="0"/>
              <a:buChar char="‒"/>
              <a:defRPr sz="2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8000" dirty="0"/>
              <a:t>% </a:t>
            </a:r>
            <a:r>
              <a:rPr lang="en-US" sz="3000" dirty="0"/>
              <a:t>or</a:t>
            </a:r>
            <a:r>
              <a:rPr lang="en-US" sz="8000" dirty="0"/>
              <a:t> # </a:t>
            </a:r>
          </a:p>
        </p:txBody>
      </p:sp>
      <p:sp>
        <p:nvSpPr>
          <p:cNvPr id="15" name="Text Placeholder 2">
            <a:extLst>
              <a:ext uri="{FF2B5EF4-FFF2-40B4-BE49-F238E27FC236}">
                <a16:creationId xmlns:a16="http://schemas.microsoft.com/office/drawing/2014/main" id="{E1BC8AD6-96B6-42E3-AD27-CD52BF4054B6}"/>
              </a:ext>
            </a:extLst>
          </p:cNvPr>
          <p:cNvSpPr txBox="1">
            <a:spLocks/>
          </p:cNvSpPr>
          <p:nvPr/>
        </p:nvSpPr>
        <p:spPr>
          <a:xfrm>
            <a:off x="2728871" y="4160991"/>
            <a:ext cx="3158582" cy="366814"/>
          </a:xfrm>
          <a:prstGeom prst="rect">
            <a:avLst/>
          </a:prstGeom>
        </p:spPr>
        <p:txBody>
          <a:bodyPr vert="horz" lIns="162000" tIns="0" rIns="91440" bIns="45720" rtlCol="0">
            <a:normAutofit/>
          </a:bodyPr>
          <a:lstStyle>
            <a:lvl1pPr marL="0" indent="0" algn="l" defTabSz="914400" rtl="0" eaLnBrk="1" latinLnBrk="0" hangingPunct="1">
              <a:lnSpc>
                <a:spcPct val="100000"/>
              </a:lnSpc>
              <a:spcBef>
                <a:spcPts val="600"/>
              </a:spcBef>
              <a:buFont typeface="Arial"/>
              <a:buNone/>
              <a:defRPr sz="1800" i="1" kern="1200" baseline="0">
                <a:solidFill>
                  <a:schemeClr val="tx1"/>
                </a:solidFill>
                <a:latin typeface="+mn-lt"/>
                <a:ea typeface="+mn-ea"/>
                <a:cs typeface="+mn-cs"/>
              </a:defRPr>
            </a:lvl1pPr>
            <a:lvl2pPr marL="469800" indent="-252000" algn="l" defTabSz="914400" rtl="0" eaLnBrk="1" latinLnBrk="0" hangingPunct="1">
              <a:lnSpc>
                <a:spcPct val="100000"/>
              </a:lnSpc>
              <a:spcBef>
                <a:spcPts val="600"/>
              </a:spcBef>
              <a:buSzPct val="80000"/>
              <a:buFont typeface=".AppleSystemUIFont" charset="0"/>
              <a:buChar char="‒"/>
              <a:defRPr sz="2400" kern="1200">
                <a:solidFill>
                  <a:schemeClr val="tx2"/>
                </a:solidFill>
                <a:latin typeface="+mn-lt"/>
                <a:ea typeface="+mn-ea"/>
                <a:cs typeface="+mn-cs"/>
              </a:defRPr>
            </a:lvl2pPr>
            <a:lvl3pPr marL="792000" indent="-252000" algn="l" defTabSz="914400" rtl="0" eaLnBrk="1" latinLnBrk="0" hangingPunct="1">
              <a:lnSpc>
                <a:spcPct val="100000"/>
              </a:lnSpc>
              <a:spcBef>
                <a:spcPts val="600"/>
              </a:spcBef>
              <a:buSzPct val="80000"/>
              <a:buFont typeface=".AppleSystemUIFont" charset="0"/>
              <a:buChar char="‒"/>
              <a:defRPr sz="2200" kern="1200">
                <a:solidFill>
                  <a:schemeClr val="tx2"/>
                </a:solidFill>
                <a:latin typeface="+mn-lt"/>
                <a:ea typeface="+mn-ea"/>
                <a:cs typeface="+mn-cs"/>
              </a:defRPr>
            </a:lvl3pPr>
            <a:lvl4pPr marL="1080000" indent="-252000" algn="l" defTabSz="914400" rtl="0" eaLnBrk="1" latinLnBrk="0" hangingPunct="1">
              <a:lnSpc>
                <a:spcPct val="100000"/>
              </a:lnSpc>
              <a:spcBef>
                <a:spcPts val="600"/>
              </a:spcBef>
              <a:buSzPct val="80000"/>
              <a:buFont typeface=".AppleSystemUIFont" charset="0"/>
              <a:buChar char="‒"/>
              <a:defRPr sz="2200" kern="1200">
                <a:solidFill>
                  <a:schemeClr val="tx2"/>
                </a:solidFill>
                <a:latin typeface="+mn-lt"/>
                <a:ea typeface="+mn-ea"/>
                <a:cs typeface="+mn-cs"/>
              </a:defRPr>
            </a:lvl4pPr>
            <a:lvl5pPr marL="1440000" indent="-252000" algn="l" defTabSz="914400" rtl="0" eaLnBrk="1" latinLnBrk="0" hangingPunct="1">
              <a:lnSpc>
                <a:spcPct val="100000"/>
              </a:lnSpc>
              <a:spcBef>
                <a:spcPts val="600"/>
              </a:spcBef>
              <a:buSzPct val="80000"/>
              <a:buFont typeface=".AppleSystemUIFont" charset="0"/>
              <a:buChar char="‒"/>
              <a:defRPr sz="2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1600" dirty="0"/>
              <a:t>Active Patrons in Database</a:t>
            </a:r>
          </a:p>
        </p:txBody>
      </p:sp>
      <p:sp>
        <p:nvSpPr>
          <p:cNvPr id="16" name="Text Placeholder 10">
            <a:extLst>
              <a:ext uri="{FF2B5EF4-FFF2-40B4-BE49-F238E27FC236}">
                <a16:creationId xmlns:a16="http://schemas.microsoft.com/office/drawing/2014/main" id="{A88E5E95-1B6F-4EBE-BBA0-8CE7536BB37D}"/>
              </a:ext>
            </a:extLst>
          </p:cNvPr>
          <p:cNvSpPr txBox="1">
            <a:spLocks/>
          </p:cNvSpPr>
          <p:nvPr/>
        </p:nvSpPr>
        <p:spPr>
          <a:xfrm>
            <a:off x="1731772" y="3245865"/>
            <a:ext cx="1283312" cy="322535"/>
          </a:xfrm>
          <a:prstGeom prst="rect">
            <a:avLst/>
          </a:prstGeom>
        </p:spPr>
        <p:txBody>
          <a:bodyPr vert="horz" lIns="91440" tIns="45720" rIns="91440" bIns="0" rtlCol="0" anchor="b">
            <a:noAutofit/>
          </a:bodyPr>
          <a:lstStyle>
            <a:lvl1pPr marL="0" indent="0" algn="l" defTabSz="914400" rtl="0" eaLnBrk="1" latinLnBrk="0" hangingPunct="1">
              <a:lnSpc>
                <a:spcPct val="100000"/>
              </a:lnSpc>
              <a:spcBef>
                <a:spcPts val="0"/>
              </a:spcBef>
              <a:buFont typeface="Arial"/>
              <a:buNone/>
              <a:defRPr sz="1400" b="1" kern="1200">
                <a:solidFill>
                  <a:srgbClr val="E1C724"/>
                </a:solidFill>
                <a:latin typeface="+mn-lt"/>
                <a:ea typeface="+mn-ea"/>
                <a:cs typeface="+mn-cs"/>
              </a:defRPr>
            </a:lvl1pPr>
            <a:lvl2pPr marL="469800" indent="-252000" algn="l" defTabSz="914400" rtl="0" eaLnBrk="1" latinLnBrk="0" hangingPunct="1">
              <a:lnSpc>
                <a:spcPct val="100000"/>
              </a:lnSpc>
              <a:spcBef>
                <a:spcPts val="600"/>
              </a:spcBef>
              <a:buSzPct val="80000"/>
              <a:buFont typeface=".AppleSystemUIFont" charset="0"/>
              <a:buChar char="‒"/>
              <a:defRPr sz="2400" kern="1200">
                <a:solidFill>
                  <a:schemeClr val="tx2"/>
                </a:solidFill>
                <a:latin typeface="+mn-lt"/>
                <a:ea typeface="+mn-ea"/>
                <a:cs typeface="+mn-cs"/>
              </a:defRPr>
            </a:lvl2pPr>
            <a:lvl3pPr marL="792000" indent="-252000" algn="l" defTabSz="914400" rtl="0" eaLnBrk="1" latinLnBrk="0" hangingPunct="1">
              <a:lnSpc>
                <a:spcPct val="100000"/>
              </a:lnSpc>
              <a:spcBef>
                <a:spcPts val="600"/>
              </a:spcBef>
              <a:buSzPct val="80000"/>
              <a:buFont typeface=".AppleSystemUIFont" charset="0"/>
              <a:buChar char="‒"/>
              <a:defRPr sz="2200" kern="1200">
                <a:solidFill>
                  <a:schemeClr val="tx2"/>
                </a:solidFill>
                <a:latin typeface="+mn-lt"/>
                <a:ea typeface="+mn-ea"/>
                <a:cs typeface="+mn-cs"/>
              </a:defRPr>
            </a:lvl3pPr>
            <a:lvl4pPr marL="1080000" indent="-252000" algn="l" defTabSz="914400" rtl="0" eaLnBrk="1" latinLnBrk="0" hangingPunct="1">
              <a:lnSpc>
                <a:spcPct val="100000"/>
              </a:lnSpc>
              <a:spcBef>
                <a:spcPts val="600"/>
              </a:spcBef>
              <a:buSzPct val="80000"/>
              <a:buFont typeface=".AppleSystemUIFont" charset="0"/>
              <a:buChar char="‒"/>
              <a:defRPr sz="2200" kern="1200">
                <a:solidFill>
                  <a:schemeClr val="tx2"/>
                </a:solidFill>
                <a:latin typeface="+mn-lt"/>
                <a:ea typeface="+mn-ea"/>
                <a:cs typeface="+mn-cs"/>
              </a:defRPr>
            </a:lvl4pPr>
            <a:lvl5pPr marL="1440000" indent="-252000" algn="l" defTabSz="914400" rtl="0" eaLnBrk="1" latinLnBrk="0" hangingPunct="1">
              <a:lnSpc>
                <a:spcPct val="100000"/>
              </a:lnSpc>
              <a:spcBef>
                <a:spcPts val="600"/>
              </a:spcBef>
              <a:buSzPct val="80000"/>
              <a:buFont typeface=".AppleSystemUIFont" charset="0"/>
              <a:buChar char="‒"/>
              <a:defRPr sz="2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r"/>
            <a:r>
              <a:rPr lang="en-US" sz="1800" dirty="0"/>
              <a:t>Metric #2</a:t>
            </a:r>
          </a:p>
        </p:txBody>
      </p:sp>
      <p:sp>
        <p:nvSpPr>
          <p:cNvPr id="17" name="Text Placeholder 1">
            <a:extLst>
              <a:ext uri="{FF2B5EF4-FFF2-40B4-BE49-F238E27FC236}">
                <a16:creationId xmlns:a16="http://schemas.microsoft.com/office/drawing/2014/main" id="{E0E80272-739D-44C5-8AD9-61AFCE2FFE02}"/>
              </a:ext>
            </a:extLst>
          </p:cNvPr>
          <p:cNvSpPr txBox="1">
            <a:spLocks/>
          </p:cNvSpPr>
          <p:nvPr/>
        </p:nvSpPr>
        <p:spPr>
          <a:xfrm>
            <a:off x="2971817" y="5506777"/>
            <a:ext cx="2672690" cy="1109295"/>
          </a:xfrm>
          <a:prstGeom prst="rect">
            <a:avLst/>
          </a:prstGeom>
        </p:spPr>
        <p:txBody>
          <a:bodyPr vert="horz" lIns="91440" tIns="45720" rIns="91440" bIns="45720" rtlCol="0">
            <a:normAutofit fontScale="92500" lnSpcReduction="20000"/>
          </a:bodyPr>
          <a:lstStyle>
            <a:lvl1pPr marL="0" indent="0" algn="l" defTabSz="914400" rtl="0" eaLnBrk="1" latinLnBrk="0" hangingPunct="1">
              <a:lnSpc>
                <a:spcPct val="100000"/>
              </a:lnSpc>
              <a:spcBef>
                <a:spcPts val="600"/>
              </a:spcBef>
              <a:buFont typeface="Arial"/>
              <a:buNone/>
              <a:defRPr sz="7200" kern="1200">
                <a:solidFill>
                  <a:schemeClr val="tx1"/>
                </a:solidFill>
                <a:latin typeface="Garamond" charset="0"/>
                <a:ea typeface="Garamond" charset="0"/>
                <a:cs typeface="Garamond" charset="0"/>
              </a:defRPr>
            </a:lvl1pPr>
            <a:lvl2pPr marL="469800" indent="-252000" algn="l" defTabSz="914400" rtl="0" eaLnBrk="1" latinLnBrk="0" hangingPunct="1">
              <a:lnSpc>
                <a:spcPct val="100000"/>
              </a:lnSpc>
              <a:spcBef>
                <a:spcPts val="600"/>
              </a:spcBef>
              <a:buSzPct val="80000"/>
              <a:buFont typeface=".AppleSystemUIFont" charset="0"/>
              <a:buChar char="‒"/>
              <a:defRPr sz="2400" kern="1200">
                <a:solidFill>
                  <a:schemeClr val="tx2"/>
                </a:solidFill>
                <a:latin typeface="+mn-lt"/>
                <a:ea typeface="+mn-ea"/>
                <a:cs typeface="+mn-cs"/>
              </a:defRPr>
            </a:lvl2pPr>
            <a:lvl3pPr marL="792000" indent="-252000" algn="l" defTabSz="914400" rtl="0" eaLnBrk="1" latinLnBrk="0" hangingPunct="1">
              <a:lnSpc>
                <a:spcPct val="100000"/>
              </a:lnSpc>
              <a:spcBef>
                <a:spcPts val="600"/>
              </a:spcBef>
              <a:buSzPct val="80000"/>
              <a:buFont typeface=".AppleSystemUIFont" charset="0"/>
              <a:buChar char="‒"/>
              <a:defRPr sz="2200" kern="1200">
                <a:solidFill>
                  <a:schemeClr val="tx2"/>
                </a:solidFill>
                <a:latin typeface="+mn-lt"/>
                <a:ea typeface="+mn-ea"/>
                <a:cs typeface="+mn-cs"/>
              </a:defRPr>
            </a:lvl3pPr>
            <a:lvl4pPr marL="1080000" indent="-252000" algn="l" defTabSz="914400" rtl="0" eaLnBrk="1" latinLnBrk="0" hangingPunct="1">
              <a:lnSpc>
                <a:spcPct val="100000"/>
              </a:lnSpc>
              <a:spcBef>
                <a:spcPts val="600"/>
              </a:spcBef>
              <a:buSzPct val="80000"/>
              <a:buFont typeface=".AppleSystemUIFont" charset="0"/>
              <a:buChar char="‒"/>
              <a:defRPr sz="2200" kern="1200">
                <a:solidFill>
                  <a:schemeClr val="tx2"/>
                </a:solidFill>
                <a:latin typeface="+mn-lt"/>
                <a:ea typeface="+mn-ea"/>
                <a:cs typeface="+mn-cs"/>
              </a:defRPr>
            </a:lvl4pPr>
            <a:lvl5pPr marL="1440000" indent="-252000" algn="l" defTabSz="914400" rtl="0" eaLnBrk="1" latinLnBrk="0" hangingPunct="1">
              <a:lnSpc>
                <a:spcPct val="100000"/>
              </a:lnSpc>
              <a:spcBef>
                <a:spcPts val="600"/>
              </a:spcBef>
              <a:buSzPct val="80000"/>
              <a:buFont typeface=".AppleSystemUIFont" charset="0"/>
              <a:buChar char="‒"/>
              <a:defRPr sz="2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8000" dirty="0"/>
              <a:t>#</a:t>
            </a:r>
          </a:p>
        </p:txBody>
      </p:sp>
      <p:sp>
        <p:nvSpPr>
          <p:cNvPr id="18" name="Text Placeholder 2">
            <a:extLst>
              <a:ext uri="{FF2B5EF4-FFF2-40B4-BE49-F238E27FC236}">
                <a16:creationId xmlns:a16="http://schemas.microsoft.com/office/drawing/2014/main" id="{9BF968AA-B1AA-4496-A276-F12B2333CE62}"/>
              </a:ext>
            </a:extLst>
          </p:cNvPr>
          <p:cNvSpPr txBox="1">
            <a:spLocks/>
          </p:cNvSpPr>
          <p:nvPr/>
        </p:nvSpPr>
        <p:spPr>
          <a:xfrm>
            <a:off x="2728871" y="6391572"/>
            <a:ext cx="3158582" cy="366814"/>
          </a:xfrm>
          <a:prstGeom prst="rect">
            <a:avLst/>
          </a:prstGeom>
        </p:spPr>
        <p:txBody>
          <a:bodyPr vert="horz" lIns="162000" tIns="0" rIns="91440" bIns="45720" rtlCol="0">
            <a:normAutofit/>
          </a:bodyPr>
          <a:lstStyle>
            <a:lvl1pPr marL="0" indent="0" algn="l" defTabSz="914400" rtl="0" eaLnBrk="1" latinLnBrk="0" hangingPunct="1">
              <a:lnSpc>
                <a:spcPct val="100000"/>
              </a:lnSpc>
              <a:spcBef>
                <a:spcPts val="600"/>
              </a:spcBef>
              <a:buFont typeface="Arial"/>
              <a:buNone/>
              <a:defRPr sz="1800" i="1" kern="1200" baseline="0">
                <a:solidFill>
                  <a:schemeClr val="tx1"/>
                </a:solidFill>
                <a:latin typeface="+mn-lt"/>
                <a:ea typeface="+mn-ea"/>
                <a:cs typeface="+mn-cs"/>
              </a:defRPr>
            </a:lvl1pPr>
            <a:lvl2pPr marL="469800" indent="-252000" algn="l" defTabSz="914400" rtl="0" eaLnBrk="1" latinLnBrk="0" hangingPunct="1">
              <a:lnSpc>
                <a:spcPct val="100000"/>
              </a:lnSpc>
              <a:spcBef>
                <a:spcPts val="600"/>
              </a:spcBef>
              <a:buSzPct val="80000"/>
              <a:buFont typeface=".AppleSystemUIFont" charset="0"/>
              <a:buChar char="‒"/>
              <a:defRPr sz="2400" kern="1200">
                <a:solidFill>
                  <a:schemeClr val="tx2"/>
                </a:solidFill>
                <a:latin typeface="+mn-lt"/>
                <a:ea typeface="+mn-ea"/>
                <a:cs typeface="+mn-cs"/>
              </a:defRPr>
            </a:lvl2pPr>
            <a:lvl3pPr marL="792000" indent="-252000" algn="l" defTabSz="914400" rtl="0" eaLnBrk="1" latinLnBrk="0" hangingPunct="1">
              <a:lnSpc>
                <a:spcPct val="100000"/>
              </a:lnSpc>
              <a:spcBef>
                <a:spcPts val="600"/>
              </a:spcBef>
              <a:buSzPct val="80000"/>
              <a:buFont typeface=".AppleSystemUIFont" charset="0"/>
              <a:buChar char="‒"/>
              <a:defRPr sz="2200" kern="1200">
                <a:solidFill>
                  <a:schemeClr val="tx2"/>
                </a:solidFill>
                <a:latin typeface="+mn-lt"/>
                <a:ea typeface="+mn-ea"/>
                <a:cs typeface="+mn-cs"/>
              </a:defRPr>
            </a:lvl3pPr>
            <a:lvl4pPr marL="1080000" indent="-252000" algn="l" defTabSz="914400" rtl="0" eaLnBrk="1" latinLnBrk="0" hangingPunct="1">
              <a:lnSpc>
                <a:spcPct val="100000"/>
              </a:lnSpc>
              <a:spcBef>
                <a:spcPts val="600"/>
              </a:spcBef>
              <a:buSzPct val="80000"/>
              <a:buFont typeface=".AppleSystemUIFont" charset="0"/>
              <a:buChar char="‒"/>
              <a:defRPr sz="2200" kern="1200">
                <a:solidFill>
                  <a:schemeClr val="tx2"/>
                </a:solidFill>
                <a:latin typeface="+mn-lt"/>
                <a:ea typeface="+mn-ea"/>
                <a:cs typeface="+mn-cs"/>
              </a:defRPr>
            </a:lvl4pPr>
            <a:lvl5pPr marL="1440000" indent="-252000" algn="l" defTabSz="914400" rtl="0" eaLnBrk="1" latinLnBrk="0" hangingPunct="1">
              <a:lnSpc>
                <a:spcPct val="100000"/>
              </a:lnSpc>
              <a:spcBef>
                <a:spcPts val="600"/>
              </a:spcBef>
              <a:buSzPct val="80000"/>
              <a:buFont typeface=".AppleSystemUIFont" charset="0"/>
              <a:buChar char="‒"/>
              <a:defRPr sz="2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1600" dirty="0"/>
              <a:t>Data Capture</a:t>
            </a:r>
          </a:p>
        </p:txBody>
      </p:sp>
      <p:sp>
        <p:nvSpPr>
          <p:cNvPr id="19" name="Text Placeholder 10">
            <a:extLst>
              <a:ext uri="{FF2B5EF4-FFF2-40B4-BE49-F238E27FC236}">
                <a16:creationId xmlns:a16="http://schemas.microsoft.com/office/drawing/2014/main" id="{4C4FCDBE-3906-4896-BDF9-174F5F0A8C58}"/>
              </a:ext>
            </a:extLst>
          </p:cNvPr>
          <p:cNvSpPr txBox="1">
            <a:spLocks/>
          </p:cNvSpPr>
          <p:nvPr/>
        </p:nvSpPr>
        <p:spPr>
          <a:xfrm>
            <a:off x="1731772" y="5506777"/>
            <a:ext cx="1283312" cy="322535"/>
          </a:xfrm>
          <a:prstGeom prst="rect">
            <a:avLst/>
          </a:prstGeom>
        </p:spPr>
        <p:txBody>
          <a:bodyPr vert="horz" lIns="91440" tIns="45720" rIns="91440" bIns="0" rtlCol="0" anchor="b">
            <a:noAutofit/>
          </a:bodyPr>
          <a:lstStyle>
            <a:lvl1pPr marL="0" indent="0" algn="l" defTabSz="914400" rtl="0" eaLnBrk="1" latinLnBrk="0" hangingPunct="1">
              <a:lnSpc>
                <a:spcPct val="100000"/>
              </a:lnSpc>
              <a:spcBef>
                <a:spcPts val="0"/>
              </a:spcBef>
              <a:buFont typeface="Arial"/>
              <a:buNone/>
              <a:defRPr sz="1400" b="1" kern="1200">
                <a:solidFill>
                  <a:srgbClr val="E1C724"/>
                </a:solidFill>
                <a:latin typeface="+mn-lt"/>
                <a:ea typeface="+mn-ea"/>
                <a:cs typeface="+mn-cs"/>
              </a:defRPr>
            </a:lvl1pPr>
            <a:lvl2pPr marL="469800" indent="-252000" algn="l" defTabSz="914400" rtl="0" eaLnBrk="1" latinLnBrk="0" hangingPunct="1">
              <a:lnSpc>
                <a:spcPct val="100000"/>
              </a:lnSpc>
              <a:spcBef>
                <a:spcPts val="600"/>
              </a:spcBef>
              <a:buSzPct val="80000"/>
              <a:buFont typeface=".AppleSystemUIFont" charset="0"/>
              <a:buChar char="‒"/>
              <a:defRPr sz="2400" kern="1200">
                <a:solidFill>
                  <a:schemeClr val="tx2"/>
                </a:solidFill>
                <a:latin typeface="+mn-lt"/>
                <a:ea typeface="+mn-ea"/>
                <a:cs typeface="+mn-cs"/>
              </a:defRPr>
            </a:lvl2pPr>
            <a:lvl3pPr marL="792000" indent="-252000" algn="l" defTabSz="914400" rtl="0" eaLnBrk="1" latinLnBrk="0" hangingPunct="1">
              <a:lnSpc>
                <a:spcPct val="100000"/>
              </a:lnSpc>
              <a:spcBef>
                <a:spcPts val="600"/>
              </a:spcBef>
              <a:buSzPct val="80000"/>
              <a:buFont typeface=".AppleSystemUIFont" charset="0"/>
              <a:buChar char="‒"/>
              <a:defRPr sz="2200" kern="1200">
                <a:solidFill>
                  <a:schemeClr val="tx2"/>
                </a:solidFill>
                <a:latin typeface="+mn-lt"/>
                <a:ea typeface="+mn-ea"/>
                <a:cs typeface="+mn-cs"/>
              </a:defRPr>
            </a:lvl3pPr>
            <a:lvl4pPr marL="1080000" indent="-252000" algn="l" defTabSz="914400" rtl="0" eaLnBrk="1" latinLnBrk="0" hangingPunct="1">
              <a:lnSpc>
                <a:spcPct val="100000"/>
              </a:lnSpc>
              <a:spcBef>
                <a:spcPts val="600"/>
              </a:spcBef>
              <a:buSzPct val="80000"/>
              <a:buFont typeface=".AppleSystemUIFont" charset="0"/>
              <a:buChar char="‒"/>
              <a:defRPr sz="2200" kern="1200">
                <a:solidFill>
                  <a:schemeClr val="tx2"/>
                </a:solidFill>
                <a:latin typeface="+mn-lt"/>
                <a:ea typeface="+mn-ea"/>
                <a:cs typeface="+mn-cs"/>
              </a:defRPr>
            </a:lvl4pPr>
            <a:lvl5pPr marL="1440000" indent="-252000" algn="l" defTabSz="914400" rtl="0" eaLnBrk="1" latinLnBrk="0" hangingPunct="1">
              <a:lnSpc>
                <a:spcPct val="100000"/>
              </a:lnSpc>
              <a:spcBef>
                <a:spcPts val="600"/>
              </a:spcBef>
              <a:buSzPct val="80000"/>
              <a:buFont typeface=".AppleSystemUIFont" charset="0"/>
              <a:buChar char="‒"/>
              <a:defRPr sz="2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r"/>
            <a:r>
              <a:rPr lang="en-US" sz="1800" dirty="0"/>
              <a:t>Metric #3</a:t>
            </a:r>
          </a:p>
        </p:txBody>
      </p:sp>
      <p:sp>
        <p:nvSpPr>
          <p:cNvPr id="20" name="TextBox 19">
            <a:extLst>
              <a:ext uri="{FF2B5EF4-FFF2-40B4-BE49-F238E27FC236}">
                <a16:creationId xmlns:a16="http://schemas.microsoft.com/office/drawing/2014/main" id="{484E84AB-E54C-4DAB-9E35-40EDD96B70EA}"/>
              </a:ext>
            </a:extLst>
          </p:cNvPr>
          <p:cNvSpPr txBox="1"/>
          <p:nvPr/>
        </p:nvSpPr>
        <p:spPr>
          <a:xfrm>
            <a:off x="1405377" y="101989"/>
            <a:ext cx="9381245" cy="738664"/>
          </a:xfrm>
          <a:prstGeom prst="rect">
            <a:avLst/>
          </a:prstGeom>
          <a:noFill/>
        </p:spPr>
        <p:txBody>
          <a:bodyPr wrap="square" rtlCol="0">
            <a:spAutoFit/>
          </a:bodyPr>
          <a:lstStyle/>
          <a:p>
            <a:pPr algn="ctr"/>
            <a:r>
              <a:rPr lang="en-US" sz="4200" dirty="0">
                <a:latin typeface="Adobe Garamond Pro Bold" panose="02020702060506020403" pitchFamily="18" charset="0"/>
              </a:rPr>
              <a:t>Metrics That Matter</a:t>
            </a:r>
          </a:p>
        </p:txBody>
      </p:sp>
      <p:sp>
        <p:nvSpPr>
          <p:cNvPr id="22" name="Text Placeholder 1">
            <a:extLst>
              <a:ext uri="{FF2B5EF4-FFF2-40B4-BE49-F238E27FC236}">
                <a16:creationId xmlns:a16="http://schemas.microsoft.com/office/drawing/2014/main" id="{3AC43CA4-8787-4B0C-8D83-D674D1731452}"/>
              </a:ext>
            </a:extLst>
          </p:cNvPr>
          <p:cNvSpPr txBox="1">
            <a:spLocks/>
          </p:cNvSpPr>
          <p:nvPr/>
        </p:nvSpPr>
        <p:spPr>
          <a:xfrm>
            <a:off x="6423184" y="914165"/>
            <a:ext cx="2672690" cy="1109295"/>
          </a:xfrm>
          <a:prstGeom prst="rect">
            <a:avLst/>
          </a:prstGeom>
        </p:spPr>
        <p:txBody>
          <a:bodyPr vert="horz" lIns="91440" tIns="45720" rIns="91440" bIns="45720" rtlCol="0" anchor="b">
            <a:normAutofit fontScale="92500" lnSpcReduction="20000"/>
          </a:bodyPr>
          <a:lstStyle>
            <a:lvl1pPr marL="0" indent="0" algn="l" defTabSz="914400" rtl="0" eaLnBrk="1" latinLnBrk="0" hangingPunct="1">
              <a:lnSpc>
                <a:spcPct val="100000"/>
              </a:lnSpc>
              <a:spcBef>
                <a:spcPts val="600"/>
              </a:spcBef>
              <a:buFont typeface="Arial"/>
              <a:buNone/>
              <a:defRPr sz="7200" kern="1200">
                <a:solidFill>
                  <a:schemeClr val="tx1"/>
                </a:solidFill>
                <a:latin typeface="Garamond" charset="0"/>
                <a:ea typeface="Garamond" charset="0"/>
                <a:cs typeface="Garamond" charset="0"/>
              </a:defRPr>
            </a:lvl1pPr>
            <a:lvl2pPr marL="469800" indent="-252000" algn="l" defTabSz="914400" rtl="0" eaLnBrk="1" latinLnBrk="0" hangingPunct="1">
              <a:lnSpc>
                <a:spcPct val="100000"/>
              </a:lnSpc>
              <a:spcBef>
                <a:spcPts val="600"/>
              </a:spcBef>
              <a:buSzPct val="80000"/>
              <a:buFont typeface=".AppleSystemUIFont" charset="0"/>
              <a:buChar char="‒"/>
              <a:defRPr sz="2400" kern="1200">
                <a:solidFill>
                  <a:schemeClr val="tx2"/>
                </a:solidFill>
                <a:latin typeface="+mn-lt"/>
                <a:ea typeface="+mn-ea"/>
                <a:cs typeface="+mn-cs"/>
              </a:defRPr>
            </a:lvl2pPr>
            <a:lvl3pPr marL="792000" indent="-252000" algn="l" defTabSz="914400" rtl="0" eaLnBrk="1" latinLnBrk="0" hangingPunct="1">
              <a:lnSpc>
                <a:spcPct val="100000"/>
              </a:lnSpc>
              <a:spcBef>
                <a:spcPts val="600"/>
              </a:spcBef>
              <a:buSzPct val="80000"/>
              <a:buFont typeface=".AppleSystemUIFont" charset="0"/>
              <a:buChar char="‒"/>
              <a:defRPr sz="2200" kern="1200">
                <a:solidFill>
                  <a:schemeClr val="tx2"/>
                </a:solidFill>
                <a:latin typeface="+mn-lt"/>
                <a:ea typeface="+mn-ea"/>
                <a:cs typeface="+mn-cs"/>
              </a:defRPr>
            </a:lvl3pPr>
            <a:lvl4pPr marL="1080000" indent="-252000" algn="l" defTabSz="914400" rtl="0" eaLnBrk="1" latinLnBrk="0" hangingPunct="1">
              <a:lnSpc>
                <a:spcPct val="100000"/>
              </a:lnSpc>
              <a:spcBef>
                <a:spcPts val="600"/>
              </a:spcBef>
              <a:buSzPct val="80000"/>
              <a:buFont typeface=".AppleSystemUIFont" charset="0"/>
              <a:buChar char="‒"/>
              <a:defRPr sz="2200" kern="1200">
                <a:solidFill>
                  <a:schemeClr val="tx2"/>
                </a:solidFill>
                <a:latin typeface="+mn-lt"/>
                <a:ea typeface="+mn-ea"/>
                <a:cs typeface="+mn-cs"/>
              </a:defRPr>
            </a:lvl4pPr>
            <a:lvl5pPr marL="1440000" indent="-252000" algn="l" defTabSz="914400" rtl="0" eaLnBrk="1" latinLnBrk="0" hangingPunct="1">
              <a:lnSpc>
                <a:spcPct val="100000"/>
              </a:lnSpc>
              <a:spcBef>
                <a:spcPts val="600"/>
              </a:spcBef>
              <a:buSzPct val="80000"/>
              <a:buFont typeface=".AppleSystemUIFont" charset="0"/>
              <a:buChar char="‒"/>
              <a:defRPr sz="2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8000" dirty="0"/>
              <a:t>%</a:t>
            </a:r>
          </a:p>
        </p:txBody>
      </p:sp>
      <p:sp>
        <p:nvSpPr>
          <p:cNvPr id="23" name="Text Placeholder 2">
            <a:extLst>
              <a:ext uri="{FF2B5EF4-FFF2-40B4-BE49-F238E27FC236}">
                <a16:creationId xmlns:a16="http://schemas.microsoft.com/office/drawing/2014/main" id="{7638C4DD-52B7-4768-8FB6-E4C063F46D04}"/>
              </a:ext>
            </a:extLst>
          </p:cNvPr>
          <p:cNvSpPr txBox="1">
            <a:spLocks/>
          </p:cNvSpPr>
          <p:nvPr/>
        </p:nvSpPr>
        <p:spPr>
          <a:xfrm>
            <a:off x="6180238" y="1995554"/>
            <a:ext cx="3158582" cy="366814"/>
          </a:xfrm>
          <a:prstGeom prst="rect">
            <a:avLst/>
          </a:prstGeom>
        </p:spPr>
        <p:txBody>
          <a:bodyPr vert="horz" lIns="162000" tIns="0" rIns="91440" bIns="45720" rtlCol="0">
            <a:normAutofit/>
          </a:bodyPr>
          <a:lstStyle>
            <a:lvl1pPr marL="0" indent="0" algn="l" defTabSz="914400" rtl="0" eaLnBrk="1" latinLnBrk="0" hangingPunct="1">
              <a:lnSpc>
                <a:spcPct val="100000"/>
              </a:lnSpc>
              <a:spcBef>
                <a:spcPts val="600"/>
              </a:spcBef>
              <a:buFont typeface="Arial"/>
              <a:buNone/>
              <a:defRPr sz="1800" i="1" kern="1200" baseline="0">
                <a:solidFill>
                  <a:schemeClr val="tx1"/>
                </a:solidFill>
                <a:latin typeface="+mn-lt"/>
                <a:ea typeface="+mn-ea"/>
                <a:cs typeface="+mn-cs"/>
              </a:defRPr>
            </a:lvl1pPr>
            <a:lvl2pPr marL="469800" indent="-252000" algn="l" defTabSz="914400" rtl="0" eaLnBrk="1" latinLnBrk="0" hangingPunct="1">
              <a:lnSpc>
                <a:spcPct val="100000"/>
              </a:lnSpc>
              <a:spcBef>
                <a:spcPts val="600"/>
              </a:spcBef>
              <a:buSzPct val="80000"/>
              <a:buFont typeface=".AppleSystemUIFont" charset="0"/>
              <a:buChar char="‒"/>
              <a:defRPr sz="2400" kern="1200">
                <a:solidFill>
                  <a:schemeClr val="tx2"/>
                </a:solidFill>
                <a:latin typeface="+mn-lt"/>
                <a:ea typeface="+mn-ea"/>
                <a:cs typeface="+mn-cs"/>
              </a:defRPr>
            </a:lvl2pPr>
            <a:lvl3pPr marL="792000" indent="-252000" algn="l" defTabSz="914400" rtl="0" eaLnBrk="1" latinLnBrk="0" hangingPunct="1">
              <a:lnSpc>
                <a:spcPct val="100000"/>
              </a:lnSpc>
              <a:spcBef>
                <a:spcPts val="600"/>
              </a:spcBef>
              <a:buSzPct val="80000"/>
              <a:buFont typeface=".AppleSystemUIFont" charset="0"/>
              <a:buChar char="‒"/>
              <a:defRPr sz="2200" kern="1200">
                <a:solidFill>
                  <a:schemeClr val="tx2"/>
                </a:solidFill>
                <a:latin typeface="+mn-lt"/>
                <a:ea typeface="+mn-ea"/>
                <a:cs typeface="+mn-cs"/>
              </a:defRPr>
            </a:lvl3pPr>
            <a:lvl4pPr marL="1080000" indent="-252000" algn="l" defTabSz="914400" rtl="0" eaLnBrk="1" latinLnBrk="0" hangingPunct="1">
              <a:lnSpc>
                <a:spcPct val="100000"/>
              </a:lnSpc>
              <a:spcBef>
                <a:spcPts val="600"/>
              </a:spcBef>
              <a:buSzPct val="80000"/>
              <a:buFont typeface=".AppleSystemUIFont" charset="0"/>
              <a:buChar char="‒"/>
              <a:defRPr sz="2200" kern="1200">
                <a:solidFill>
                  <a:schemeClr val="tx2"/>
                </a:solidFill>
                <a:latin typeface="+mn-lt"/>
                <a:ea typeface="+mn-ea"/>
                <a:cs typeface="+mn-cs"/>
              </a:defRPr>
            </a:lvl4pPr>
            <a:lvl5pPr marL="1440000" indent="-252000" algn="l" defTabSz="914400" rtl="0" eaLnBrk="1" latinLnBrk="0" hangingPunct="1">
              <a:lnSpc>
                <a:spcPct val="100000"/>
              </a:lnSpc>
              <a:spcBef>
                <a:spcPts val="600"/>
              </a:spcBef>
              <a:buSzPct val="80000"/>
              <a:buFont typeface=".AppleSystemUIFont" charset="0"/>
              <a:buChar char="‒"/>
              <a:defRPr sz="2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1600" dirty="0"/>
              <a:t>New Audience Churn Rate</a:t>
            </a:r>
          </a:p>
        </p:txBody>
      </p:sp>
      <p:sp>
        <p:nvSpPr>
          <p:cNvPr id="24" name="Text Placeholder 10">
            <a:extLst>
              <a:ext uri="{FF2B5EF4-FFF2-40B4-BE49-F238E27FC236}">
                <a16:creationId xmlns:a16="http://schemas.microsoft.com/office/drawing/2014/main" id="{6559AEF8-92C4-4737-A941-10D146ADCBF4}"/>
              </a:ext>
            </a:extLst>
          </p:cNvPr>
          <p:cNvSpPr txBox="1">
            <a:spLocks/>
          </p:cNvSpPr>
          <p:nvPr/>
        </p:nvSpPr>
        <p:spPr>
          <a:xfrm>
            <a:off x="8958881" y="914165"/>
            <a:ext cx="1283312" cy="322535"/>
          </a:xfrm>
          <a:prstGeom prst="rect">
            <a:avLst/>
          </a:prstGeom>
        </p:spPr>
        <p:txBody>
          <a:bodyPr vert="horz" lIns="91440" tIns="45720" rIns="91440" bIns="0" rtlCol="0" anchor="b">
            <a:noAutofit/>
          </a:bodyPr>
          <a:lstStyle>
            <a:lvl1pPr marL="0" indent="0" algn="l" defTabSz="914400" rtl="0" eaLnBrk="1" latinLnBrk="0" hangingPunct="1">
              <a:lnSpc>
                <a:spcPct val="100000"/>
              </a:lnSpc>
              <a:spcBef>
                <a:spcPts val="0"/>
              </a:spcBef>
              <a:buFont typeface="Arial"/>
              <a:buNone/>
              <a:defRPr sz="1400" b="1" kern="1200">
                <a:solidFill>
                  <a:srgbClr val="E1C724"/>
                </a:solidFill>
                <a:latin typeface="+mn-lt"/>
                <a:ea typeface="+mn-ea"/>
                <a:cs typeface="+mn-cs"/>
              </a:defRPr>
            </a:lvl1pPr>
            <a:lvl2pPr marL="469800" indent="-252000" algn="l" defTabSz="914400" rtl="0" eaLnBrk="1" latinLnBrk="0" hangingPunct="1">
              <a:lnSpc>
                <a:spcPct val="100000"/>
              </a:lnSpc>
              <a:spcBef>
                <a:spcPts val="600"/>
              </a:spcBef>
              <a:buSzPct val="80000"/>
              <a:buFont typeface=".AppleSystemUIFont" charset="0"/>
              <a:buChar char="‒"/>
              <a:defRPr sz="2400" kern="1200">
                <a:solidFill>
                  <a:schemeClr val="tx2"/>
                </a:solidFill>
                <a:latin typeface="+mn-lt"/>
                <a:ea typeface="+mn-ea"/>
                <a:cs typeface="+mn-cs"/>
              </a:defRPr>
            </a:lvl2pPr>
            <a:lvl3pPr marL="792000" indent="-252000" algn="l" defTabSz="914400" rtl="0" eaLnBrk="1" latinLnBrk="0" hangingPunct="1">
              <a:lnSpc>
                <a:spcPct val="100000"/>
              </a:lnSpc>
              <a:spcBef>
                <a:spcPts val="600"/>
              </a:spcBef>
              <a:buSzPct val="80000"/>
              <a:buFont typeface=".AppleSystemUIFont" charset="0"/>
              <a:buChar char="‒"/>
              <a:defRPr sz="2200" kern="1200">
                <a:solidFill>
                  <a:schemeClr val="tx2"/>
                </a:solidFill>
                <a:latin typeface="+mn-lt"/>
                <a:ea typeface="+mn-ea"/>
                <a:cs typeface="+mn-cs"/>
              </a:defRPr>
            </a:lvl3pPr>
            <a:lvl4pPr marL="1080000" indent="-252000" algn="l" defTabSz="914400" rtl="0" eaLnBrk="1" latinLnBrk="0" hangingPunct="1">
              <a:lnSpc>
                <a:spcPct val="100000"/>
              </a:lnSpc>
              <a:spcBef>
                <a:spcPts val="600"/>
              </a:spcBef>
              <a:buSzPct val="80000"/>
              <a:buFont typeface=".AppleSystemUIFont" charset="0"/>
              <a:buChar char="‒"/>
              <a:defRPr sz="2200" kern="1200">
                <a:solidFill>
                  <a:schemeClr val="tx2"/>
                </a:solidFill>
                <a:latin typeface="+mn-lt"/>
                <a:ea typeface="+mn-ea"/>
                <a:cs typeface="+mn-cs"/>
              </a:defRPr>
            </a:lvl4pPr>
            <a:lvl5pPr marL="1440000" indent="-252000" algn="l" defTabSz="914400" rtl="0" eaLnBrk="1" latinLnBrk="0" hangingPunct="1">
              <a:lnSpc>
                <a:spcPct val="100000"/>
              </a:lnSpc>
              <a:spcBef>
                <a:spcPts val="600"/>
              </a:spcBef>
              <a:buSzPct val="80000"/>
              <a:buFont typeface=".AppleSystemUIFont" charset="0"/>
              <a:buChar char="‒"/>
              <a:defRPr sz="2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Metric #4</a:t>
            </a:r>
          </a:p>
        </p:txBody>
      </p:sp>
      <p:sp>
        <p:nvSpPr>
          <p:cNvPr id="25" name="Text Placeholder 1">
            <a:extLst>
              <a:ext uri="{FF2B5EF4-FFF2-40B4-BE49-F238E27FC236}">
                <a16:creationId xmlns:a16="http://schemas.microsoft.com/office/drawing/2014/main" id="{86BB02FC-789B-478D-A5C7-1EDDCDB49CCA}"/>
              </a:ext>
            </a:extLst>
          </p:cNvPr>
          <p:cNvSpPr txBox="1">
            <a:spLocks/>
          </p:cNvSpPr>
          <p:nvPr/>
        </p:nvSpPr>
        <p:spPr>
          <a:xfrm>
            <a:off x="6423184" y="3245865"/>
            <a:ext cx="2672690" cy="1109295"/>
          </a:xfrm>
          <a:prstGeom prst="rect">
            <a:avLst/>
          </a:prstGeom>
        </p:spPr>
        <p:txBody>
          <a:bodyPr vert="horz" lIns="91440" tIns="45720" rIns="91440" bIns="45720" rtlCol="0">
            <a:normAutofit fontScale="92500" lnSpcReduction="20000"/>
          </a:bodyPr>
          <a:lstStyle>
            <a:lvl1pPr marL="0" indent="0" algn="l" defTabSz="914400" rtl="0" eaLnBrk="1" latinLnBrk="0" hangingPunct="1">
              <a:lnSpc>
                <a:spcPct val="100000"/>
              </a:lnSpc>
              <a:spcBef>
                <a:spcPts val="600"/>
              </a:spcBef>
              <a:buFont typeface="Arial"/>
              <a:buNone/>
              <a:defRPr sz="7200" kern="1200">
                <a:solidFill>
                  <a:schemeClr val="tx1"/>
                </a:solidFill>
                <a:latin typeface="Garamond" charset="0"/>
                <a:ea typeface="Garamond" charset="0"/>
                <a:cs typeface="Garamond" charset="0"/>
              </a:defRPr>
            </a:lvl1pPr>
            <a:lvl2pPr marL="469800" indent="-252000" algn="l" defTabSz="914400" rtl="0" eaLnBrk="1" latinLnBrk="0" hangingPunct="1">
              <a:lnSpc>
                <a:spcPct val="100000"/>
              </a:lnSpc>
              <a:spcBef>
                <a:spcPts val="600"/>
              </a:spcBef>
              <a:buSzPct val="80000"/>
              <a:buFont typeface=".AppleSystemUIFont" charset="0"/>
              <a:buChar char="‒"/>
              <a:defRPr sz="2400" kern="1200">
                <a:solidFill>
                  <a:schemeClr val="tx2"/>
                </a:solidFill>
                <a:latin typeface="+mn-lt"/>
                <a:ea typeface="+mn-ea"/>
                <a:cs typeface="+mn-cs"/>
              </a:defRPr>
            </a:lvl2pPr>
            <a:lvl3pPr marL="792000" indent="-252000" algn="l" defTabSz="914400" rtl="0" eaLnBrk="1" latinLnBrk="0" hangingPunct="1">
              <a:lnSpc>
                <a:spcPct val="100000"/>
              </a:lnSpc>
              <a:spcBef>
                <a:spcPts val="600"/>
              </a:spcBef>
              <a:buSzPct val="80000"/>
              <a:buFont typeface=".AppleSystemUIFont" charset="0"/>
              <a:buChar char="‒"/>
              <a:defRPr sz="2200" kern="1200">
                <a:solidFill>
                  <a:schemeClr val="tx2"/>
                </a:solidFill>
                <a:latin typeface="+mn-lt"/>
                <a:ea typeface="+mn-ea"/>
                <a:cs typeface="+mn-cs"/>
              </a:defRPr>
            </a:lvl3pPr>
            <a:lvl4pPr marL="1080000" indent="-252000" algn="l" defTabSz="914400" rtl="0" eaLnBrk="1" latinLnBrk="0" hangingPunct="1">
              <a:lnSpc>
                <a:spcPct val="100000"/>
              </a:lnSpc>
              <a:spcBef>
                <a:spcPts val="600"/>
              </a:spcBef>
              <a:buSzPct val="80000"/>
              <a:buFont typeface=".AppleSystemUIFont" charset="0"/>
              <a:buChar char="‒"/>
              <a:defRPr sz="2200" kern="1200">
                <a:solidFill>
                  <a:schemeClr val="tx2"/>
                </a:solidFill>
                <a:latin typeface="+mn-lt"/>
                <a:ea typeface="+mn-ea"/>
                <a:cs typeface="+mn-cs"/>
              </a:defRPr>
            </a:lvl4pPr>
            <a:lvl5pPr marL="1440000" indent="-252000" algn="l" defTabSz="914400" rtl="0" eaLnBrk="1" latinLnBrk="0" hangingPunct="1">
              <a:lnSpc>
                <a:spcPct val="100000"/>
              </a:lnSpc>
              <a:spcBef>
                <a:spcPts val="600"/>
              </a:spcBef>
              <a:buSzPct val="80000"/>
              <a:buFont typeface=".AppleSystemUIFont" charset="0"/>
              <a:buChar char="‒"/>
              <a:defRPr sz="2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8000" dirty="0"/>
              <a:t>%</a:t>
            </a:r>
          </a:p>
        </p:txBody>
      </p:sp>
      <p:sp>
        <p:nvSpPr>
          <p:cNvPr id="26" name="Text Placeholder 2">
            <a:extLst>
              <a:ext uri="{FF2B5EF4-FFF2-40B4-BE49-F238E27FC236}">
                <a16:creationId xmlns:a16="http://schemas.microsoft.com/office/drawing/2014/main" id="{0AE940C3-4496-4503-B130-66F6ACD060EA}"/>
              </a:ext>
            </a:extLst>
          </p:cNvPr>
          <p:cNvSpPr txBox="1">
            <a:spLocks/>
          </p:cNvSpPr>
          <p:nvPr/>
        </p:nvSpPr>
        <p:spPr>
          <a:xfrm>
            <a:off x="6202843" y="4160991"/>
            <a:ext cx="3158582" cy="366814"/>
          </a:xfrm>
          <a:prstGeom prst="rect">
            <a:avLst/>
          </a:prstGeom>
        </p:spPr>
        <p:txBody>
          <a:bodyPr vert="horz" lIns="162000" tIns="0" rIns="91440" bIns="45720" rtlCol="0">
            <a:normAutofit/>
          </a:bodyPr>
          <a:lstStyle>
            <a:lvl1pPr marL="0" indent="0" algn="l" defTabSz="914400" rtl="0" eaLnBrk="1" latinLnBrk="0" hangingPunct="1">
              <a:lnSpc>
                <a:spcPct val="100000"/>
              </a:lnSpc>
              <a:spcBef>
                <a:spcPts val="600"/>
              </a:spcBef>
              <a:buFont typeface="Arial"/>
              <a:buNone/>
              <a:defRPr sz="1800" i="1" kern="1200" baseline="0">
                <a:solidFill>
                  <a:schemeClr val="tx1"/>
                </a:solidFill>
                <a:latin typeface="+mn-lt"/>
                <a:ea typeface="+mn-ea"/>
                <a:cs typeface="+mn-cs"/>
              </a:defRPr>
            </a:lvl1pPr>
            <a:lvl2pPr marL="469800" indent="-252000" algn="l" defTabSz="914400" rtl="0" eaLnBrk="1" latinLnBrk="0" hangingPunct="1">
              <a:lnSpc>
                <a:spcPct val="100000"/>
              </a:lnSpc>
              <a:spcBef>
                <a:spcPts val="600"/>
              </a:spcBef>
              <a:buSzPct val="80000"/>
              <a:buFont typeface=".AppleSystemUIFont" charset="0"/>
              <a:buChar char="‒"/>
              <a:defRPr sz="2400" kern="1200">
                <a:solidFill>
                  <a:schemeClr val="tx2"/>
                </a:solidFill>
                <a:latin typeface="+mn-lt"/>
                <a:ea typeface="+mn-ea"/>
                <a:cs typeface="+mn-cs"/>
              </a:defRPr>
            </a:lvl2pPr>
            <a:lvl3pPr marL="792000" indent="-252000" algn="l" defTabSz="914400" rtl="0" eaLnBrk="1" latinLnBrk="0" hangingPunct="1">
              <a:lnSpc>
                <a:spcPct val="100000"/>
              </a:lnSpc>
              <a:spcBef>
                <a:spcPts val="600"/>
              </a:spcBef>
              <a:buSzPct val="80000"/>
              <a:buFont typeface=".AppleSystemUIFont" charset="0"/>
              <a:buChar char="‒"/>
              <a:defRPr sz="2200" kern="1200">
                <a:solidFill>
                  <a:schemeClr val="tx2"/>
                </a:solidFill>
                <a:latin typeface="+mn-lt"/>
                <a:ea typeface="+mn-ea"/>
                <a:cs typeface="+mn-cs"/>
              </a:defRPr>
            </a:lvl3pPr>
            <a:lvl4pPr marL="1080000" indent="-252000" algn="l" defTabSz="914400" rtl="0" eaLnBrk="1" latinLnBrk="0" hangingPunct="1">
              <a:lnSpc>
                <a:spcPct val="100000"/>
              </a:lnSpc>
              <a:spcBef>
                <a:spcPts val="600"/>
              </a:spcBef>
              <a:buSzPct val="80000"/>
              <a:buFont typeface=".AppleSystemUIFont" charset="0"/>
              <a:buChar char="‒"/>
              <a:defRPr sz="2200" kern="1200">
                <a:solidFill>
                  <a:schemeClr val="tx2"/>
                </a:solidFill>
                <a:latin typeface="+mn-lt"/>
                <a:ea typeface="+mn-ea"/>
                <a:cs typeface="+mn-cs"/>
              </a:defRPr>
            </a:lvl4pPr>
            <a:lvl5pPr marL="1440000" indent="-252000" algn="l" defTabSz="914400" rtl="0" eaLnBrk="1" latinLnBrk="0" hangingPunct="1">
              <a:lnSpc>
                <a:spcPct val="100000"/>
              </a:lnSpc>
              <a:spcBef>
                <a:spcPts val="600"/>
              </a:spcBef>
              <a:buSzPct val="80000"/>
              <a:buFont typeface=".AppleSystemUIFont" charset="0"/>
              <a:buChar char="‒"/>
              <a:defRPr sz="2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1600" dirty="0"/>
              <a:t>New Member Renewal Rate</a:t>
            </a:r>
          </a:p>
        </p:txBody>
      </p:sp>
      <p:sp>
        <p:nvSpPr>
          <p:cNvPr id="27" name="Text Placeholder 10">
            <a:extLst>
              <a:ext uri="{FF2B5EF4-FFF2-40B4-BE49-F238E27FC236}">
                <a16:creationId xmlns:a16="http://schemas.microsoft.com/office/drawing/2014/main" id="{5B579904-00F1-403F-8251-A0E3F3E4AB51}"/>
              </a:ext>
            </a:extLst>
          </p:cNvPr>
          <p:cNvSpPr txBox="1">
            <a:spLocks/>
          </p:cNvSpPr>
          <p:nvPr/>
        </p:nvSpPr>
        <p:spPr>
          <a:xfrm>
            <a:off x="8958881" y="3245865"/>
            <a:ext cx="1283312" cy="322535"/>
          </a:xfrm>
          <a:prstGeom prst="rect">
            <a:avLst/>
          </a:prstGeom>
        </p:spPr>
        <p:txBody>
          <a:bodyPr vert="horz" lIns="91440" tIns="45720" rIns="91440" bIns="0" rtlCol="0" anchor="b">
            <a:noAutofit/>
          </a:bodyPr>
          <a:lstStyle>
            <a:lvl1pPr marL="0" indent="0" algn="l" defTabSz="914400" rtl="0" eaLnBrk="1" latinLnBrk="0" hangingPunct="1">
              <a:lnSpc>
                <a:spcPct val="100000"/>
              </a:lnSpc>
              <a:spcBef>
                <a:spcPts val="0"/>
              </a:spcBef>
              <a:buFont typeface="Arial"/>
              <a:buNone/>
              <a:defRPr sz="1400" b="1" kern="1200">
                <a:solidFill>
                  <a:srgbClr val="E1C724"/>
                </a:solidFill>
                <a:latin typeface="+mn-lt"/>
                <a:ea typeface="+mn-ea"/>
                <a:cs typeface="+mn-cs"/>
              </a:defRPr>
            </a:lvl1pPr>
            <a:lvl2pPr marL="469800" indent="-252000" algn="l" defTabSz="914400" rtl="0" eaLnBrk="1" latinLnBrk="0" hangingPunct="1">
              <a:lnSpc>
                <a:spcPct val="100000"/>
              </a:lnSpc>
              <a:spcBef>
                <a:spcPts val="600"/>
              </a:spcBef>
              <a:buSzPct val="80000"/>
              <a:buFont typeface=".AppleSystemUIFont" charset="0"/>
              <a:buChar char="‒"/>
              <a:defRPr sz="2400" kern="1200">
                <a:solidFill>
                  <a:schemeClr val="tx2"/>
                </a:solidFill>
                <a:latin typeface="+mn-lt"/>
                <a:ea typeface="+mn-ea"/>
                <a:cs typeface="+mn-cs"/>
              </a:defRPr>
            </a:lvl2pPr>
            <a:lvl3pPr marL="792000" indent="-252000" algn="l" defTabSz="914400" rtl="0" eaLnBrk="1" latinLnBrk="0" hangingPunct="1">
              <a:lnSpc>
                <a:spcPct val="100000"/>
              </a:lnSpc>
              <a:spcBef>
                <a:spcPts val="600"/>
              </a:spcBef>
              <a:buSzPct val="80000"/>
              <a:buFont typeface=".AppleSystemUIFont" charset="0"/>
              <a:buChar char="‒"/>
              <a:defRPr sz="2200" kern="1200">
                <a:solidFill>
                  <a:schemeClr val="tx2"/>
                </a:solidFill>
                <a:latin typeface="+mn-lt"/>
                <a:ea typeface="+mn-ea"/>
                <a:cs typeface="+mn-cs"/>
              </a:defRPr>
            </a:lvl3pPr>
            <a:lvl4pPr marL="1080000" indent="-252000" algn="l" defTabSz="914400" rtl="0" eaLnBrk="1" latinLnBrk="0" hangingPunct="1">
              <a:lnSpc>
                <a:spcPct val="100000"/>
              </a:lnSpc>
              <a:spcBef>
                <a:spcPts val="600"/>
              </a:spcBef>
              <a:buSzPct val="80000"/>
              <a:buFont typeface=".AppleSystemUIFont" charset="0"/>
              <a:buChar char="‒"/>
              <a:defRPr sz="2200" kern="1200">
                <a:solidFill>
                  <a:schemeClr val="tx2"/>
                </a:solidFill>
                <a:latin typeface="+mn-lt"/>
                <a:ea typeface="+mn-ea"/>
                <a:cs typeface="+mn-cs"/>
              </a:defRPr>
            </a:lvl4pPr>
            <a:lvl5pPr marL="1440000" indent="-252000" algn="l" defTabSz="914400" rtl="0" eaLnBrk="1" latinLnBrk="0" hangingPunct="1">
              <a:lnSpc>
                <a:spcPct val="100000"/>
              </a:lnSpc>
              <a:spcBef>
                <a:spcPts val="600"/>
              </a:spcBef>
              <a:buSzPct val="80000"/>
              <a:buFont typeface=".AppleSystemUIFont" charset="0"/>
              <a:buChar char="‒"/>
              <a:defRPr sz="2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Metric #5</a:t>
            </a:r>
          </a:p>
        </p:txBody>
      </p:sp>
      <p:sp>
        <p:nvSpPr>
          <p:cNvPr id="28" name="Text Placeholder 1">
            <a:extLst>
              <a:ext uri="{FF2B5EF4-FFF2-40B4-BE49-F238E27FC236}">
                <a16:creationId xmlns:a16="http://schemas.microsoft.com/office/drawing/2014/main" id="{3AA43EB1-48E3-4936-9DBA-6D5B7DE10ACB}"/>
              </a:ext>
            </a:extLst>
          </p:cNvPr>
          <p:cNvSpPr txBox="1">
            <a:spLocks/>
          </p:cNvSpPr>
          <p:nvPr/>
        </p:nvSpPr>
        <p:spPr>
          <a:xfrm>
            <a:off x="6423184" y="5506777"/>
            <a:ext cx="2672690" cy="1109295"/>
          </a:xfrm>
          <a:prstGeom prst="rect">
            <a:avLst/>
          </a:prstGeom>
        </p:spPr>
        <p:txBody>
          <a:bodyPr vert="horz" lIns="91440" tIns="45720" rIns="91440" bIns="45720" rtlCol="0">
            <a:normAutofit fontScale="92500" lnSpcReduction="20000"/>
          </a:bodyPr>
          <a:lstStyle>
            <a:lvl1pPr marL="0" indent="0" algn="l" defTabSz="914400" rtl="0" eaLnBrk="1" latinLnBrk="0" hangingPunct="1">
              <a:lnSpc>
                <a:spcPct val="100000"/>
              </a:lnSpc>
              <a:spcBef>
                <a:spcPts val="600"/>
              </a:spcBef>
              <a:buFont typeface="Arial"/>
              <a:buNone/>
              <a:defRPr sz="7200" kern="1200">
                <a:solidFill>
                  <a:schemeClr val="tx1"/>
                </a:solidFill>
                <a:latin typeface="Garamond" charset="0"/>
                <a:ea typeface="Garamond" charset="0"/>
                <a:cs typeface="Garamond" charset="0"/>
              </a:defRPr>
            </a:lvl1pPr>
            <a:lvl2pPr marL="469800" indent="-252000" algn="l" defTabSz="914400" rtl="0" eaLnBrk="1" latinLnBrk="0" hangingPunct="1">
              <a:lnSpc>
                <a:spcPct val="100000"/>
              </a:lnSpc>
              <a:spcBef>
                <a:spcPts val="600"/>
              </a:spcBef>
              <a:buSzPct val="80000"/>
              <a:buFont typeface=".AppleSystemUIFont" charset="0"/>
              <a:buChar char="‒"/>
              <a:defRPr sz="2400" kern="1200">
                <a:solidFill>
                  <a:schemeClr val="tx2"/>
                </a:solidFill>
                <a:latin typeface="+mn-lt"/>
                <a:ea typeface="+mn-ea"/>
                <a:cs typeface="+mn-cs"/>
              </a:defRPr>
            </a:lvl2pPr>
            <a:lvl3pPr marL="792000" indent="-252000" algn="l" defTabSz="914400" rtl="0" eaLnBrk="1" latinLnBrk="0" hangingPunct="1">
              <a:lnSpc>
                <a:spcPct val="100000"/>
              </a:lnSpc>
              <a:spcBef>
                <a:spcPts val="600"/>
              </a:spcBef>
              <a:buSzPct val="80000"/>
              <a:buFont typeface=".AppleSystemUIFont" charset="0"/>
              <a:buChar char="‒"/>
              <a:defRPr sz="2200" kern="1200">
                <a:solidFill>
                  <a:schemeClr val="tx2"/>
                </a:solidFill>
                <a:latin typeface="+mn-lt"/>
                <a:ea typeface="+mn-ea"/>
                <a:cs typeface="+mn-cs"/>
              </a:defRPr>
            </a:lvl3pPr>
            <a:lvl4pPr marL="1080000" indent="-252000" algn="l" defTabSz="914400" rtl="0" eaLnBrk="1" latinLnBrk="0" hangingPunct="1">
              <a:lnSpc>
                <a:spcPct val="100000"/>
              </a:lnSpc>
              <a:spcBef>
                <a:spcPts val="600"/>
              </a:spcBef>
              <a:buSzPct val="80000"/>
              <a:buFont typeface=".AppleSystemUIFont" charset="0"/>
              <a:buChar char="‒"/>
              <a:defRPr sz="2200" kern="1200">
                <a:solidFill>
                  <a:schemeClr val="tx2"/>
                </a:solidFill>
                <a:latin typeface="+mn-lt"/>
                <a:ea typeface="+mn-ea"/>
                <a:cs typeface="+mn-cs"/>
              </a:defRPr>
            </a:lvl4pPr>
            <a:lvl5pPr marL="1440000" indent="-252000" algn="l" defTabSz="914400" rtl="0" eaLnBrk="1" latinLnBrk="0" hangingPunct="1">
              <a:lnSpc>
                <a:spcPct val="100000"/>
              </a:lnSpc>
              <a:spcBef>
                <a:spcPts val="600"/>
              </a:spcBef>
              <a:buSzPct val="80000"/>
              <a:buFont typeface=".AppleSystemUIFont" charset="0"/>
              <a:buChar char="‒"/>
              <a:defRPr sz="2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8000" dirty="0"/>
              <a:t>£</a:t>
            </a:r>
          </a:p>
        </p:txBody>
      </p:sp>
      <p:sp>
        <p:nvSpPr>
          <p:cNvPr id="29" name="Text Placeholder 2">
            <a:extLst>
              <a:ext uri="{FF2B5EF4-FFF2-40B4-BE49-F238E27FC236}">
                <a16:creationId xmlns:a16="http://schemas.microsoft.com/office/drawing/2014/main" id="{1F214CDB-3084-4C58-8801-B228FFB1A799}"/>
              </a:ext>
            </a:extLst>
          </p:cNvPr>
          <p:cNvSpPr txBox="1">
            <a:spLocks/>
          </p:cNvSpPr>
          <p:nvPr/>
        </p:nvSpPr>
        <p:spPr>
          <a:xfrm>
            <a:off x="6180238" y="6391572"/>
            <a:ext cx="3158582" cy="366814"/>
          </a:xfrm>
          <a:prstGeom prst="rect">
            <a:avLst/>
          </a:prstGeom>
        </p:spPr>
        <p:txBody>
          <a:bodyPr vert="horz" lIns="162000" tIns="0" rIns="91440" bIns="45720" rtlCol="0">
            <a:normAutofit/>
          </a:bodyPr>
          <a:lstStyle>
            <a:lvl1pPr marL="0" indent="0" algn="l" defTabSz="914400" rtl="0" eaLnBrk="1" latinLnBrk="0" hangingPunct="1">
              <a:lnSpc>
                <a:spcPct val="100000"/>
              </a:lnSpc>
              <a:spcBef>
                <a:spcPts val="600"/>
              </a:spcBef>
              <a:buFont typeface="Arial"/>
              <a:buNone/>
              <a:defRPr sz="1800" i="1" kern="1200" baseline="0">
                <a:solidFill>
                  <a:schemeClr val="tx1"/>
                </a:solidFill>
                <a:latin typeface="+mn-lt"/>
                <a:ea typeface="+mn-ea"/>
                <a:cs typeface="+mn-cs"/>
              </a:defRPr>
            </a:lvl1pPr>
            <a:lvl2pPr marL="469800" indent="-252000" algn="l" defTabSz="914400" rtl="0" eaLnBrk="1" latinLnBrk="0" hangingPunct="1">
              <a:lnSpc>
                <a:spcPct val="100000"/>
              </a:lnSpc>
              <a:spcBef>
                <a:spcPts val="600"/>
              </a:spcBef>
              <a:buSzPct val="80000"/>
              <a:buFont typeface=".AppleSystemUIFont" charset="0"/>
              <a:buChar char="‒"/>
              <a:defRPr sz="2400" kern="1200">
                <a:solidFill>
                  <a:schemeClr val="tx2"/>
                </a:solidFill>
                <a:latin typeface="+mn-lt"/>
                <a:ea typeface="+mn-ea"/>
                <a:cs typeface="+mn-cs"/>
              </a:defRPr>
            </a:lvl2pPr>
            <a:lvl3pPr marL="792000" indent="-252000" algn="l" defTabSz="914400" rtl="0" eaLnBrk="1" latinLnBrk="0" hangingPunct="1">
              <a:lnSpc>
                <a:spcPct val="100000"/>
              </a:lnSpc>
              <a:spcBef>
                <a:spcPts val="600"/>
              </a:spcBef>
              <a:buSzPct val="80000"/>
              <a:buFont typeface=".AppleSystemUIFont" charset="0"/>
              <a:buChar char="‒"/>
              <a:defRPr sz="2200" kern="1200">
                <a:solidFill>
                  <a:schemeClr val="tx2"/>
                </a:solidFill>
                <a:latin typeface="+mn-lt"/>
                <a:ea typeface="+mn-ea"/>
                <a:cs typeface="+mn-cs"/>
              </a:defRPr>
            </a:lvl3pPr>
            <a:lvl4pPr marL="1080000" indent="-252000" algn="l" defTabSz="914400" rtl="0" eaLnBrk="1" latinLnBrk="0" hangingPunct="1">
              <a:lnSpc>
                <a:spcPct val="100000"/>
              </a:lnSpc>
              <a:spcBef>
                <a:spcPts val="600"/>
              </a:spcBef>
              <a:buSzPct val="80000"/>
              <a:buFont typeface=".AppleSystemUIFont" charset="0"/>
              <a:buChar char="‒"/>
              <a:defRPr sz="2200" kern="1200">
                <a:solidFill>
                  <a:schemeClr val="tx2"/>
                </a:solidFill>
                <a:latin typeface="+mn-lt"/>
                <a:ea typeface="+mn-ea"/>
                <a:cs typeface="+mn-cs"/>
              </a:defRPr>
            </a:lvl4pPr>
            <a:lvl5pPr marL="1440000" indent="-252000" algn="l" defTabSz="914400" rtl="0" eaLnBrk="1" latinLnBrk="0" hangingPunct="1">
              <a:lnSpc>
                <a:spcPct val="100000"/>
              </a:lnSpc>
              <a:spcBef>
                <a:spcPts val="600"/>
              </a:spcBef>
              <a:buSzPct val="80000"/>
              <a:buFont typeface=".AppleSystemUIFont" charset="0"/>
              <a:buChar char="‒"/>
              <a:defRPr sz="2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1600" dirty="0"/>
              <a:t>Average Patron Yield</a:t>
            </a:r>
          </a:p>
        </p:txBody>
      </p:sp>
      <p:sp>
        <p:nvSpPr>
          <p:cNvPr id="30" name="Text Placeholder 10">
            <a:extLst>
              <a:ext uri="{FF2B5EF4-FFF2-40B4-BE49-F238E27FC236}">
                <a16:creationId xmlns:a16="http://schemas.microsoft.com/office/drawing/2014/main" id="{0BD5F1A3-3084-4101-9A87-11CCFDF17780}"/>
              </a:ext>
            </a:extLst>
          </p:cNvPr>
          <p:cNvSpPr txBox="1">
            <a:spLocks/>
          </p:cNvSpPr>
          <p:nvPr/>
        </p:nvSpPr>
        <p:spPr>
          <a:xfrm>
            <a:off x="8958881" y="5506777"/>
            <a:ext cx="1283312" cy="322535"/>
          </a:xfrm>
          <a:prstGeom prst="rect">
            <a:avLst/>
          </a:prstGeom>
        </p:spPr>
        <p:txBody>
          <a:bodyPr vert="horz" lIns="91440" tIns="45720" rIns="91440" bIns="0" rtlCol="0" anchor="b">
            <a:noAutofit/>
          </a:bodyPr>
          <a:lstStyle>
            <a:lvl1pPr marL="0" indent="0" algn="l" defTabSz="914400" rtl="0" eaLnBrk="1" latinLnBrk="0" hangingPunct="1">
              <a:lnSpc>
                <a:spcPct val="100000"/>
              </a:lnSpc>
              <a:spcBef>
                <a:spcPts val="0"/>
              </a:spcBef>
              <a:buFont typeface="Arial"/>
              <a:buNone/>
              <a:defRPr sz="1400" b="1" kern="1200">
                <a:solidFill>
                  <a:srgbClr val="E1C724"/>
                </a:solidFill>
                <a:latin typeface="+mn-lt"/>
                <a:ea typeface="+mn-ea"/>
                <a:cs typeface="+mn-cs"/>
              </a:defRPr>
            </a:lvl1pPr>
            <a:lvl2pPr marL="469800" indent="-252000" algn="l" defTabSz="914400" rtl="0" eaLnBrk="1" latinLnBrk="0" hangingPunct="1">
              <a:lnSpc>
                <a:spcPct val="100000"/>
              </a:lnSpc>
              <a:spcBef>
                <a:spcPts val="600"/>
              </a:spcBef>
              <a:buSzPct val="80000"/>
              <a:buFont typeface=".AppleSystemUIFont" charset="0"/>
              <a:buChar char="‒"/>
              <a:defRPr sz="2400" kern="1200">
                <a:solidFill>
                  <a:schemeClr val="tx2"/>
                </a:solidFill>
                <a:latin typeface="+mn-lt"/>
                <a:ea typeface="+mn-ea"/>
                <a:cs typeface="+mn-cs"/>
              </a:defRPr>
            </a:lvl2pPr>
            <a:lvl3pPr marL="792000" indent="-252000" algn="l" defTabSz="914400" rtl="0" eaLnBrk="1" latinLnBrk="0" hangingPunct="1">
              <a:lnSpc>
                <a:spcPct val="100000"/>
              </a:lnSpc>
              <a:spcBef>
                <a:spcPts val="600"/>
              </a:spcBef>
              <a:buSzPct val="80000"/>
              <a:buFont typeface=".AppleSystemUIFont" charset="0"/>
              <a:buChar char="‒"/>
              <a:defRPr sz="2200" kern="1200">
                <a:solidFill>
                  <a:schemeClr val="tx2"/>
                </a:solidFill>
                <a:latin typeface="+mn-lt"/>
                <a:ea typeface="+mn-ea"/>
                <a:cs typeface="+mn-cs"/>
              </a:defRPr>
            </a:lvl3pPr>
            <a:lvl4pPr marL="1080000" indent="-252000" algn="l" defTabSz="914400" rtl="0" eaLnBrk="1" latinLnBrk="0" hangingPunct="1">
              <a:lnSpc>
                <a:spcPct val="100000"/>
              </a:lnSpc>
              <a:spcBef>
                <a:spcPts val="600"/>
              </a:spcBef>
              <a:buSzPct val="80000"/>
              <a:buFont typeface=".AppleSystemUIFont" charset="0"/>
              <a:buChar char="‒"/>
              <a:defRPr sz="2200" kern="1200">
                <a:solidFill>
                  <a:schemeClr val="tx2"/>
                </a:solidFill>
                <a:latin typeface="+mn-lt"/>
                <a:ea typeface="+mn-ea"/>
                <a:cs typeface="+mn-cs"/>
              </a:defRPr>
            </a:lvl4pPr>
            <a:lvl5pPr marL="1440000" indent="-252000" algn="l" defTabSz="914400" rtl="0" eaLnBrk="1" latinLnBrk="0" hangingPunct="1">
              <a:lnSpc>
                <a:spcPct val="100000"/>
              </a:lnSpc>
              <a:spcBef>
                <a:spcPts val="600"/>
              </a:spcBef>
              <a:buSzPct val="80000"/>
              <a:buFont typeface=".AppleSystemUIFont" charset="0"/>
              <a:buChar char="‒"/>
              <a:defRPr sz="2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t>Metric #6</a:t>
            </a:r>
          </a:p>
        </p:txBody>
      </p:sp>
      <p:cxnSp>
        <p:nvCxnSpPr>
          <p:cNvPr id="32" name="Straight Connector 31">
            <a:extLst>
              <a:ext uri="{FF2B5EF4-FFF2-40B4-BE49-F238E27FC236}">
                <a16:creationId xmlns:a16="http://schemas.microsoft.com/office/drawing/2014/main" id="{CF6E253B-E213-46C7-BCD5-F006C55E53E2}"/>
              </a:ext>
            </a:extLst>
          </p:cNvPr>
          <p:cNvCxnSpPr/>
          <p:nvPr/>
        </p:nvCxnSpPr>
        <p:spPr>
          <a:xfrm>
            <a:off x="6096000" y="914165"/>
            <a:ext cx="0" cy="5711224"/>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54189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333B0BAC-7BCB-42E3-A9F7-4529FADF7649}"/>
              </a:ext>
            </a:extLst>
          </p:cNvPr>
          <p:cNvSpPr>
            <a:spLocks noGrp="1"/>
          </p:cNvSpPr>
          <p:nvPr>
            <p:ph type="body" sz="quarter" idx="15"/>
          </p:nvPr>
        </p:nvSpPr>
        <p:spPr/>
        <p:txBody>
          <a:bodyPr/>
          <a:lstStyle/>
          <a:p>
            <a:endParaRPr lang="en-US"/>
          </a:p>
        </p:txBody>
      </p:sp>
      <p:sp>
        <p:nvSpPr>
          <p:cNvPr id="3" name="Title 2">
            <a:extLst>
              <a:ext uri="{FF2B5EF4-FFF2-40B4-BE49-F238E27FC236}">
                <a16:creationId xmlns:a16="http://schemas.microsoft.com/office/drawing/2014/main" id="{F2063B8B-F0DA-4F97-ACB6-8A34C3C0DE82}"/>
              </a:ext>
            </a:extLst>
          </p:cNvPr>
          <p:cNvSpPr>
            <a:spLocks noGrp="1"/>
          </p:cNvSpPr>
          <p:nvPr>
            <p:ph type="title"/>
          </p:nvPr>
        </p:nvSpPr>
        <p:spPr/>
        <p:txBody>
          <a:bodyPr/>
          <a:lstStyle/>
          <a:p>
            <a:r>
              <a:rPr lang="en-US" dirty="0"/>
              <a:t>Data as Context</a:t>
            </a:r>
          </a:p>
        </p:txBody>
      </p:sp>
      <p:sp>
        <p:nvSpPr>
          <p:cNvPr id="13" name="Text Placeholder 12">
            <a:extLst>
              <a:ext uri="{FF2B5EF4-FFF2-40B4-BE49-F238E27FC236}">
                <a16:creationId xmlns:a16="http://schemas.microsoft.com/office/drawing/2014/main" id="{F4DBEF6F-CD86-4C56-A991-3DD8C789DEDB}"/>
              </a:ext>
            </a:extLst>
          </p:cNvPr>
          <p:cNvSpPr>
            <a:spLocks noGrp="1"/>
          </p:cNvSpPr>
          <p:nvPr>
            <p:ph type="body" sz="quarter" idx="16"/>
          </p:nvPr>
        </p:nvSpPr>
        <p:spPr>
          <a:xfrm>
            <a:off x="4900612" y="1571714"/>
            <a:ext cx="6826250" cy="4921160"/>
          </a:xfrm>
        </p:spPr>
        <p:txBody>
          <a:bodyPr>
            <a:normAutofit fontScale="92500" lnSpcReduction="10000"/>
          </a:bodyPr>
          <a:lstStyle/>
          <a:p>
            <a:r>
              <a:rPr lang="en-US" dirty="0"/>
              <a:t>What can be measured can be managed.</a:t>
            </a:r>
          </a:p>
          <a:p>
            <a:endParaRPr lang="en-US" dirty="0"/>
          </a:p>
          <a:p>
            <a:r>
              <a:rPr lang="en-US" dirty="0"/>
              <a:t>Executive leaders must establish priorities and monitor </a:t>
            </a:r>
            <a:r>
              <a:rPr lang="en-US" dirty="0" err="1"/>
              <a:t>organisational</a:t>
            </a:r>
            <a:r>
              <a:rPr lang="en-US" dirty="0"/>
              <a:t> trends.</a:t>
            </a:r>
          </a:p>
          <a:p>
            <a:endParaRPr lang="en-US" dirty="0"/>
          </a:p>
          <a:p>
            <a:r>
              <a:rPr lang="en-US" dirty="0"/>
              <a:t>Data illuminates the need for alignment.</a:t>
            </a:r>
          </a:p>
          <a:p>
            <a:endParaRPr lang="en-US" dirty="0"/>
          </a:p>
          <a:p>
            <a:r>
              <a:rPr lang="en-US" dirty="0"/>
              <a:t>Accountability motivates alignment.</a:t>
            </a:r>
          </a:p>
          <a:p>
            <a:endParaRPr lang="en-US" dirty="0"/>
          </a:p>
          <a:p>
            <a:pPr marL="0" indent="0">
              <a:buNone/>
            </a:pPr>
            <a:r>
              <a:rPr lang="en-US" dirty="0"/>
              <a:t>But</a:t>
            </a:r>
            <a:r>
              <a:rPr lang="en-US" b="1" i="1" dirty="0"/>
              <a:t>…</a:t>
            </a:r>
          </a:p>
        </p:txBody>
      </p:sp>
      <p:sp>
        <p:nvSpPr>
          <p:cNvPr id="14" name="Picture Placeholder 13">
            <a:extLst>
              <a:ext uri="{FF2B5EF4-FFF2-40B4-BE49-F238E27FC236}">
                <a16:creationId xmlns:a16="http://schemas.microsoft.com/office/drawing/2014/main" id="{A0079C87-922A-464A-9E97-5AAF17DF4E53}"/>
              </a:ext>
            </a:extLst>
          </p:cNvPr>
          <p:cNvSpPr>
            <a:spLocks noGrp="1"/>
          </p:cNvSpPr>
          <p:nvPr>
            <p:ph type="pic" sz="quarter" idx="17"/>
          </p:nvPr>
        </p:nvSpPr>
        <p:spPr/>
      </p:sp>
      <p:sp>
        <p:nvSpPr>
          <p:cNvPr id="7" name="Title 2">
            <a:extLst>
              <a:ext uri="{FF2B5EF4-FFF2-40B4-BE49-F238E27FC236}">
                <a16:creationId xmlns:a16="http://schemas.microsoft.com/office/drawing/2014/main" id="{188D0707-48CF-4F23-9452-73EC8170DF6E}"/>
              </a:ext>
            </a:extLst>
          </p:cNvPr>
          <p:cNvSpPr txBox="1">
            <a:spLocks/>
          </p:cNvSpPr>
          <p:nvPr/>
        </p:nvSpPr>
        <p:spPr>
          <a:xfrm>
            <a:off x="155575" y="2767791"/>
            <a:ext cx="2583595" cy="1322418"/>
          </a:xfrm>
          <a:prstGeom prst="rect">
            <a:avLst/>
          </a:prstGeom>
        </p:spPr>
        <p:txBody>
          <a:bodyPr vert="horz" lIns="91440" tIns="45720" rIns="91440" bIns="144000" rtlCol="0" anchor="b">
            <a:noAutofit/>
          </a:bodyPr>
          <a:lstStyle>
            <a:lvl1pPr algn="l" defTabSz="914400" rtl="0" eaLnBrk="1" latinLnBrk="0" hangingPunct="1">
              <a:lnSpc>
                <a:spcPct val="70000"/>
              </a:lnSpc>
              <a:spcBef>
                <a:spcPct val="0"/>
              </a:spcBef>
              <a:buNone/>
              <a:defRPr sz="9600" b="0" i="1" kern="1200">
                <a:solidFill>
                  <a:schemeClr val="tx1"/>
                </a:solidFill>
                <a:latin typeface="Garamond" charset="0"/>
                <a:ea typeface="Garamond" charset="0"/>
                <a:cs typeface="Garamond" charset="0"/>
              </a:defRPr>
            </a:lvl1pPr>
          </a:lstStyle>
          <a:p>
            <a:r>
              <a:rPr lang="en-US" sz="7200" dirty="0">
                <a:solidFill>
                  <a:schemeClr val="bg1"/>
                </a:solidFill>
              </a:rPr>
              <a:t>Data</a:t>
            </a:r>
          </a:p>
        </p:txBody>
      </p:sp>
    </p:spTree>
    <p:extLst>
      <p:ext uri="{BB962C8B-B14F-4D97-AF65-F5344CB8AC3E}">
        <p14:creationId xmlns:p14="http://schemas.microsoft.com/office/powerpoint/2010/main" val="2402172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500"/>
                                        <p:tgtEl>
                                          <p:spTgt spid="1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xEl>
                                              <p:pRg st="2" end="2"/>
                                            </p:txEl>
                                          </p:spTgt>
                                        </p:tgtEl>
                                        <p:attrNameLst>
                                          <p:attrName>style.visibility</p:attrName>
                                        </p:attrNameLst>
                                      </p:cBhvr>
                                      <p:to>
                                        <p:strVal val="visible"/>
                                      </p:to>
                                    </p:set>
                                    <p:animEffect transition="in" filter="fade">
                                      <p:cBhvr>
                                        <p:cTn id="10" dur="500"/>
                                        <p:tgtEl>
                                          <p:spTgt spid="13">
                                            <p:txEl>
                                              <p:pRg st="2" end="2"/>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3">
                                            <p:txEl>
                                              <p:pRg st="4" end="4"/>
                                            </p:txEl>
                                          </p:spTgt>
                                        </p:tgtEl>
                                        <p:attrNameLst>
                                          <p:attrName>style.visibility</p:attrName>
                                        </p:attrNameLst>
                                      </p:cBhvr>
                                      <p:to>
                                        <p:strVal val="visible"/>
                                      </p:to>
                                    </p:set>
                                    <p:animEffect transition="in" filter="fade">
                                      <p:cBhvr>
                                        <p:cTn id="13" dur="500"/>
                                        <p:tgtEl>
                                          <p:spTgt spid="13">
                                            <p:txEl>
                                              <p:pRg st="4" end="4"/>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
                                            <p:txEl>
                                              <p:pRg st="6" end="6"/>
                                            </p:txEl>
                                          </p:spTgt>
                                        </p:tgtEl>
                                        <p:attrNameLst>
                                          <p:attrName>style.visibility</p:attrName>
                                        </p:attrNameLst>
                                      </p:cBhvr>
                                      <p:to>
                                        <p:strVal val="visible"/>
                                      </p:to>
                                    </p:set>
                                    <p:animEffect transition="in" filter="fade">
                                      <p:cBhvr>
                                        <p:cTn id="16" dur="500"/>
                                        <p:tgtEl>
                                          <p:spTgt spid="13">
                                            <p:txEl>
                                              <p:pRg st="6" end="6"/>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xEl>
                                              <p:pRg st="8" end="8"/>
                                            </p:txEl>
                                          </p:spTgt>
                                        </p:tgtEl>
                                        <p:attrNameLst>
                                          <p:attrName>style.visibility</p:attrName>
                                        </p:attrNameLst>
                                      </p:cBhvr>
                                      <p:to>
                                        <p:strVal val="visible"/>
                                      </p:to>
                                    </p:set>
                                    <p:animEffect transition="in" filter="fade">
                                      <p:cBhvr>
                                        <p:cTn id="21" dur="500"/>
                                        <p:tgtEl>
                                          <p:spTgt spid="1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E9F58B-12AC-4DB2-9295-AC555E3C3E67}"/>
              </a:ext>
            </a:extLst>
          </p:cNvPr>
          <p:cNvSpPr>
            <a:spLocks noGrp="1"/>
          </p:cNvSpPr>
          <p:nvPr>
            <p:ph type="title"/>
          </p:nvPr>
        </p:nvSpPr>
        <p:spPr/>
        <p:txBody>
          <a:bodyPr/>
          <a:lstStyle/>
          <a:p>
            <a:r>
              <a:rPr lang="en-US" dirty="0"/>
              <a:t>“Data doesn’t do. People do.”</a:t>
            </a:r>
          </a:p>
        </p:txBody>
      </p:sp>
      <p:sp>
        <p:nvSpPr>
          <p:cNvPr id="3" name="Text Placeholder 2">
            <a:extLst>
              <a:ext uri="{FF2B5EF4-FFF2-40B4-BE49-F238E27FC236}">
                <a16:creationId xmlns:a16="http://schemas.microsoft.com/office/drawing/2014/main" id="{B0C3BC96-EF1E-4DD4-8332-76A5F0882980}"/>
              </a:ext>
            </a:extLst>
          </p:cNvPr>
          <p:cNvSpPr>
            <a:spLocks noGrp="1"/>
          </p:cNvSpPr>
          <p:nvPr>
            <p:ph type="body" sz="quarter" idx="10"/>
          </p:nvPr>
        </p:nvSpPr>
        <p:spPr/>
        <p:txBody>
          <a:bodyPr/>
          <a:lstStyle/>
          <a:p>
            <a:r>
              <a:rPr lang="en-US" dirty="0"/>
              <a:t>Jill Robinson, President &amp; CEO, TRG Arts</a:t>
            </a:r>
          </a:p>
        </p:txBody>
      </p:sp>
    </p:spTree>
    <p:extLst>
      <p:ext uri="{BB962C8B-B14F-4D97-AF65-F5344CB8AC3E}">
        <p14:creationId xmlns:p14="http://schemas.microsoft.com/office/powerpoint/2010/main" val="8788855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047F3C4-E6A4-4C35-9894-9B4E9E3B5D07}"/>
              </a:ext>
            </a:extLst>
          </p:cNvPr>
          <p:cNvSpPr>
            <a:spLocks noGrp="1"/>
          </p:cNvSpPr>
          <p:nvPr>
            <p:ph type="body" sz="quarter" idx="13"/>
          </p:nvPr>
        </p:nvSpPr>
        <p:spPr/>
        <p:txBody>
          <a:bodyPr>
            <a:normAutofit fontScale="92500" lnSpcReduction="10000"/>
          </a:bodyPr>
          <a:lstStyle/>
          <a:p>
            <a:r>
              <a:rPr lang="en-US" dirty="0">
                <a:latin typeface="Adobe Garamond Pro Bold" panose="02020702060506020403" pitchFamily="18" charset="0"/>
              </a:rPr>
              <a:t>Data-Driven</a:t>
            </a:r>
          </a:p>
        </p:txBody>
      </p:sp>
      <p:sp>
        <p:nvSpPr>
          <p:cNvPr id="3" name="Text Placeholder 2">
            <a:extLst>
              <a:ext uri="{FF2B5EF4-FFF2-40B4-BE49-F238E27FC236}">
                <a16:creationId xmlns:a16="http://schemas.microsoft.com/office/drawing/2014/main" id="{55A000EC-E594-4763-96F9-DF980BE3A502}"/>
              </a:ext>
            </a:extLst>
          </p:cNvPr>
          <p:cNvSpPr>
            <a:spLocks noGrp="1"/>
          </p:cNvSpPr>
          <p:nvPr>
            <p:ph type="body" sz="quarter" idx="14"/>
          </p:nvPr>
        </p:nvSpPr>
        <p:spPr>
          <a:xfrm>
            <a:off x="2061712" y="3571562"/>
            <a:ext cx="8068575" cy="942984"/>
          </a:xfrm>
        </p:spPr>
        <p:txBody>
          <a:bodyPr>
            <a:normAutofit lnSpcReduction="10000"/>
          </a:bodyPr>
          <a:lstStyle/>
          <a:p>
            <a:r>
              <a:rPr lang="en-US" dirty="0">
                <a:latin typeface="Adobe Garamond Pro" panose="02020502060506020403" pitchFamily="18" charset="0"/>
              </a:rPr>
              <a:t>CONSULTING</a:t>
            </a:r>
          </a:p>
        </p:txBody>
      </p:sp>
      <p:sp>
        <p:nvSpPr>
          <p:cNvPr id="4" name="Text Placeholder 3">
            <a:extLst>
              <a:ext uri="{FF2B5EF4-FFF2-40B4-BE49-F238E27FC236}">
                <a16:creationId xmlns:a16="http://schemas.microsoft.com/office/drawing/2014/main" id="{4740E81B-F509-45CF-B51D-A8689FC68C0E}"/>
              </a:ext>
            </a:extLst>
          </p:cNvPr>
          <p:cNvSpPr>
            <a:spLocks noGrp="1"/>
          </p:cNvSpPr>
          <p:nvPr>
            <p:ph type="body" sz="quarter" idx="15"/>
          </p:nvPr>
        </p:nvSpPr>
        <p:spPr/>
        <p:txBody>
          <a:bodyPr/>
          <a:lstStyle/>
          <a:p>
            <a:endParaRPr lang="en-US" dirty="0"/>
          </a:p>
        </p:txBody>
      </p:sp>
    </p:spTree>
    <p:extLst>
      <p:ext uri="{BB962C8B-B14F-4D97-AF65-F5344CB8AC3E}">
        <p14:creationId xmlns:p14="http://schemas.microsoft.com/office/powerpoint/2010/main" val="3508928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9A93F5E-7940-4683-B3FA-350A46F4690D}"/>
              </a:ext>
            </a:extLst>
          </p:cNvPr>
          <p:cNvSpPr>
            <a:spLocks noGrp="1"/>
          </p:cNvSpPr>
          <p:nvPr>
            <p:ph type="title"/>
          </p:nvPr>
        </p:nvSpPr>
        <p:spPr/>
        <p:txBody>
          <a:bodyPr/>
          <a:lstStyle/>
          <a:p>
            <a:r>
              <a:rPr lang="en-US" dirty="0"/>
              <a:t>Data Segmentation Defines the Relationship</a:t>
            </a:r>
          </a:p>
        </p:txBody>
      </p:sp>
      <p:sp>
        <p:nvSpPr>
          <p:cNvPr id="5" name="Text Placeholder 4">
            <a:extLst>
              <a:ext uri="{FF2B5EF4-FFF2-40B4-BE49-F238E27FC236}">
                <a16:creationId xmlns:a16="http://schemas.microsoft.com/office/drawing/2014/main" id="{D5D33B22-1499-42B9-BE9A-60C1C598AF60}"/>
              </a:ext>
            </a:extLst>
          </p:cNvPr>
          <p:cNvSpPr>
            <a:spLocks noGrp="1"/>
          </p:cNvSpPr>
          <p:nvPr>
            <p:ph type="body" sz="quarter" idx="13"/>
          </p:nvPr>
        </p:nvSpPr>
        <p:spPr/>
        <p:txBody>
          <a:bodyPr/>
          <a:lstStyle/>
          <a:p>
            <a:r>
              <a:rPr lang="en-US" dirty="0"/>
              <a:t>Great Campaigns Make It Better</a:t>
            </a:r>
          </a:p>
        </p:txBody>
      </p:sp>
      <p:sp>
        <p:nvSpPr>
          <p:cNvPr id="7" name="Heart 6">
            <a:extLst>
              <a:ext uri="{FF2B5EF4-FFF2-40B4-BE49-F238E27FC236}">
                <a16:creationId xmlns:a16="http://schemas.microsoft.com/office/drawing/2014/main" id="{0728D7F4-69C9-421D-9657-E4A4B57628E4}"/>
              </a:ext>
            </a:extLst>
          </p:cNvPr>
          <p:cNvSpPr/>
          <p:nvPr/>
        </p:nvSpPr>
        <p:spPr>
          <a:xfrm>
            <a:off x="4173793" y="2453967"/>
            <a:ext cx="2961968" cy="2743200"/>
          </a:xfrm>
          <a:prstGeom prst="hear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13350853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D543F63-C027-4AE6-981E-BB8EADDBF013}"/>
              </a:ext>
            </a:extLst>
          </p:cNvPr>
          <p:cNvSpPr/>
          <p:nvPr/>
        </p:nvSpPr>
        <p:spPr>
          <a:xfrm>
            <a:off x="2654710" y="1725561"/>
            <a:ext cx="3441290" cy="1179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3" name="TextBox 2">
            <a:extLst>
              <a:ext uri="{FF2B5EF4-FFF2-40B4-BE49-F238E27FC236}">
                <a16:creationId xmlns:a16="http://schemas.microsoft.com/office/drawing/2014/main" id="{5D37D9E4-0BCB-42C1-96EB-A89B03BF98F8}"/>
              </a:ext>
            </a:extLst>
          </p:cNvPr>
          <p:cNvSpPr txBox="1"/>
          <p:nvPr/>
        </p:nvSpPr>
        <p:spPr>
          <a:xfrm>
            <a:off x="641684" y="1683128"/>
            <a:ext cx="4732421"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1" u="none" strike="noStrike" kern="1200" cap="none" spc="0" normalizeH="0" baseline="0" noProof="0" dirty="0">
                <a:ln>
                  <a:noFill/>
                </a:ln>
                <a:solidFill>
                  <a:srgbClr val="582A4D"/>
                </a:solidFill>
                <a:effectLst/>
                <a:uLnTx/>
                <a:uFillTx/>
                <a:latin typeface="Garamond" panose="02020404030301010803" pitchFamily="18" charset="0"/>
                <a:ea typeface="+mn-ea"/>
                <a:cs typeface="+mn-cs"/>
              </a:rPr>
              <a:t>(A Love Story)</a:t>
            </a:r>
          </a:p>
        </p:txBody>
      </p:sp>
    </p:spTree>
    <p:extLst>
      <p:ext uri="{BB962C8B-B14F-4D97-AF65-F5344CB8AC3E}">
        <p14:creationId xmlns:p14="http://schemas.microsoft.com/office/powerpoint/2010/main" val="55484762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51662" y="0"/>
            <a:ext cx="4616338" cy="6858000"/>
          </a:xfrm>
          <a:prstGeom prst="rect">
            <a:avLst/>
          </a:prstGeom>
        </p:spPr>
      </p:pic>
      <p:sp>
        <p:nvSpPr>
          <p:cNvPr id="4" name="Text Placeholder 2"/>
          <p:cNvSpPr txBox="1">
            <a:spLocks/>
          </p:cNvSpPr>
          <p:nvPr/>
        </p:nvSpPr>
        <p:spPr>
          <a:xfrm>
            <a:off x="1524000" y="6629400"/>
            <a:ext cx="4572000" cy="228600"/>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Robin Morrissey and cast in </a:t>
            </a:r>
            <a:r>
              <a:rPr kumimoji="0" lang="en-US" sz="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Government Inspector</a:t>
            </a:r>
            <a:r>
              <a:rPr kumimoji="0" lang="en-US"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Photo: Robert Day</a:t>
            </a:r>
          </a:p>
        </p:txBody>
      </p:sp>
      <p:sp>
        <p:nvSpPr>
          <p:cNvPr id="2" name="Title 1">
            <a:extLst>
              <a:ext uri="{FF2B5EF4-FFF2-40B4-BE49-F238E27FC236}">
                <a16:creationId xmlns:a16="http://schemas.microsoft.com/office/drawing/2014/main" id="{D80A3C04-1212-40C2-9369-C27CECD48934}"/>
              </a:ext>
            </a:extLst>
          </p:cNvPr>
          <p:cNvSpPr>
            <a:spLocks noGrp="1"/>
          </p:cNvSpPr>
          <p:nvPr>
            <p:ph type="title"/>
          </p:nvPr>
        </p:nvSpPr>
        <p:spPr/>
        <p:txBody>
          <a:bodyPr/>
          <a:lstStyle/>
          <a:p>
            <a:r>
              <a:rPr lang="en-GB" dirty="0"/>
              <a:t>CASE STUDY</a:t>
            </a:r>
            <a:br>
              <a:rPr lang="en-GB" dirty="0"/>
            </a:br>
            <a:r>
              <a:rPr lang="en-GB" sz="2400" dirty="0">
                <a:solidFill>
                  <a:schemeClr val="tx2"/>
                </a:solidFill>
              </a:rPr>
              <a:t>New Wolsey Theatre</a:t>
            </a:r>
            <a:br>
              <a:rPr lang="en-GB" dirty="0"/>
            </a:br>
            <a:r>
              <a:rPr lang="en-GB" sz="2400" b="0" dirty="0">
                <a:solidFill>
                  <a:schemeClr val="tx2"/>
                </a:solidFill>
              </a:rPr>
              <a:t>Ipswich, UK</a:t>
            </a:r>
          </a:p>
        </p:txBody>
      </p:sp>
      <p:sp>
        <p:nvSpPr>
          <p:cNvPr id="3" name="Picture Placeholder 2">
            <a:extLst>
              <a:ext uri="{FF2B5EF4-FFF2-40B4-BE49-F238E27FC236}">
                <a16:creationId xmlns:a16="http://schemas.microsoft.com/office/drawing/2014/main" id="{9DA369E7-9985-48FD-A5D3-4B637C5485F5}"/>
              </a:ext>
            </a:extLst>
          </p:cNvPr>
          <p:cNvSpPr>
            <a:spLocks noGrp="1"/>
          </p:cNvSpPr>
          <p:nvPr>
            <p:ph type="pic" sz="quarter" idx="10"/>
          </p:nvPr>
        </p:nvSpPr>
        <p:spPr/>
      </p:sp>
      <p:sp>
        <p:nvSpPr>
          <p:cNvPr id="7" name="Text Placeholder 6">
            <a:extLst>
              <a:ext uri="{FF2B5EF4-FFF2-40B4-BE49-F238E27FC236}">
                <a16:creationId xmlns:a16="http://schemas.microsoft.com/office/drawing/2014/main" id="{9B0AA86A-4ABF-4A7D-AB2A-19D4343D2235}"/>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113499458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solidFill>
            <a:srgbClr val="6586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BD64D"/>
              </a:solidFill>
              <a:effectLst/>
              <a:uLnTx/>
              <a:uFillTx/>
              <a:latin typeface="Arial"/>
              <a:ea typeface="+mn-ea"/>
              <a:cs typeface="+mn-cs"/>
            </a:endParaRPr>
          </a:p>
        </p:txBody>
      </p:sp>
      <p:pic>
        <p:nvPicPr>
          <p:cNvPr id="3" name="Picture 2"/>
          <p:cNvPicPr>
            <a:picLocks noChangeAspect="1"/>
          </p:cNvPicPr>
          <p:nvPr/>
        </p:nvPicPr>
        <p:blipFill>
          <a:blip r:embed="rId3">
            <a:clrChange>
              <a:clrFrom>
                <a:srgbClr val="5E8396"/>
              </a:clrFrom>
              <a:clrTo>
                <a:srgbClr val="5E8396">
                  <a:alpha val="0"/>
                </a:srgbClr>
              </a:clrTo>
            </a:clrChange>
            <a:extLst>
              <a:ext uri="{28A0092B-C50C-407E-A947-70E740481C1C}">
                <a14:useLocalDpi xmlns:a14="http://schemas.microsoft.com/office/drawing/2010/main" val="0"/>
              </a:ext>
            </a:extLst>
          </a:blip>
          <a:stretch>
            <a:fillRect/>
          </a:stretch>
        </p:blipFill>
        <p:spPr>
          <a:xfrm>
            <a:off x="3506391" y="0"/>
            <a:ext cx="5179219" cy="6858000"/>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505714" y="6238915"/>
            <a:ext cx="530353" cy="451105"/>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0674" y="6167457"/>
            <a:ext cx="455613" cy="594019"/>
          </a:xfrm>
          <a:prstGeom prst="rect">
            <a:avLst/>
          </a:prstGeom>
        </p:spPr>
      </p:pic>
    </p:spTree>
    <p:extLst>
      <p:ext uri="{BB962C8B-B14F-4D97-AF65-F5344CB8AC3E}">
        <p14:creationId xmlns:p14="http://schemas.microsoft.com/office/powerpoint/2010/main" val="151919061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7400" y="4572000"/>
            <a:ext cx="8229600" cy="1143000"/>
          </a:xfrm>
        </p:spPr>
        <p:txBody>
          <a:bodyPr>
            <a:noAutofit/>
          </a:bodyPr>
          <a:lstStyle/>
          <a:p>
            <a:pPr algn="ctr"/>
            <a:r>
              <a:rPr lang="en-US" sz="3600" dirty="0">
                <a:solidFill>
                  <a:schemeClr val="tx1">
                    <a:lumMod val="50000"/>
                    <a:lumOff val="50000"/>
                  </a:schemeClr>
                </a:solidFill>
                <a:latin typeface="Arial" pitchFamily="34" charset="0"/>
                <a:cs typeface="Arial" pitchFamily="34" charset="0"/>
              </a:rPr>
              <a:t>New audiences + lower attrition = GROWTH</a:t>
            </a:r>
          </a:p>
        </p:txBody>
      </p:sp>
      <p:sp>
        <p:nvSpPr>
          <p:cNvPr id="4" name="Down Arrow 3"/>
          <p:cNvSpPr/>
          <p:nvPr/>
        </p:nvSpPr>
        <p:spPr>
          <a:xfrm>
            <a:off x="6172200" y="1219200"/>
            <a:ext cx="2743200" cy="3200400"/>
          </a:xfrm>
          <a:prstGeom prst="downArrow">
            <a:avLst>
              <a:gd name="adj1" fmla="val 68605"/>
              <a:gd name="adj2" fmla="val 34718"/>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lumMod val="95000"/>
                  </a:prstClr>
                </a:solidFill>
                <a:effectLst/>
                <a:uLnTx/>
                <a:uFillTx/>
                <a:latin typeface="Arial" panose="020B0604020202020204" pitchFamily="34" charset="0"/>
                <a:ea typeface="+mn-ea"/>
                <a:cs typeface="Arial" panose="020B0604020202020204" pitchFamily="34" charset="0"/>
              </a:rPr>
              <a:t>New single ticket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lumMod val="95000"/>
                  </a:prstClr>
                </a:solidFill>
                <a:effectLst/>
                <a:uLnTx/>
                <a:uFillTx/>
                <a:latin typeface="Arial" panose="020B0604020202020204" pitchFamily="34" charset="0"/>
                <a:ea typeface="+mn-ea"/>
                <a:cs typeface="Arial" panose="020B0604020202020204" pitchFamily="34" charset="0"/>
              </a:rPr>
              <a:t>buyer attrition rate</a:t>
            </a:r>
          </a:p>
        </p:txBody>
      </p:sp>
      <p:grpSp>
        <p:nvGrpSpPr>
          <p:cNvPr id="7" name="Group 6"/>
          <p:cNvGrpSpPr/>
          <p:nvPr/>
        </p:nvGrpSpPr>
        <p:grpSpPr>
          <a:xfrm>
            <a:off x="3124200" y="762000"/>
            <a:ext cx="2743200" cy="3200400"/>
            <a:chOff x="1066800" y="1192619"/>
            <a:chExt cx="2743200" cy="3200400"/>
          </a:xfrm>
        </p:grpSpPr>
        <p:sp>
          <p:nvSpPr>
            <p:cNvPr id="5" name="Down Arrow 4"/>
            <p:cNvSpPr/>
            <p:nvPr/>
          </p:nvSpPr>
          <p:spPr>
            <a:xfrm flipV="1">
              <a:off x="1066800" y="1192619"/>
              <a:ext cx="2743200" cy="3200400"/>
            </a:xfrm>
            <a:prstGeom prst="downArrow">
              <a:avLst>
                <a:gd name="adj1" fmla="val 68605"/>
                <a:gd name="adj2" fmla="val 34718"/>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000000"/>
                </a:solidFill>
                <a:effectLst/>
                <a:uLnTx/>
                <a:uFillTx/>
                <a:latin typeface="News Gothic MT"/>
                <a:ea typeface="+mn-ea"/>
                <a:cs typeface="News Gothic MT"/>
              </a:endParaRPr>
            </a:p>
          </p:txBody>
        </p:sp>
        <p:sp>
          <p:nvSpPr>
            <p:cNvPr id="6" name="TextBox 5"/>
            <p:cNvSpPr txBox="1"/>
            <p:nvPr/>
          </p:nvSpPr>
          <p:spPr>
            <a:xfrm>
              <a:off x="1524000" y="2514600"/>
              <a:ext cx="1828800"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New single ticket buyers</a:t>
              </a:r>
              <a:endParaRPr kumimoji="0" lang="en-US" sz="24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spTree>
    <p:extLst>
      <p:ext uri="{BB962C8B-B14F-4D97-AF65-F5344CB8AC3E}">
        <p14:creationId xmlns:p14="http://schemas.microsoft.com/office/powerpoint/2010/main" val="59556776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29000" y="2514600"/>
            <a:ext cx="53340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TextBox 2"/>
          <p:cNvSpPr txBox="1"/>
          <p:nvPr/>
        </p:nvSpPr>
        <p:spPr>
          <a:xfrm>
            <a:off x="3200400" y="2971800"/>
            <a:ext cx="5791200"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Churn</a:t>
            </a:r>
          </a:p>
        </p:txBody>
      </p:sp>
      <p:sp>
        <p:nvSpPr>
          <p:cNvPr id="4" name="Rectangle 3"/>
          <p:cNvSpPr/>
          <p:nvPr/>
        </p:nvSpPr>
        <p:spPr>
          <a:xfrm>
            <a:off x="0" y="0"/>
            <a:ext cx="12192000" cy="6858000"/>
          </a:xfrm>
          <a:prstGeom prst="rect">
            <a:avLst/>
          </a:prstGeom>
          <a:solidFill>
            <a:srgbClr val="E81E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BD64D"/>
              </a:solidFill>
              <a:effectLst/>
              <a:uLnTx/>
              <a:uFillTx/>
              <a:latin typeface="Arial"/>
              <a:ea typeface="+mn-ea"/>
              <a:cs typeface="+mn-cs"/>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43292" y="6223726"/>
            <a:ext cx="530353" cy="451105"/>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355" y="6167457"/>
            <a:ext cx="455613" cy="594019"/>
          </a:xfrm>
          <a:prstGeom prst="rect">
            <a:avLst/>
          </a:prstGeom>
        </p:spPr>
      </p:pic>
      <p:sp>
        <p:nvSpPr>
          <p:cNvPr id="5" name="Title 4">
            <a:extLst>
              <a:ext uri="{FF2B5EF4-FFF2-40B4-BE49-F238E27FC236}">
                <a16:creationId xmlns:a16="http://schemas.microsoft.com/office/drawing/2014/main" id="{C1C0F9A4-2C75-4B15-81B9-520F5B283E60}"/>
              </a:ext>
            </a:extLst>
          </p:cNvPr>
          <p:cNvSpPr>
            <a:spLocks noGrp="1"/>
          </p:cNvSpPr>
          <p:nvPr>
            <p:ph type="title"/>
          </p:nvPr>
        </p:nvSpPr>
        <p:spPr/>
        <p:txBody>
          <a:bodyPr/>
          <a:lstStyle/>
          <a:p>
            <a:r>
              <a:rPr lang="en-GB" dirty="0"/>
              <a:t>Process </a:t>
            </a:r>
            <a:r>
              <a:rPr lang="en-GB" i="0" u="sng" dirty="0"/>
              <a:t>and</a:t>
            </a:r>
            <a:r>
              <a:rPr lang="en-GB" dirty="0"/>
              <a:t> Departments</a:t>
            </a:r>
          </a:p>
        </p:txBody>
      </p:sp>
      <p:sp>
        <p:nvSpPr>
          <p:cNvPr id="7" name="Text Placeholder 6">
            <a:extLst>
              <a:ext uri="{FF2B5EF4-FFF2-40B4-BE49-F238E27FC236}">
                <a16:creationId xmlns:a16="http://schemas.microsoft.com/office/drawing/2014/main" id="{729434EB-E7E8-43D7-9478-6EA39D55A62C}"/>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11829693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p:nvPr/>
        </p:nvPicPr>
        <p:blipFill>
          <a:blip r:embed="rId3" cstate="print">
            <a:extLst>
              <a:ext uri="{28A0092B-C50C-407E-A947-70E740481C1C}">
                <a14:useLocalDpi xmlns:a14="http://schemas.microsoft.com/office/drawing/2010/main" val="0"/>
              </a:ext>
            </a:extLst>
          </a:blip>
          <a:stretch>
            <a:fillRect/>
          </a:stretch>
        </p:blipFill>
        <p:spPr>
          <a:xfrm>
            <a:off x="3657600" y="228600"/>
            <a:ext cx="4876800" cy="63246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1380231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3270" y="28831"/>
            <a:ext cx="10465460" cy="6875807"/>
          </a:xfrm>
          <a:prstGeom prst="rect">
            <a:avLst/>
          </a:prstGeom>
        </p:spPr>
      </p:pic>
    </p:spTree>
    <p:extLst>
      <p:ext uri="{BB962C8B-B14F-4D97-AF65-F5344CB8AC3E}">
        <p14:creationId xmlns:p14="http://schemas.microsoft.com/office/powerpoint/2010/main" val="47284009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3"/>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1052582" y="318892"/>
            <a:ext cx="10086836" cy="62202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868917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64679" y="-450464"/>
            <a:ext cx="5127321" cy="77007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600200" y="6611780"/>
            <a:ext cx="144780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Photo by Jeni Raw</a:t>
            </a:r>
          </a:p>
        </p:txBody>
      </p:sp>
      <p:grpSp>
        <p:nvGrpSpPr>
          <p:cNvPr id="7" name="Group 6"/>
          <p:cNvGrpSpPr/>
          <p:nvPr/>
        </p:nvGrpSpPr>
        <p:grpSpPr>
          <a:xfrm>
            <a:off x="2001795" y="3232884"/>
            <a:ext cx="4499214" cy="3378896"/>
            <a:chOff x="1141673" y="3030057"/>
            <a:chExt cx="4071897" cy="2931486"/>
          </a:xfrm>
        </p:grpSpPr>
        <p:pic>
          <p:nvPicPr>
            <p:cNvPr id="6" name="Picture 5">
              <a:extLst>
                <a:ext uri="{FF2B5EF4-FFF2-40B4-BE49-F238E27FC236}">
                  <a16:creationId xmlns:a16="http://schemas.microsoft.com/office/drawing/2014/main" id="{B23548BB-B233-41DB-BDE9-5A325D18E04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82413">
              <a:off x="1141673" y="3030057"/>
              <a:ext cx="4071897" cy="293148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Rectangle 1">
              <a:extLst>
                <a:ext uri="{FF2B5EF4-FFF2-40B4-BE49-F238E27FC236}">
                  <a16:creationId xmlns:a16="http://schemas.microsoft.com/office/drawing/2014/main" id="{5C901CD8-A69C-4F71-BD59-1B8414E075F3}"/>
                </a:ext>
              </a:extLst>
            </p:cNvPr>
            <p:cNvSpPr/>
            <p:nvPr/>
          </p:nvSpPr>
          <p:spPr>
            <a:xfrm rot="244113">
              <a:off x="3440670" y="4137224"/>
              <a:ext cx="836645" cy="35867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grpSp>
      <p:pic>
        <p:nvPicPr>
          <p:cNvPr id="5" name="Picture 4">
            <a:extLst>
              <a:ext uri="{FF2B5EF4-FFF2-40B4-BE49-F238E27FC236}">
                <a16:creationId xmlns:a16="http://schemas.microsoft.com/office/drawing/2014/main" id="{0D0717A9-E742-4BA8-ABC6-426F1501088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381304">
            <a:off x="1134258" y="604265"/>
            <a:ext cx="4157792" cy="29933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445805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001219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solidFill>
            <a:srgbClr val="E81E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BD64D"/>
              </a:solidFill>
              <a:effectLst/>
              <a:uLnTx/>
              <a:uFillTx/>
              <a:latin typeface="Arial"/>
              <a:ea typeface="+mn-ea"/>
              <a:cs typeface="+mn-cs"/>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30350" y="6157453"/>
            <a:ext cx="530353" cy="451105"/>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6013" y="6085995"/>
            <a:ext cx="455613" cy="594019"/>
          </a:xfrm>
          <a:prstGeom prst="rect">
            <a:avLst/>
          </a:prstGeom>
          <a:ln>
            <a:noFill/>
          </a:ln>
        </p:spPr>
      </p:pic>
      <p:sp>
        <p:nvSpPr>
          <p:cNvPr id="6" name="Text Placeholder 5">
            <a:extLst>
              <a:ext uri="{FF2B5EF4-FFF2-40B4-BE49-F238E27FC236}">
                <a16:creationId xmlns:a16="http://schemas.microsoft.com/office/drawing/2014/main" id="{8D99E0C6-F55A-47AC-9A03-93C1D5A3156F}"/>
              </a:ext>
            </a:extLst>
          </p:cNvPr>
          <p:cNvSpPr>
            <a:spLocks noGrp="1"/>
          </p:cNvSpPr>
          <p:nvPr>
            <p:ph type="body" sz="quarter" idx="15"/>
          </p:nvPr>
        </p:nvSpPr>
        <p:spPr/>
        <p:txBody>
          <a:bodyPr/>
          <a:lstStyle/>
          <a:p>
            <a:endParaRPr lang="en-GB"/>
          </a:p>
        </p:txBody>
      </p:sp>
      <p:sp>
        <p:nvSpPr>
          <p:cNvPr id="9" name="Title 2">
            <a:extLst>
              <a:ext uri="{FF2B5EF4-FFF2-40B4-BE49-F238E27FC236}">
                <a16:creationId xmlns:a16="http://schemas.microsoft.com/office/drawing/2014/main" id="{468BF517-9F41-4154-AFFE-CF244B7B877D}"/>
              </a:ext>
            </a:extLst>
          </p:cNvPr>
          <p:cNvSpPr>
            <a:spLocks noGrp="1"/>
          </p:cNvSpPr>
          <p:nvPr>
            <p:ph type="title"/>
          </p:nvPr>
        </p:nvSpPr>
        <p:spPr>
          <a:xfrm>
            <a:off x="838200" y="365126"/>
            <a:ext cx="10515600" cy="5800724"/>
          </a:xfrm>
        </p:spPr>
        <p:txBody>
          <a:bodyPr/>
          <a:lstStyle/>
          <a:p>
            <a:r>
              <a:rPr lang="en-GB" dirty="0"/>
              <a:t>Results?</a:t>
            </a:r>
          </a:p>
        </p:txBody>
      </p:sp>
    </p:spTree>
    <p:extLst>
      <p:ext uri="{BB962C8B-B14F-4D97-AF65-F5344CB8AC3E}">
        <p14:creationId xmlns:p14="http://schemas.microsoft.com/office/powerpoint/2010/main" val="311519817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681284" y="3124200"/>
            <a:ext cx="3619500"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231F20"/>
                </a:solidFill>
                <a:effectLst/>
                <a:uLnTx/>
                <a:uFillTx/>
                <a:latin typeface="Arial"/>
                <a:ea typeface="+mn-ea"/>
                <a:cs typeface="+mn-cs"/>
              </a:rPr>
              <a:t> 20</a:t>
            </a:r>
            <a:r>
              <a:rPr kumimoji="0" lang="en-GB" sz="1800" b="0" i="0" u="none" strike="noStrike" kern="1200" cap="none" spc="0" normalizeH="0" baseline="0" noProof="0" dirty="0">
                <a:ln>
                  <a:noFill/>
                </a:ln>
                <a:solidFill>
                  <a:srgbClr val="231F20"/>
                </a:solidFill>
                <a:effectLst/>
                <a:uLnTx/>
                <a:uFillTx/>
                <a:latin typeface="Arial"/>
                <a:ea typeface="+mn-ea"/>
                <a:cs typeface="+mn-cs"/>
              </a:rPr>
              <a:t>14-15</a:t>
            </a:r>
          </a:p>
        </p:txBody>
      </p:sp>
      <p:sp>
        <p:nvSpPr>
          <p:cNvPr id="4" name="TextBox 3"/>
          <p:cNvSpPr txBox="1"/>
          <p:nvPr/>
        </p:nvSpPr>
        <p:spPr>
          <a:xfrm>
            <a:off x="1676400" y="2057401"/>
            <a:ext cx="8839200" cy="646331"/>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0" i="0" u="none" strike="noStrike" kern="1200" cap="none" spc="0" normalizeH="0" baseline="0" noProof="0" dirty="0">
                <a:ln>
                  <a:noFill/>
                </a:ln>
                <a:solidFill>
                  <a:srgbClr val="231F20"/>
                </a:solidFill>
                <a:effectLst/>
                <a:uLnTx/>
                <a:uFillTx/>
                <a:latin typeface="Arial"/>
                <a:ea typeface="+mn-ea"/>
                <a:cs typeface="+mn-cs"/>
              </a:rPr>
              <a:t>New-to-File Attrition Rate:</a:t>
            </a:r>
          </a:p>
        </p:txBody>
      </p:sp>
      <p:sp>
        <p:nvSpPr>
          <p:cNvPr id="6" name="Rectangle 5"/>
          <p:cNvSpPr/>
          <p:nvPr/>
        </p:nvSpPr>
        <p:spPr>
          <a:xfrm>
            <a:off x="7097927" y="3124200"/>
            <a:ext cx="4572000" cy="369332"/>
          </a:xfrm>
          <a:prstGeom prst="rect">
            <a:avLst/>
          </a:prstGeom>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231F20"/>
                </a:solidFill>
                <a:effectLst/>
                <a:uLnTx/>
                <a:uFillTx/>
                <a:latin typeface="Arial"/>
                <a:ea typeface="+mn-ea"/>
                <a:cs typeface="+mn-cs"/>
              </a:rPr>
              <a:t> 2016-17 </a:t>
            </a:r>
          </a:p>
        </p:txBody>
      </p:sp>
      <p:sp>
        <p:nvSpPr>
          <p:cNvPr id="7" name="Rectangle 6"/>
          <p:cNvSpPr/>
          <p:nvPr/>
        </p:nvSpPr>
        <p:spPr>
          <a:xfrm>
            <a:off x="6858000" y="3429001"/>
            <a:ext cx="4572000" cy="1323439"/>
          </a:xfrm>
          <a:prstGeom prst="rect">
            <a:avLst/>
          </a:prstGeom>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8000" b="0" i="0" u="none" strike="noStrike" kern="1200" cap="none" spc="0" normalizeH="0" baseline="0" noProof="0" dirty="0">
                <a:ln>
                  <a:noFill/>
                </a:ln>
                <a:solidFill>
                  <a:srgbClr val="231F20"/>
                </a:solidFill>
                <a:effectLst/>
                <a:uLnTx/>
                <a:uFillTx/>
                <a:latin typeface="Arial"/>
                <a:ea typeface="+mn-ea"/>
                <a:cs typeface="+mn-cs"/>
              </a:rPr>
              <a:t>63</a:t>
            </a:r>
            <a:r>
              <a:rPr kumimoji="0" lang="en-GB" sz="6000" b="0" i="0" u="none" strike="noStrike" kern="1200" cap="none" spc="0" normalizeH="0" baseline="0" noProof="0" dirty="0">
                <a:ln>
                  <a:noFill/>
                </a:ln>
                <a:solidFill>
                  <a:srgbClr val="231F20"/>
                </a:solidFill>
                <a:effectLst/>
                <a:uLnTx/>
                <a:uFillTx/>
                <a:latin typeface="Arial"/>
                <a:ea typeface="+mn-ea"/>
                <a:cs typeface="+mn-cs"/>
              </a:rPr>
              <a:t>%</a:t>
            </a:r>
            <a:r>
              <a:rPr kumimoji="0" lang="en-GB" sz="8000" b="0" i="0" u="none" strike="noStrike" kern="1200" cap="none" spc="0" normalizeH="0" baseline="0" noProof="0" dirty="0">
                <a:ln>
                  <a:noFill/>
                </a:ln>
                <a:solidFill>
                  <a:srgbClr val="231F20"/>
                </a:solidFill>
                <a:effectLst/>
                <a:uLnTx/>
                <a:uFillTx/>
                <a:latin typeface="Arial"/>
                <a:ea typeface="+mn-ea"/>
                <a:cs typeface="+mn-cs"/>
              </a:rPr>
              <a:t> </a:t>
            </a:r>
            <a:endParaRPr kumimoji="0" lang="en-US" sz="8000" b="0" i="0" u="none" strike="noStrike" kern="1200" cap="none" spc="0" normalizeH="0" baseline="0" noProof="0" dirty="0">
              <a:ln>
                <a:noFill/>
              </a:ln>
              <a:solidFill>
                <a:srgbClr val="231F20"/>
              </a:solidFill>
              <a:effectLst/>
              <a:uLnTx/>
              <a:uFillTx/>
              <a:latin typeface="Arial"/>
              <a:ea typeface="+mn-ea"/>
              <a:cs typeface="+mn-cs"/>
            </a:endParaRPr>
          </a:p>
        </p:txBody>
      </p:sp>
      <p:sp>
        <p:nvSpPr>
          <p:cNvPr id="8" name="Rectangle 7"/>
          <p:cNvSpPr/>
          <p:nvPr/>
        </p:nvSpPr>
        <p:spPr>
          <a:xfrm>
            <a:off x="3449956" y="3429001"/>
            <a:ext cx="3865245" cy="132343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8000" b="0" i="0" u="none" strike="noStrike" kern="1200" cap="none" spc="0" normalizeH="0" baseline="0" noProof="0" dirty="0">
                <a:ln>
                  <a:noFill/>
                </a:ln>
                <a:solidFill>
                  <a:srgbClr val="231F20"/>
                </a:solidFill>
                <a:effectLst/>
                <a:uLnTx/>
                <a:uFillTx/>
                <a:latin typeface="Arial"/>
                <a:ea typeface="+mn-ea"/>
                <a:cs typeface="+mn-cs"/>
              </a:rPr>
              <a:t>75</a:t>
            </a:r>
            <a:r>
              <a:rPr kumimoji="0" lang="en-GB" sz="6000" b="0" i="0" u="none" strike="noStrike" kern="1200" cap="none" spc="0" normalizeH="0" baseline="0" noProof="0" dirty="0">
                <a:ln>
                  <a:noFill/>
                </a:ln>
                <a:solidFill>
                  <a:srgbClr val="231F20"/>
                </a:solidFill>
                <a:effectLst/>
                <a:uLnTx/>
                <a:uFillTx/>
                <a:latin typeface="Arial"/>
                <a:ea typeface="+mn-ea"/>
                <a:cs typeface="+mn-cs"/>
              </a:rPr>
              <a:t>%</a:t>
            </a:r>
          </a:p>
        </p:txBody>
      </p:sp>
      <p:pic>
        <p:nvPicPr>
          <p:cNvPr id="12"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60988" y="685800"/>
            <a:ext cx="1116012" cy="12113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 name="Group 1"/>
          <p:cNvGrpSpPr/>
          <p:nvPr/>
        </p:nvGrpSpPr>
        <p:grpSpPr>
          <a:xfrm>
            <a:off x="2869072" y="5217134"/>
            <a:ext cx="6351128" cy="1259867"/>
            <a:chOff x="1345072" y="5217133"/>
            <a:chExt cx="6351128" cy="1259867"/>
          </a:xfrm>
        </p:grpSpPr>
        <p:pic>
          <p:nvPicPr>
            <p:cNvPr id="10" name="Picture 9" descr="http://www.clker.com/cliparts/g/9/t/h/M/L/boy-stick-figure-md.png">
              <a:extLst>
                <a:ext uri="{FF2B5EF4-FFF2-40B4-BE49-F238E27FC236}">
                  <a16:creationId xmlns:a16="http://schemas.microsoft.com/office/drawing/2014/main" id="{5CA85D92-6A50-4206-A380-6DC4F0685EC3}"/>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345072" y="5229490"/>
              <a:ext cx="483728" cy="124751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http://www.clker.com/cliparts/g/9/t/h/M/L/boy-stick-figure-md.png">
              <a:extLst>
                <a:ext uri="{FF2B5EF4-FFF2-40B4-BE49-F238E27FC236}">
                  <a16:creationId xmlns:a16="http://schemas.microsoft.com/office/drawing/2014/main" id="{A5E274B6-D04E-4DD5-B95D-E6B8E2ECF8CE}"/>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878472" y="5229490"/>
              <a:ext cx="483728" cy="124751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http://www.clker.com/cliparts/g/9/t/h/M/L/boy-stick-figure-md.png">
              <a:extLst>
                <a:ext uri="{FF2B5EF4-FFF2-40B4-BE49-F238E27FC236}">
                  <a16:creationId xmlns:a16="http://schemas.microsoft.com/office/drawing/2014/main" id="{992DE9FF-66BF-4609-AC37-991CA5C124AD}"/>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411872" y="5229490"/>
              <a:ext cx="483728" cy="124751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descr="http://www.clker.com/cliparts/g/9/t/h/M/L/boy-stick-figure-md.png">
              <a:extLst>
                <a:ext uri="{FF2B5EF4-FFF2-40B4-BE49-F238E27FC236}">
                  <a16:creationId xmlns:a16="http://schemas.microsoft.com/office/drawing/2014/main" id="{C2879C4D-0510-423C-B4C2-DABBA406ACAB}"/>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945272" y="5229490"/>
              <a:ext cx="483728" cy="124751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descr="http://www.clker.com/cliparts/g/9/t/h/M/L/boy-stick-figure-md.png">
              <a:extLst>
                <a:ext uri="{FF2B5EF4-FFF2-40B4-BE49-F238E27FC236}">
                  <a16:creationId xmlns:a16="http://schemas.microsoft.com/office/drawing/2014/main" id="{D9B57638-C901-4F84-A68A-01EE17BAE13F}"/>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478672" y="5229490"/>
              <a:ext cx="483728" cy="124751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descr="http://www.clker.com/cliparts/g/9/t/h/M/L/boy-stick-figure-md.png">
              <a:extLst>
                <a:ext uri="{FF2B5EF4-FFF2-40B4-BE49-F238E27FC236}">
                  <a16:creationId xmlns:a16="http://schemas.microsoft.com/office/drawing/2014/main" id="{A1203A86-2664-4ABB-B080-0E40B1C10F24}"/>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012072" y="5229490"/>
              <a:ext cx="483728" cy="124751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descr="http://www.clker.com/cliparts/g/9/t/h/M/L/boy-stick-figure-md.png">
              <a:extLst>
                <a:ext uri="{FF2B5EF4-FFF2-40B4-BE49-F238E27FC236}">
                  <a16:creationId xmlns:a16="http://schemas.microsoft.com/office/drawing/2014/main" id="{AA1EB5A6-07F2-4C9E-A830-90AD68D33183}"/>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545472" y="5229490"/>
              <a:ext cx="483728" cy="124751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descr="http://www.clker.com/cliparts/g/9/t/h/M/L/boy-stick-figure-md.png">
              <a:extLst>
                <a:ext uri="{FF2B5EF4-FFF2-40B4-BE49-F238E27FC236}">
                  <a16:creationId xmlns:a16="http://schemas.microsoft.com/office/drawing/2014/main" id="{FB010025-2501-4614-9702-6EBC9D3250E2}"/>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078872" y="5217133"/>
              <a:ext cx="483728" cy="124751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descr="http://www.clker.com/cliparts/g/9/t/h/M/L/boy-stick-figure-md.png">
              <a:extLst>
                <a:ext uri="{FF2B5EF4-FFF2-40B4-BE49-F238E27FC236}">
                  <a16:creationId xmlns:a16="http://schemas.microsoft.com/office/drawing/2014/main" id="{5E917B2E-B5F6-4C58-9053-E5C678F78701}"/>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612272" y="5217133"/>
              <a:ext cx="483728" cy="124751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descr="http://www.clker.com/cliparts/g/9/t/h/M/L/boy-stick-figure-md.png">
              <a:extLst>
                <a:ext uri="{FF2B5EF4-FFF2-40B4-BE49-F238E27FC236}">
                  <a16:creationId xmlns:a16="http://schemas.microsoft.com/office/drawing/2014/main" id="{4C670FDA-0B7B-4F3C-B541-DD68B622BF93}"/>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145672" y="5217133"/>
              <a:ext cx="483728" cy="124751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0" descr="http://www.clker.com/cliparts/g/9/t/h/M/L/boy-stick-figure-md.png">
              <a:extLst>
                <a:ext uri="{FF2B5EF4-FFF2-40B4-BE49-F238E27FC236}">
                  <a16:creationId xmlns:a16="http://schemas.microsoft.com/office/drawing/2014/main" id="{35047A6C-C97A-4D2D-A41A-4693F2ABBE82}"/>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679072" y="5217133"/>
              <a:ext cx="483728" cy="124751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descr="http://www.clker.com/cliparts/g/9/t/h/M/L/boy-stick-figure-md.png">
              <a:extLst>
                <a:ext uri="{FF2B5EF4-FFF2-40B4-BE49-F238E27FC236}">
                  <a16:creationId xmlns:a16="http://schemas.microsoft.com/office/drawing/2014/main" id="{E90C6CEB-D279-4EE8-BEB7-EF488EB134F4}"/>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212472" y="5217133"/>
              <a:ext cx="483728" cy="124751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929348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50950-CB54-442C-BD89-908D35D95456}"/>
              </a:ext>
            </a:extLst>
          </p:cNvPr>
          <p:cNvSpPr>
            <a:spLocks noGrp="1"/>
          </p:cNvSpPr>
          <p:nvPr>
            <p:ph type="title"/>
          </p:nvPr>
        </p:nvSpPr>
        <p:spPr/>
        <p:txBody>
          <a:bodyPr>
            <a:noAutofit/>
          </a:bodyPr>
          <a:lstStyle/>
          <a:p>
            <a:pPr algn="ctr"/>
            <a:r>
              <a:rPr lang="en-US" sz="5400" dirty="0">
                <a:latin typeface="Adobe Garamond Pro Bold" panose="02020702060506020403" pitchFamily="18" charset="0"/>
              </a:rPr>
              <a:t>Connect with us!</a:t>
            </a:r>
          </a:p>
        </p:txBody>
      </p:sp>
    </p:spTree>
    <p:extLst>
      <p:ext uri="{BB962C8B-B14F-4D97-AF65-F5344CB8AC3E}">
        <p14:creationId xmlns:p14="http://schemas.microsoft.com/office/powerpoint/2010/main" val="19974766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85674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he 'relaxed' performance of Mamma Mia! is specially for disabled youngsters and their families. It is a brilliant idea, the brainchild of the charity Mousetrap Theatre Project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5600" y="2082611"/>
            <a:ext cx="3392822" cy="221550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026233" y="685803"/>
            <a:ext cx="9184567" cy="58169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Why We’re Here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96B634">
                    <a:lumMod val="75000"/>
                  </a:srgbClr>
                </a:solidFill>
                <a:effectLst/>
                <a:uLnTx/>
                <a:uFillTx/>
                <a:latin typeface="Arial" panose="020B0604020202020204" pitchFamily="34" charset="0"/>
                <a:ea typeface="+mn-ea"/>
                <a:cs typeface="Arial" panose="020B0604020202020204" pitchFamily="34" charset="0"/>
              </a:rPr>
              <a:t>Every Day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endParaRPr>
          </a:p>
          <a:p>
            <a:pPr marL="514350" marR="0" lvl="0" indent="-51435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8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Because art matters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lang="en-US" sz="2800" b="0" i="0" u="none" strike="noStrike" kern="1200" cap="none" spc="0" normalizeH="0" baseline="0" noProof="0" dirty="0">
                <a:ln>
                  <a:noFill/>
                </a:ln>
                <a:solidFill>
                  <a:srgbClr val="FFFFFF">
                    <a:lumMod val="50000"/>
                  </a:srgbClr>
                </a:solidFill>
                <a:effectLst/>
                <a:uLnTx/>
                <a:uFillTx/>
                <a:latin typeface="Arial" panose="020B0604020202020204" pitchFamily="34" charset="0"/>
                <a:ea typeface="+mn-ea"/>
                <a:cs typeface="Arial" panose="020B0604020202020204" pitchFamily="34" charset="0"/>
              </a:rPr>
              <a:t>and changes people’s</a:t>
            </a:r>
            <a:br>
              <a:rPr kumimoji="0" lang="en-US" sz="2800" b="0" i="0" u="none" strike="noStrike" kern="1200" cap="none" spc="0" normalizeH="0" baseline="0" noProof="0" dirty="0">
                <a:ln>
                  <a:noFill/>
                </a:ln>
                <a:solidFill>
                  <a:srgbClr val="FFFFFF">
                    <a:lumMod val="50000"/>
                  </a:srgbClr>
                </a:solidFill>
                <a:effectLst/>
                <a:uLnTx/>
                <a:uFillTx/>
                <a:latin typeface="Arial" panose="020B0604020202020204" pitchFamily="34" charset="0"/>
                <a:ea typeface="+mn-ea"/>
                <a:cs typeface="Arial" panose="020B0604020202020204" pitchFamily="34" charset="0"/>
              </a:rPr>
            </a:br>
            <a:r>
              <a:rPr kumimoji="0" lang="en-US" sz="2800" b="0" i="0" u="none" strike="noStrike" kern="1200" cap="none" spc="0" normalizeH="0" baseline="0" noProof="0" dirty="0">
                <a:ln>
                  <a:noFill/>
                </a:ln>
                <a:solidFill>
                  <a:srgbClr val="FFFFFF">
                    <a:lumMod val="50000"/>
                  </a:srgbClr>
                </a:solidFill>
                <a:effectLst/>
                <a:uLnTx/>
                <a:uFillTx/>
                <a:latin typeface="Arial" panose="020B0604020202020204" pitchFamily="34" charset="0"/>
                <a:ea typeface="+mn-ea"/>
                <a:cs typeface="Arial" panose="020B0604020202020204" pitchFamily="34" charset="0"/>
              </a:rPr>
              <a:t>	lives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FFFF">
                  <a:lumMod val="50000"/>
                </a:srgbClr>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FFFF">
                  <a:lumMod val="50000"/>
                </a:srgbClr>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endParaRPr>
          </a:p>
          <a:p>
            <a:pPr marL="514350" marR="0" lvl="0" indent="-514350" algn="l" defTabSz="914400" rtl="0" eaLnBrk="1" fontAlgn="auto" latinLnBrk="0" hangingPunct="1">
              <a:lnSpc>
                <a:spcPct val="100000"/>
              </a:lnSpc>
              <a:spcBef>
                <a:spcPts val="0"/>
              </a:spcBef>
              <a:spcAft>
                <a:spcPts val="0"/>
              </a:spcAft>
              <a:buClrTx/>
              <a:buSzTx/>
              <a:buFontTx/>
              <a:buAutoNum type="arabicPeriod" startAt="2"/>
              <a:tabLst/>
              <a:defRPr/>
            </a:pPr>
            <a:r>
              <a:rPr kumimoji="0" lang="en-US" sz="28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Because of the </a:t>
            </a:r>
            <a:br>
              <a:rPr kumimoji="0" lang="en-US" sz="28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br>
            <a:r>
              <a:rPr kumimoji="0" lang="en-US" sz="28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“Friday Share”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lang="en-US" sz="2800" b="0" i="0" u="none" strike="noStrike" kern="1200" cap="none" spc="0" normalizeH="0" baseline="0" noProof="0" dirty="0">
                <a:ln>
                  <a:noFill/>
                </a:ln>
                <a:solidFill>
                  <a:srgbClr val="FFFFFF">
                    <a:lumMod val="50000"/>
                  </a:srgbClr>
                </a:solidFill>
                <a:effectLst/>
                <a:uLnTx/>
                <a:uFillTx/>
                <a:latin typeface="Arial" panose="020B0604020202020204" pitchFamily="34" charset="0"/>
                <a:ea typeface="+mn-ea"/>
                <a:cs typeface="Arial" panose="020B0604020202020204" pitchFamily="34" charset="0"/>
              </a:rPr>
              <a:t>We are The Results</a:t>
            </a:r>
            <a:br>
              <a:rPr kumimoji="0" lang="en-US" sz="2800" b="0" i="0" u="none" strike="noStrike" kern="1200" cap="none" spc="0" normalizeH="0" baseline="0" noProof="0" dirty="0">
                <a:ln>
                  <a:noFill/>
                </a:ln>
                <a:solidFill>
                  <a:srgbClr val="FFFFFF">
                    <a:lumMod val="50000"/>
                  </a:srgbClr>
                </a:solidFill>
                <a:effectLst/>
                <a:uLnTx/>
                <a:uFillTx/>
                <a:latin typeface="Arial" panose="020B0604020202020204" pitchFamily="34" charset="0"/>
                <a:ea typeface="+mn-ea"/>
                <a:cs typeface="Arial" panose="020B0604020202020204" pitchFamily="34" charset="0"/>
              </a:rPr>
            </a:br>
            <a:r>
              <a:rPr kumimoji="0" lang="en-US" sz="2800" b="0" i="0" u="none" strike="noStrike" kern="1200" cap="none" spc="0" normalizeH="0" baseline="0" noProof="0" dirty="0">
                <a:ln>
                  <a:noFill/>
                </a:ln>
                <a:solidFill>
                  <a:srgbClr val="FFFFFF">
                    <a:lumMod val="50000"/>
                  </a:srgbClr>
                </a:solidFill>
                <a:effectLst/>
                <a:uLnTx/>
                <a:uFillTx/>
                <a:latin typeface="Arial" panose="020B0604020202020204" pitchFamily="34" charset="0"/>
                <a:ea typeface="+mn-ea"/>
                <a:cs typeface="Arial" panose="020B0604020202020204" pitchFamily="34" charset="0"/>
              </a:rPr>
              <a:t>	Group for the Arts</a:t>
            </a:r>
          </a:p>
        </p:txBody>
      </p:sp>
      <p:pic>
        <p:nvPicPr>
          <p:cNvPr id="8195"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b="10537"/>
          <a:stretch/>
        </p:blipFill>
        <p:spPr bwMode="auto">
          <a:xfrm>
            <a:off x="6657200" y="1981200"/>
            <a:ext cx="3441225" cy="3507404"/>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448640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3" end="3"/>
                                            </p:txEl>
                                          </p:spTgt>
                                        </p:tgtEl>
                                        <p:attrNameLst>
                                          <p:attrName>style.visibility</p:attrName>
                                        </p:attrNameLst>
                                      </p:cBhvr>
                                      <p:to>
                                        <p:strVal val="visible"/>
                                      </p:to>
                                    </p:set>
                                    <p:animEffect transition="in" filter="fade">
                                      <p:cBhvr>
                                        <p:cTn id="12" dur="500"/>
                                        <p:tgtEl>
                                          <p:spTgt spid="4">
                                            <p:txEl>
                                              <p:pRg st="3" end="3"/>
                                            </p:txEl>
                                          </p:spTgt>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4">
                                            <p:txEl>
                                              <p:pRg st="4" end="4"/>
                                            </p:txEl>
                                          </p:spTgt>
                                        </p:tgtEl>
                                        <p:attrNameLst>
                                          <p:attrName>style.visibility</p:attrName>
                                        </p:attrNameLst>
                                      </p:cBhvr>
                                      <p:to>
                                        <p:strVal val="visible"/>
                                      </p:to>
                                    </p:set>
                                    <p:animEffect transition="in" filter="fade">
                                      <p:cBhvr>
                                        <p:cTn id="16" dur="500"/>
                                        <p:tgtEl>
                                          <p:spTgt spid="4">
                                            <p:txEl>
                                              <p:pRg st="4" end="4"/>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4">
                                            <p:txEl>
                                              <p:pRg st="8" end="8"/>
                                            </p:txEl>
                                          </p:spTgt>
                                        </p:tgtEl>
                                        <p:attrNameLst>
                                          <p:attrName>style.visibility</p:attrName>
                                        </p:attrNameLst>
                                      </p:cBhvr>
                                      <p:to>
                                        <p:strVal val="visible"/>
                                      </p:to>
                                    </p:set>
                                    <p:animEffect transition="in" filter="fade">
                                      <p:cBhvr>
                                        <p:cTn id="21" dur="500"/>
                                        <p:tgtEl>
                                          <p:spTgt spid="4">
                                            <p:txEl>
                                              <p:pRg st="8" end="8"/>
                                            </p:txEl>
                                          </p:spTgt>
                                        </p:tgtEl>
                                      </p:cBhvr>
                                    </p:animEffect>
                                  </p:childTnLst>
                                </p:cTn>
                              </p:par>
                            </p:childTnLst>
                          </p:cTn>
                        </p:par>
                        <p:par>
                          <p:cTn id="22" fill="hold">
                            <p:stCondLst>
                              <p:cond delay="500"/>
                            </p:stCondLst>
                            <p:childTnLst>
                              <p:par>
                                <p:cTn id="23" presetID="10" presetClass="entr" presetSubtype="0" fill="hold" nodeType="afterEffect">
                                  <p:stCondLst>
                                    <p:cond delay="0"/>
                                  </p:stCondLst>
                                  <p:childTnLst>
                                    <p:set>
                                      <p:cBhvr>
                                        <p:cTn id="24" dur="1" fill="hold">
                                          <p:stCondLst>
                                            <p:cond delay="0"/>
                                          </p:stCondLst>
                                        </p:cTn>
                                        <p:tgtEl>
                                          <p:spTgt spid="4">
                                            <p:txEl>
                                              <p:pRg st="9" end="9"/>
                                            </p:txEl>
                                          </p:spTgt>
                                        </p:tgtEl>
                                        <p:attrNameLst>
                                          <p:attrName>style.visibility</p:attrName>
                                        </p:attrNameLst>
                                      </p:cBhvr>
                                      <p:to>
                                        <p:strVal val="visible"/>
                                      </p:to>
                                    </p:set>
                                    <p:animEffect transition="in" filter="fade">
                                      <p:cBhvr>
                                        <p:cTn id="25" dur="500"/>
                                        <p:tgtEl>
                                          <p:spTgt spid="4">
                                            <p:txEl>
                                              <p:pRg st="9" end="9"/>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8195"/>
                                        </p:tgtEl>
                                        <p:attrNameLst>
                                          <p:attrName>style.visibility</p:attrName>
                                        </p:attrNameLst>
                                      </p:cBhvr>
                                      <p:to>
                                        <p:strVal val="visible"/>
                                      </p:to>
                                    </p:set>
                                    <p:animEffect transition="in" filter="fade">
                                      <p:cBhvr>
                                        <p:cTn id="28" dur="500"/>
                                        <p:tgtEl>
                                          <p:spTgt spid="81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a:extLst>
              <a:ext uri="{FF2B5EF4-FFF2-40B4-BE49-F238E27FC236}">
                <a16:creationId xmlns:a16="http://schemas.microsoft.com/office/drawing/2014/main" id="{2FD75D78-4F23-45DB-BE22-358E41B6ED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281" y="100105"/>
            <a:ext cx="2962275" cy="942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4">
            <a:extLst>
              <a:ext uri="{FF2B5EF4-FFF2-40B4-BE49-F238E27FC236}">
                <a16:creationId xmlns:a16="http://schemas.microsoft.com/office/drawing/2014/main" id="{283554F4-4D82-4554-940E-A9C2C20F51A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03139" y="0"/>
            <a:ext cx="2238374" cy="8518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1">
            <a:extLst>
              <a:ext uri="{FF2B5EF4-FFF2-40B4-BE49-F238E27FC236}">
                <a16:creationId xmlns:a16="http://schemas.microsoft.com/office/drawing/2014/main" id="{0CCCBBEA-3CDF-400B-BB77-6E07B5ABDD8E}"/>
              </a:ext>
            </a:extLst>
          </p:cNvPr>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6636562" y="181997"/>
            <a:ext cx="1603560" cy="1076362"/>
          </a:xfrm>
          <a:prstGeom prst="rect">
            <a:avLst/>
          </a:prstGeom>
          <a:noFill/>
          <a:ln w="9525">
            <a:noFill/>
            <a:miter lim="800000"/>
            <a:headEnd/>
            <a:tailEnd/>
          </a:ln>
        </p:spPr>
      </p:pic>
      <p:pic>
        <p:nvPicPr>
          <p:cNvPr id="9" name="Picture 3">
            <a:extLst>
              <a:ext uri="{FF2B5EF4-FFF2-40B4-BE49-F238E27FC236}">
                <a16:creationId xmlns:a16="http://schemas.microsoft.com/office/drawing/2014/main" id="{03B0C581-80BF-46A5-8F31-C1ECFBAE7C0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95932" y="2886559"/>
            <a:ext cx="1828800" cy="1073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4">
            <a:extLst>
              <a:ext uri="{FF2B5EF4-FFF2-40B4-BE49-F238E27FC236}">
                <a16:creationId xmlns:a16="http://schemas.microsoft.com/office/drawing/2014/main" id="{527C88CB-95A7-49D4-A8B8-2DB816B25604}"/>
              </a:ext>
            </a:extLst>
          </p:cNvPr>
          <p:cNvPicPr>
            <a:picLocks noChangeAspect="1" noChangeArrowheads="1"/>
          </p:cNvPicPr>
          <p:nvPr/>
        </p:nvPicPr>
        <p:blipFill>
          <a:blip r:embed="rId7" cstate="email">
            <a:extLst>
              <a:ext uri="{28A0092B-C50C-407E-A947-70E740481C1C}">
                <a14:useLocalDpi xmlns:a14="http://schemas.microsoft.com/office/drawing/2010/main" val="0"/>
              </a:ext>
            </a:extLst>
          </a:blip>
          <a:srcRect/>
          <a:stretch>
            <a:fillRect/>
          </a:stretch>
        </p:blipFill>
        <p:spPr bwMode="auto">
          <a:xfrm>
            <a:off x="813905" y="1089524"/>
            <a:ext cx="3553490" cy="428322"/>
          </a:xfrm>
          <a:prstGeom prst="rect">
            <a:avLst/>
          </a:prstGeom>
          <a:noFill/>
          <a:ln w="9525">
            <a:noFill/>
            <a:miter lim="800000"/>
            <a:headEnd/>
            <a:tailEnd/>
          </a:ln>
        </p:spPr>
      </p:pic>
      <p:pic>
        <p:nvPicPr>
          <p:cNvPr id="13" name="Picture 10">
            <a:extLst>
              <a:ext uri="{FF2B5EF4-FFF2-40B4-BE49-F238E27FC236}">
                <a16:creationId xmlns:a16="http://schemas.microsoft.com/office/drawing/2014/main" id="{2D14DDB9-D458-49B5-BA10-5C79951B62CF}"/>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266711" y="1670503"/>
            <a:ext cx="1511535" cy="15115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1">
            <a:extLst>
              <a:ext uri="{FF2B5EF4-FFF2-40B4-BE49-F238E27FC236}">
                <a16:creationId xmlns:a16="http://schemas.microsoft.com/office/drawing/2014/main" id="{6ECBA4F5-F6F0-4AA1-B1EE-E42C66912515}"/>
              </a:ext>
            </a:extLst>
          </p:cNvPr>
          <p:cNvPicPr>
            <a:picLocks noChangeAspect="1" noChangeArrowheads="1"/>
          </p:cNvPicPr>
          <p:nvPr/>
        </p:nvPicPr>
        <p:blipFill>
          <a:blip r:embed="rId9" cstate="email">
            <a:extLst>
              <a:ext uri="{28A0092B-C50C-407E-A947-70E740481C1C}">
                <a14:useLocalDpi xmlns:a14="http://schemas.microsoft.com/office/drawing/2010/main" val="0"/>
              </a:ext>
            </a:extLst>
          </a:blip>
          <a:srcRect/>
          <a:stretch>
            <a:fillRect/>
          </a:stretch>
        </p:blipFill>
        <p:spPr bwMode="auto">
          <a:xfrm>
            <a:off x="6234933" y="1517197"/>
            <a:ext cx="3657600" cy="382495"/>
          </a:xfrm>
          <a:prstGeom prst="rect">
            <a:avLst/>
          </a:prstGeom>
          <a:noFill/>
          <a:ln w="9525">
            <a:noFill/>
            <a:miter lim="800000"/>
            <a:headEnd/>
            <a:tailEnd/>
          </a:ln>
        </p:spPr>
      </p:pic>
      <p:pic>
        <p:nvPicPr>
          <p:cNvPr id="15" name="Picture 2">
            <a:extLst>
              <a:ext uri="{FF2B5EF4-FFF2-40B4-BE49-F238E27FC236}">
                <a16:creationId xmlns:a16="http://schemas.microsoft.com/office/drawing/2014/main" id="{1C177A15-8654-4533-9C0E-AACA45827D3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337686" y="1924686"/>
            <a:ext cx="3783106" cy="6846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15">
            <a:extLst>
              <a:ext uri="{FF2B5EF4-FFF2-40B4-BE49-F238E27FC236}">
                <a16:creationId xmlns:a16="http://schemas.microsoft.com/office/drawing/2014/main" id="{1D410353-A7FE-4B57-A108-484D195E7A2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498582" y="4355352"/>
            <a:ext cx="1947315" cy="760925"/>
          </a:xfrm>
          <a:prstGeom prst="rect">
            <a:avLst/>
          </a:prstGeom>
        </p:spPr>
      </p:pic>
      <p:pic>
        <p:nvPicPr>
          <p:cNvPr id="17" name="Picture 16">
            <a:extLst>
              <a:ext uri="{FF2B5EF4-FFF2-40B4-BE49-F238E27FC236}">
                <a16:creationId xmlns:a16="http://schemas.microsoft.com/office/drawing/2014/main" id="{00FE4017-4EF8-4CAE-82B9-B8B4A651555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033454" y="44364"/>
            <a:ext cx="1285875" cy="981075"/>
          </a:xfrm>
          <a:prstGeom prst="rect">
            <a:avLst/>
          </a:prstGeom>
        </p:spPr>
      </p:pic>
      <p:pic>
        <p:nvPicPr>
          <p:cNvPr id="18" name="Picture 7">
            <a:extLst>
              <a:ext uri="{FF2B5EF4-FFF2-40B4-BE49-F238E27FC236}">
                <a16:creationId xmlns:a16="http://schemas.microsoft.com/office/drawing/2014/main" id="{53EE7840-B308-4E58-A308-15A357D16582}"/>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1670503"/>
            <a:ext cx="2371725"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 name="Picture 6">
            <a:extLst>
              <a:ext uri="{FF2B5EF4-FFF2-40B4-BE49-F238E27FC236}">
                <a16:creationId xmlns:a16="http://schemas.microsoft.com/office/drawing/2014/main" id="{88F3F595-1418-4784-88AD-55CD8E8D34FC}"/>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0462606" y="1541361"/>
            <a:ext cx="1719746" cy="9162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 name="Picture 19">
            <a:extLst>
              <a:ext uri="{FF2B5EF4-FFF2-40B4-BE49-F238E27FC236}">
                <a16:creationId xmlns:a16="http://schemas.microsoft.com/office/drawing/2014/main" id="{6A52112E-4977-4D6C-A663-7F6BA4885843}"/>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156914" y="4927135"/>
            <a:ext cx="2047595" cy="737135"/>
          </a:xfrm>
          <a:prstGeom prst="rect">
            <a:avLst/>
          </a:prstGeom>
        </p:spPr>
      </p:pic>
      <p:pic>
        <p:nvPicPr>
          <p:cNvPr id="21" name="Picture 2">
            <a:extLst>
              <a:ext uri="{FF2B5EF4-FFF2-40B4-BE49-F238E27FC236}">
                <a16:creationId xmlns:a16="http://schemas.microsoft.com/office/drawing/2014/main" id="{DE3EEE4B-EABE-4716-904E-886AC9464073}"/>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11112215" y="0"/>
            <a:ext cx="1059504" cy="11030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 name="Picture 9">
            <a:extLst>
              <a:ext uri="{FF2B5EF4-FFF2-40B4-BE49-F238E27FC236}">
                <a16:creationId xmlns:a16="http://schemas.microsoft.com/office/drawing/2014/main" id="{B73345BD-EC09-4E77-92A3-6B73E3147312}"/>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77951" y="3003075"/>
            <a:ext cx="2614309" cy="5347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 name="Picture 6">
            <a:extLst>
              <a:ext uri="{FF2B5EF4-FFF2-40B4-BE49-F238E27FC236}">
                <a16:creationId xmlns:a16="http://schemas.microsoft.com/office/drawing/2014/main" id="{32EBA8B6-2A4F-40B3-81F6-D9202FF18C78}"/>
              </a:ext>
            </a:extLst>
          </p:cNvPr>
          <p:cNvPicPr>
            <a:picLocks noChangeAspect="1" noChangeArrowheads="1"/>
          </p:cNvPicPr>
          <p:nvPr/>
        </p:nvPicPr>
        <p:blipFill>
          <a:blip r:embed="rId18" cstate="email">
            <a:extLst>
              <a:ext uri="{28A0092B-C50C-407E-A947-70E740481C1C}">
                <a14:useLocalDpi xmlns:a14="http://schemas.microsoft.com/office/drawing/2010/main" val="0"/>
              </a:ext>
            </a:extLst>
          </a:blip>
          <a:srcRect/>
          <a:stretch>
            <a:fillRect/>
          </a:stretch>
        </p:blipFill>
        <p:spPr bwMode="auto">
          <a:xfrm>
            <a:off x="8415452" y="2831391"/>
            <a:ext cx="3635820" cy="457018"/>
          </a:xfrm>
          <a:prstGeom prst="rect">
            <a:avLst/>
          </a:prstGeom>
          <a:noFill/>
          <a:ln w="9525">
            <a:noFill/>
            <a:miter lim="800000"/>
            <a:headEnd/>
            <a:tailEnd/>
          </a:ln>
        </p:spPr>
      </p:pic>
      <p:pic>
        <p:nvPicPr>
          <p:cNvPr id="24" name="Picture 2">
            <a:extLst>
              <a:ext uri="{FF2B5EF4-FFF2-40B4-BE49-F238E27FC236}">
                <a16:creationId xmlns:a16="http://schemas.microsoft.com/office/drawing/2014/main" id="{969E16DD-64F2-4785-8903-3ABAE537AA6A}"/>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07437" y="3746217"/>
            <a:ext cx="1081090" cy="12984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5" name="Picture 24">
            <a:extLst>
              <a:ext uri="{FF2B5EF4-FFF2-40B4-BE49-F238E27FC236}">
                <a16:creationId xmlns:a16="http://schemas.microsoft.com/office/drawing/2014/main" id="{CE044F86-23A8-4E82-AEB8-C0572BEF8706}"/>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5589474" y="5654990"/>
            <a:ext cx="1141921" cy="11945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 name="Picture 25">
            <a:extLst>
              <a:ext uri="{FF2B5EF4-FFF2-40B4-BE49-F238E27FC236}">
                <a16:creationId xmlns:a16="http://schemas.microsoft.com/office/drawing/2014/main" id="{7A9E5571-5291-45B7-BFF2-570A880C9461}"/>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10833439" y="4107667"/>
            <a:ext cx="1647686" cy="1524658"/>
          </a:xfrm>
          <a:prstGeom prst="rect">
            <a:avLst/>
          </a:prstGeom>
        </p:spPr>
      </p:pic>
      <p:pic>
        <p:nvPicPr>
          <p:cNvPr id="27" name="Picture 2">
            <a:extLst>
              <a:ext uri="{FF2B5EF4-FFF2-40B4-BE49-F238E27FC236}">
                <a16:creationId xmlns:a16="http://schemas.microsoft.com/office/drawing/2014/main" id="{22DFA5A6-4616-493A-B0C5-CC2B37ABA9BD}"/>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8477120" y="5307762"/>
            <a:ext cx="2186354" cy="5677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1" name="Picture 1">
            <a:extLst>
              <a:ext uri="{FF2B5EF4-FFF2-40B4-BE49-F238E27FC236}">
                <a16:creationId xmlns:a16="http://schemas.microsoft.com/office/drawing/2014/main" id="{03D06F6E-133B-4B3F-9861-BA9A3BF5B088}"/>
              </a:ext>
            </a:extLst>
          </p:cNvPr>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1906741" y="4869996"/>
            <a:ext cx="2056162" cy="941688"/>
          </a:xfrm>
          <a:prstGeom prst="rect">
            <a:avLst/>
          </a:prstGeom>
          <a:noFill/>
          <a:ln w="9525">
            <a:noFill/>
            <a:miter lim="800000"/>
            <a:headEnd/>
            <a:tailEnd/>
          </a:ln>
        </p:spPr>
      </p:pic>
      <p:pic>
        <p:nvPicPr>
          <p:cNvPr id="32" name="Picture 2">
            <a:extLst>
              <a:ext uri="{FF2B5EF4-FFF2-40B4-BE49-F238E27FC236}">
                <a16:creationId xmlns:a16="http://schemas.microsoft.com/office/drawing/2014/main" id="{3F4A46CD-3994-4AFB-B441-07DAFE81BA85}"/>
              </a:ext>
            </a:extLst>
          </p:cNvPr>
          <p:cNvPicPr>
            <a:picLocks noChangeAspect="1" noChangeArrowheads="1"/>
          </p:cNvPicPr>
          <p:nvPr/>
        </p:nvPicPr>
        <p:blipFill>
          <a:blip r:embed="rId24" cstate="email">
            <a:extLst>
              <a:ext uri="{28A0092B-C50C-407E-A947-70E740481C1C}">
                <a14:useLocalDpi xmlns:a14="http://schemas.microsoft.com/office/drawing/2010/main" val="0"/>
              </a:ext>
            </a:extLst>
          </a:blip>
          <a:srcRect/>
          <a:stretch>
            <a:fillRect/>
          </a:stretch>
        </p:blipFill>
        <p:spPr bwMode="auto">
          <a:xfrm>
            <a:off x="2020294" y="3588380"/>
            <a:ext cx="3721219" cy="634723"/>
          </a:xfrm>
          <a:prstGeom prst="rect">
            <a:avLst/>
          </a:prstGeom>
          <a:noFill/>
          <a:ln w="9525">
            <a:noFill/>
            <a:miter lim="800000"/>
            <a:headEnd/>
            <a:tailEnd/>
          </a:ln>
        </p:spPr>
      </p:pic>
      <p:pic>
        <p:nvPicPr>
          <p:cNvPr id="33" name="Picture 32">
            <a:extLst>
              <a:ext uri="{FF2B5EF4-FFF2-40B4-BE49-F238E27FC236}">
                <a16:creationId xmlns:a16="http://schemas.microsoft.com/office/drawing/2014/main" id="{4768C943-AE5A-486C-8ADD-DEA5CA1450EB}"/>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1463646" y="4275429"/>
            <a:ext cx="4632286" cy="374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4" name="Picture 33">
            <a:extLst>
              <a:ext uri="{FF2B5EF4-FFF2-40B4-BE49-F238E27FC236}">
                <a16:creationId xmlns:a16="http://schemas.microsoft.com/office/drawing/2014/main" id="{BCDA76F5-F4BD-4BFB-A20D-09F73B9F440B}"/>
              </a:ext>
            </a:extLst>
          </p:cNvPr>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33402" y="5589585"/>
            <a:ext cx="1368267" cy="1278846"/>
          </a:xfrm>
          <a:prstGeom prst="rect">
            <a:avLst/>
          </a:prstGeom>
        </p:spPr>
      </p:pic>
      <p:pic>
        <p:nvPicPr>
          <p:cNvPr id="35" name="Picture 2">
            <a:extLst>
              <a:ext uri="{FF2B5EF4-FFF2-40B4-BE49-F238E27FC236}">
                <a16:creationId xmlns:a16="http://schemas.microsoft.com/office/drawing/2014/main" id="{0547EE1E-D94F-4D70-A9BD-E0CD994EACD9}"/>
              </a:ext>
            </a:extLst>
          </p:cNvPr>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2848265" y="6169576"/>
            <a:ext cx="2065276" cy="6884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6" name="Picture 35">
            <a:extLst>
              <a:ext uri="{FF2B5EF4-FFF2-40B4-BE49-F238E27FC236}">
                <a16:creationId xmlns:a16="http://schemas.microsoft.com/office/drawing/2014/main" id="{3C155846-C4A4-445D-A73B-9A369FBA2B48}"/>
              </a:ext>
            </a:extLst>
          </p:cNvPr>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a:xfrm>
            <a:off x="7160519" y="6101417"/>
            <a:ext cx="2908344" cy="745264"/>
          </a:xfrm>
          <a:prstGeom prst="rect">
            <a:avLst/>
          </a:prstGeom>
        </p:spPr>
      </p:pic>
      <p:pic>
        <p:nvPicPr>
          <p:cNvPr id="37" name="Picture 6">
            <a:extLst>
              <a:ext uri="{FF2B5EF4-FFF2-40B4-BE49-F238E27FC236}">
                <a16:creationId xmlns:a16="http://schemas.microsoft.com/office/drawing/2014/main" id="{B35EEB56-963E-4ADC-AEDD-F80655164253}"/>
              </a:ext>
            </a:extLst>
          </p:cNvPr>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9003849" y="3522456"/>
            <a:ext cx="1654956" cy="12388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752225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BDB65E3-B8A5-408D-AD53-D5203413CE9B}"/>
              </a:ext>
            </a:extLst>
          </p:cNvPr>
          <p:cNvSpPr>
            <a:spLocks noGrp="1"/>
          </p:cNvSpPr>
          <p:nvPr>
            <p:ph type="body" sz="quarter" idx="11"/>
          </p:nvPr>
        </p:nvSpPr>
        <p:spPr/>
        <p:txBody>
          <a:bodyPr/>
          <a:lstStyle/>
          <a:p>
            <a:endParaRPr lang="en-US"/>
          </a:p>
        </p:txBody>
      </p:sp>
      <p:pic>
        <p:nvPicPr>
          <p:cNvPr id="4" name="Picture 5">
            <a:extLst>
              <a:ext uri="{FF2B5EF4-FFF2-40B4-BE49-F238E27FC236}">
                <a16:creationId xmlns:a16="http://schemas.microsoft.com/office/drawing/2014/main" id="{252669E8-875C-4E5A-A380-2DB948D3D5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6073"/>
            <a:ext cx="1891385" cy="10030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a:extLst>
              <a:ext uri="{FF2B5EF4-FFF2-40B4-BE49-F238E27FC236}">
                <a16:creationId xmlns:a16="http://schemas.microsoft.com/office/drawing/2014/main" id="{11197CE8-788C-46E3-A4C6-7DE9062C548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21951" y="330484"/>
            <a:ext cx="1397207" cy="1062459"/>
          </a:xfrm>
          <a:prstGeom prst="rect">
            <a:avLst/>
          </a:prstGeom>
        </p:spPr>
      </p:pic>
      <p:pic>
        <p:nvPicPr>
          <p:cNvPr id="6" name="Picture 4" descr="Image result for stephen joseph theatre logo">
            <a:extLst>
              <a:ext uri="{FF2B5EF4-FFF2-40B4-BE49-F238E27FC236}">
                <a16:creationId xmlns:a16="http://schemas.microsoft.com/office/drawing/2014/main" id="{A10F90B4-553A-4BF8-A15F-A5B387B008EC}"/>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p:blipFill>
        <p:spPr bwMode="auto">
          <a:xfrm>
            <a:off x="4627517" y="-42779"/>
            <a:ext cx="887349" cy="211873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C163B1E2-D0B3-4769-937A-B19857DC21B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10504" y="-25550"/>
            <a:ext cx="1720663" cy="1042723"/>
          </a:xfrm>
          <a:prstGeom prst="rect">
            <a:avLst/>
          </a:prstGeom>
        </p:spPr>
      </p:pic>
      <p:pic>
        <p:nvPicPr>
          <p:cNvPr id="8" name="Picture 2">
            <a:extLst>
              <a:ext uri="{FF2B5EF4-FFF2-40B4-BE49-F238E27FC236}">
                <a16:creationId xmlns:a16="http://schemas.microsoft.com/office/drawing/2014/main" id="{CD270C81-4234-403A-AD7E-305264ECB23F}"/>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965993" y="0"/>
            <a:ext cx="1225283" cy="12756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8">
            <a:extLst>
              <a:ext uri="{FF2B5EF4-FFF2-40B4-BE49-F238E27FC236}">
                <a16:creationId xmlns:a16="http://schemas.microsoft.com/office/drawing/2014/main" id="{44690327-AF92-4CDA-A57A-75EE3F1BBB58}"/>
              </a:ext>
            </a:extLst>
          </p:cNvPr>
          <p:cNvPicPr>
            <a:picLocks noChangeAspect="1"/>
          </p:cNvPicPr>
          <p:nvPr/>
        </p:nvPicPr>
        <p:blipFill rotWithShape="1">
          <a:blip r:embed="rId8">
            <a:extLst>
              <a:ext uri="{28A0092B-C50C-407E-A947-70E740481C1C}">
                <a14:useLocalDpi xmlns:a14="http://schemas.microsoft.com/office/drawing/2010/main" val="0"/>
              </a:ext>
            </a:extLst>
          </a:blip>
          <a:srcRect/>
          <a:stretch/>
        </p:blipFill>
        <p:spPr>
          <a:xfrm>
            <a:off x="8600555" y="-31912"/>
            <a:ext cx="1375425" cy="1053571"/>
          </a:xfrm>
          <a:prstGeom prst="rect">
            <a:avLst/>
          </a:prstGeom>
        </p:spPr>
      </p:pic>
      <p:pic>
        <p:nvPicPr>
          <p:cNvPr id="10" name="Picture 9">
            <a:extLst>
              <a:ext uri="{FF2B5EF4-FFF2-40B4-BE49-F238E27FC236}">
                <a16:creationId xmlns:a16="http://schemas.microsoft.com/office/drawing/2014/main" id="{7BC2C60E-5CC0-404C-8389-B22033A33DF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142149" y="1469381"/>
            <a:ext cx="1890689" cy="1387293"/>
          </a:xfrm>
          <a:prstGeom prst="rect">
            <a:avLst/>
          </a:prstGeom>
        </p:spPr>
      </p:pic>
      <p:pic>
        <p:nvPicPr>
          <p:cNvPr id="11" name="Picture 10">
            <a:extLst>
              <a:ext uri="{FF2B5EF4-FFF2-40B4-BE49-F238E27FC236}">
                <a16:creationId xmlns:a16="http://schemas.microsoft.com/office/drawing/2014/main" id="{CB862286-C40F-4AED-86C4-A75855A233D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621107" y="1580929"/>
            <a:ext cx="2236800" cy="568308"/>
          </a:xfrm>
          <a:prstGeom prst="rect">
            <a:avLst/>
          </a:prstGeom>
        </p:spPr>
      </p:pic>
      <p:pic>
        <p:nvPicPr>
          <p:cNvPr id="12" name="Picture 2" descr="Related image">
            <a:extLst>
              <a:ext uri="{FF2B5EF4-FFF2-40B4-BE49-F238E27FC236}">
                <a16:creationId xmlns:a16="http://schemas.microsoft.com/office/drawing/2014/main" id="{52063DCD-81B7-4E40-A54D-43B8FBCE866C}"/>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a:stretch/>
        </p:blipFill>
        <p:spPr bwMode="auto">
          <a:xfrm>
            <a:off x="566440" y="1491347"/>
            <a:ext cx="2306368" cy="95639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E0798338-0E09-4F18-B6ED-8C732C9DE869}"/>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683474" y="2648291"/>
            <a:ext cx="3048003" cy="1054027"/>
          </a:xfrm>
          <a:prstGeom prst="rect">
            <a:avLst/>
          </a:prstGeom>
        </p:spPr>
      </p:pic>
      <p:pic>
        <p:nvPicPr>
          <p:cNvPr id="14" name="Picture 13">
            <a:extLst>
              <a:ext uri="{FF2B5EF4-FFF2-40B4-BE49-F238E27FC236}">
                <a16:creationId xmlns:a16="http://schemas.microsoft.com/office/drawing/2014/main" id="{4DD66074-DE80-47D8-A179-3CD87081B812}"/>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55575" y="2752890"/>
            <a:ext cx="3670311" cy="658461"/>
          </a:xfrm>
          <a:prstGeom prst="rect">
            <a:avLst/>
          </a:prstGeom>
        </p:spPr>
      </p:pic>
      <p:pic>
        <p:nvPicPr>
          <p:cNvPr id="15" name="Picture 14">
            <a:extLst>
              <a:ext uri="{FF2B5EF4-FFF2-40B4-BE49-F238E27FC236}">
                <a16:creationId xmlns:a16="http://schemas.microsoft.com/office/drawing/2014/main" id="{38F01BF2-7EC7-4C2C-B6D3-8A9DA050A7A8}"/>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0847321" y="3238997"/>
            <a:ext cx="1647687" cy="1524659"/>
          </a:xfrm>
          <a:prstGeom prst="rect">
            <a:avLst/>
          </a:prstGeom>
        </p:spPr>
      </p:pic>
      <p:pic>
        <p:nvPicPr>
          <p:cNvPr id="16" name="Picture 15">
            <a:extLst>
              <a:ext uri="{FF2B5EF4-FFF2-40B4-BE49-F238E27FC236}">
                <a16:creationId xmlns:a16="http://schemas.microsoft.com/office/drawing/2014/main" id="{284A0E7A-6E41-4C29-BDE4-9E5E4C3F3A3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423861" y="2604297"/>
            <a:ext cx="1767284" cy="1131062"/>
          </a:xfrm>
          <a:prstGeom prst="rect">
            <a:avLst/>
          </a:prstGeom>
        </p:spPr>
      </p:pic>
      <p:pic>
        <p:nvPicPr>
          <p:cNvPr id="17" name="Picture 9">
            <a:extLst>
              <a:ext uri="{FF2B5EF4-FFF2-40B4-BE49-F238E27FC236}">
                <a16:creationId xmlns:a16="http://schemas.microsoft.com/office/drawing/2014/main" id="{E4AE4AFA-2C30-4DB1-A904-3CFD25EA5113}"/>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88604" y="3663026"/>
            <a:ext cx="2804252" cy="5735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17">
            <a:extLst>
              <a:ext uri="{FF2B5EF4-FFF2-40B4-BE49-F238E27FC236}">
                <a16:creationId xmlns:a16="http://schemas.microsoft.com/office/drawing/2014/main" id="{F2DFB1F3-06E8-42F5-B32B-1A585DA081DD}"/>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306788" y="4488298"/>
            <a:ext cx="2723957" cy="980625"/>
          </a:xfrm>
          <a:prstGeom prst="rect">
            <a:avLst/>
          </a:prstGeom>
        </p:spPr>
      </p:pic>
      <p:pic>
        <p:nvPicPr>
          <p:cNvPr id="19" name="Picture 10">
            <a:extLst>
              <a:ext uri="{FF2B5EF4-FFF2-40B4-BE49-F238E27FC236}">
                <a16:creationId xmlns:a16="http://schemas.microsoft.com/office/drawing/2014/main" id="{BC4F4EA1-EF2B-45CF-A7E0-4BD880666B2E}"/>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8983473" y="3558638"/>
            <a:ext cx="1663936" cy="16639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 name="Picture 19">
            <a:extLst>
              <a:ext uri="{FF2B5EF4-FFF2-40B4-BE49-F238E27FC236}">
                <a16:creationId xmlns:a16="http://schemas.microsoft.com/office/drawing/2014/main" id="{63880E4F-0B06-4DC1-8AD6-86F188CC239C}"/>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3853820" y="4051289"/>
            <a:ext cx="2589276" cy="1059180"/>
          </a:xfrm>
          <a:prstGeom prst="rect">
            <a:avLst/>
          </a:prstGeom>
        </p:spPr>
      </p:pic>
      <p:pic>
        <p:nvPicPr>
          <p:cNvPr id="21" name="Picture 6">
            <a:extLst>
              <a:ext uri="{FF2B5EF4-FFF2-40B4-BE49-F238E27FC236}">
                <a16:creationId xmlns:a16="http://schemas.microsoft.com/office/drawing/2014/main" id="{88E88F95-144B-4714-B576-067003B0DE4B}"/>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6655041" y="4187581"/>
            <a:ext cx="1892281" cy="14165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 name="Picture 21">
            <a:extLst>
              <a:ext uri="{FF2B5EF4-FFF2-40B4-BE49-F238E27FC236}">
                <a16:creationId xmlns:a16="http://schemas.microsoft.com/office/drawing/2014/main" id="{D7128040-2844-4458-AC62-265FDCD79B8A}"/>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84837" y="6027028"/>
            <a:ext cx="3438795" cy="881192"/>
          </a:xfrm>
          <a:prstGeom prst="rect">
            <a:avLst/>
          </a:prstGeom>
        </p:spPr>
      </p:pic>
      <p:pic>
        <p:nvPicPr>
          <p:cNvPr id="23" name="Picture 22">
            <a:extLst>
              <a:ext uri="{FF2B5EF4-FFF2-40B4-BE49-F238E27FC236}">
                <a16:creationId xmlns:a16="http://schemas.microsoft.com/office/drawing/2014/main" id="{611396AB-9C16-47FE-9CC4-F4949FA7AD27}"/>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4557083" y="5283881"/>
            <a:ext cx="1300303" cy="1294524"/>
          </a:xfrm>
          <a:prstGeom prst="rect">
            <a:avLst/>
          </a:prstGeom>
        </p:spPr>
      </p:pic>
      <p:pic>
        <p:nvPicPr>
          <p:cNvPr id="24" name="Picture 23">
            <a:extLst>
              <a:ext uri="{FF2B5EF4-FFF2-40B4-BE49-F238E27FC236}">
                <a16:creationId xmlns:a16="http://schemas.microsoft.com/office/drawing/2014/main" id="{0ED7936D-0636-4345-B98E-6CC9FEE08B3B}"/>
              </a:ext>
            </a:extLst>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6775418" y="5943988"/>
            <a:ext cx="2082489" cy="636014"/>
          </a:xfrm>
          <a:prstGeom prst="rect">
            <a:avLst/>
          </a:prstGeom>
        </p:spPr>
      </p:pic>
      <p:pic>
        <p:nvPicPr>
          <p:cNvPr id="25" name="Picture 24">
            <a:extLst>
              <a:ext uri="{FF2B5EF4-FFF2-40B4-BE49-F238E27FC236}">
                <a16:creationId xmlns:a16="http://schemas.microsoft.com/office/drawing/2014/main" id="{C351CF1D-2575-4D7E-BF20-B5A4C737B070}"/>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9288268" y="5360511"/>
            <a:ext cx="2010428" cy="1001440"/>
          </a:xfrm>
          <a:prstGeom prst="rect">
            <a:avLst/>
          </a:prstGeom>
        </p:spPr>
      </p:pic>
    </p:spTree>
    <p:extLst>
      <p:ext uri="{BB962C8B-B14F-4D97-AF65-F5344CB8AC3E}">
        <p14:creationId xmlns:p14="http://schemas.microsoft.com/office/powerpoint/2010/main" val="1948705143"/>
      </p:ext>
    </p:extLst>
  </p:cSld>
  <p:clrMapOvr>
    <a:masterClrMapping/>
  </p:clrMapOvr>
</p:sld>
</file>

<file path=ppt/theme/theme1.xml><?xml version="1.0" encoding="utf-8"?>
<a:theme xmlns:a="http://schemas.openxmlformats.org/drawingml/2006/main" name="TRG Arts">
  <a:themeElements>
    <a:clrScheme name="TRG Brand 10-22-18">
      <a:dk1>
        <a:srgbClr val="231F20"/>
      </a:dk1>
      <a:lt1>
        <a:sysClr val="window" lastClr="FFFFFF"/>
      </a:lt1>
      <a:dk2>
        <a:srgbClr val="77787B"/>
      </a:dk2>
      <a:lt2>
        <a:srgbClr val="C6C8CA"/>
      </a:lt2>
      <a:accent1>
        <a:srgbClr val="6B9F96"/>
      </a:accent1>
      <a:accent2>
        <a:srgbClr val="0078A3"/>
      </a:accent2>
      <a:accent3>
        <a:srgbClr val="96B634"/>
      </a:accent3>
      <a:accent4>
        <a:srgbClr val="582A4D"/>
      </a:accent4>
      <a:accent5>
        <a:srgbClr val="B6D7C1"/>
      </a:accent5>
      <a:accent6>
        <a:srgbClr val="88C6DB"/>
      </a:accent6>
      <a:hlink>
        <a:srgbClr val="0000FF"/>
      </a:hlink>
      <a:folHlink>
        <a:srgbClr val="800080"/>
      </a:folHlink>
    </a:clrScheme>
    <a:fontScheme name="TRG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F35E1E08-D0FD-BF49-8A80-E39D3FD1E161}" vid="{F2E3F230-5FA6-3D44-BBB0-EA55AA781A10}"/>
    </a:ext>
  </a:extLst>
</a:theme>
</file>

<file path=ppt/theme/theme2.xml><?xml version="1.0" encoding="utf-8"?>
<a:theme xmlns:a="http://schemas.openxmlformats.org/drawingml/2006/main" name="1_TRG Arts">
  <a:themeElements>
    <a:clrScheme name="TRG Colors 2">
      <a:dk1>
        <a:srgbClr val="231F20"/>
      </a:dk1>
      <a:lt1>
        <a:srgbClr val="FFFFFF"/>
      </a:lt1>
      <a:dk2>
        <a:srgbClr val="77787B"/>
      </a:dk2>
      <a:lt2>
        <a:srgbClr val="C6C8CA"/>
      </a:lt2>
      <a:accent1>
        <a:srgbClr val="582A4D"/>
      </a:accent1>
      <a:accent2>
        <a:srgbClr val="6B9F96"/>
      </a:accent2>
      <a:accent3>
        <a:srgbClr val="0078A3"/>
      </a:accent3>
      <a:accent4>
        <a:srgbClr val="96B634"/>
      </a:accent4>
      <a:accent5>
        <a:srgbClr val="E81E25"/>
      </a:accent5>
      <a:accent6>
        <a:srgbClr val="FFC724"/>
      </a:accent6>
      <a:hlink>
        <a:srgbClr val="00ADEC"/>
      </a:hlink>
      <a:folHlink>
        <a:srgbClr val="0078A3"/>
      </a:folHlink>
    </a:clrScheme>
    <a:fontScheme name="TRG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F35E1E08-D0FD-BF49-8A80-E39D3FD1E161}" vid="{F2E3F230-5FA6-3D44-BBB0-EA55AA781A10}"/>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TRG Brand 10-17-17">
    <a:dk1>
      <a:sysClr val="windowText" lastClr="000000"/>
    </a:dk1>
    <a:lt1>
      <a:sysClr val="window" lastClr="FFFFFF"/>
    </a:lt1>
    <a:dk2>
      <a:srgbClr val="1F497D"/>
    </a:dk2>
    <a:lt2>
      <a:srgbClr val="EEECE1"/>
    </a:lt2>
    <a:accent1>
      <a:srgbClr val="6B9F96"/>
    </a:accent1>
    <a:accent2>
      <a:srgbClr val="007BA3"/>
    </a:accent2>
    <a:accent3>
      <a:srgbClr val="9AA849"/>
    </a:accent3>
    <a:accent4>
      <a:srgbClr val="582A4D"/>
    </a:accent4>
    <a:accent5>
      <a:srgbClr val="B6D7C1"/>
    </a:accent5>
    <a:accent6>
      <a:srgbClr val="88C6DB"/>
    </a:accent6>
    <a:hlink>
      <a:srgbClr val="0000FF"/>
    </a:hlink>
    <a:folHlink>
      <a:srgbClr val="800080"/>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D60ADE6F3A6BA4DA70BF955B45179F4" ma:contentTypeVersion="12" ma:contentTypeDescription="Create a new document." ma:contentTypeScope="" ma:versionID="b3ffa7d3313c4c22884ad2254540b46b">
  <xsd:schema xmlns:xsd="http://www.w3.org/2001/XMLSchema" xmlns:xs="http://www.w3.org/2001/XMLSchema" xmlns:p="http://schemas.microsoft.com/office/2006/metadata/properties" xmlns:ns2="7bf090ac-f4cf-48f2-a005-8f5147c0bc76" xmlns:ns3="555de636-812a-44a7-95e3-41bc5ba614ea" targetNamespace="http://schemas.microsoft.com/office/2006/metadata/properties" ma:root="true" ma:fieldsID="4d243f41be0ca055a354aa85688c13c0" ns2:_="" ns3:_="">
    <xsd:import namespace="7bf090ac-f4cf-48f2-a005-8f5147c0bc76"/>
    <xsd:import namespace="555de636-812a-44a7-95e3-41bc5ba614ea"/>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3:SharedWithUsers" minOccurs="0"/>
                <xsd:element ref="ns3:SharedWithDetails" minOccurs="0"/>
                <xsd:element ref="ns2:MediaServiceOCR" minOccurs="0"/>
                <xsd:element ref="ns2:MediaServiceLocation" minOccurs="0"/>
                <xsd:element ref="ns2:MediaServiceAutoKeyPoints" minOccurs="0"/>
                <xsd:element ref="ns2:MediaServiceKeyPoints"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f090ac-f4cf-48f2-a005-8f5147c0bc7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Location" ma:index="15" nillable="true" ma:displayName="MediaServic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55de636-812a-44a7-95e3-41bc5ba614ea"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EB2DE37-2F7C-4E8F-8134-5A1CBC509AB8}"/>
</file>

<file path=customXml/itemProps2.xml><?xml version="1.0" encoding="utf-8"?>
<ds:datastoreItem xmlns:ds="http://schemas.openxmlformats.org/officeDocument/2006/customXml" ds:itemID="{AAEA4ACA-B2D3-4AF6-8D94-03FB2C807E33}">
  <ds:schemaRefs>
    <ds:schemaRef ds:uri="http://purl.org/dc/elements/1.1/"/>
    <ds:schemaRef ds:uri="http://schemas.openxmlformats.org/package/2006/metadata/core-properties"/>
    <ds:schemaRef ds:uri="f613a027-af47-49a1-894f-72e57a37e43a"/>
    <ds:schemaRef ds:uri="http://purl.org/dc/dcmitype/"/>
    <ds:schemaRef ds:uri="http://purl.org/dc/terms/"/>
    <ds:schemaRef ds:uri="http://schemas.microsoft.com/office/2006/documentManagement/types"/>
    <ds:schemaRef ds:uri="http://schemas.microsoft.com/office/2006/metadata/properties"/>
    <ds:schemaRef ds:uri="http://schemas.microsoft.com/office/infopath/2007/PartnerControls"/>
    <ds:schemaRef ds:uri="http://www.w3.org/XML/1998/namespace"/>
  </ds:schemaRefs>
</ds:datastoreItem>
</file>

<file path=customXml/itemProps3.xml><?xml version="1.0" encoding="utf-8"?>
<ds:datastoreItem xmlns:ds="http://schemas.openxmlformats.org/officeDocument/2006/customXml" ds:itemID="{AEAB4006-F709-4703-B8F4-404845493B7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2019.08_TRG Arts Branded PP Template</Template>
  <TotalTime>22915</TotalTime>
  <Words>1876</Words>
  <Application>Microsoft Office PowerPoint</Application>
  <PresentationFormat>Widescreen</PresentationFormat>
  <Paragraphs>279</Paragraphs>
  <Slides>52</Slides>
  <Notes>30</Notes>
  <HiddenSlides>1</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52</vt:i4>
      </vt:variant>
    </vt:vector>
  </HeadingPairs>
  <TitlesOfParts>
    <vt:vector size="61" baseType="lpstr">
      <vt:lpstr>.AppleSystemUIFont</vt:lpstr>
      <vt:lpstr>Adobe Garamond Pro</vt:lpstr>
      <vt:lpstr>Adobe Garamond Pro Bold</vt:lpstr>
      <vt:lpstr>Arial</vt:lpstr>
      <vt:lpstr>Calibri</vt:lpstr>
      <vt:lpstr>Garamond</vt:lpstr>
      <vt:lpstr>News Gothic MT</vt:lpstr>
      <vt:lpstr>TRG Arts</vt:lpstr>
      <vt:lpstr>1_TRG Arts</vt:lpstr>
      <vt:lpstr>PowerPoint Presentation</vt:lpstr>
      <vt:lpstr>Your  patrons can do more.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Patron-generated Revenue</vt:lpstr>
      <vt:lpstr>Patron-generated Revenue</vt:lpstr>
      <vt:lpstr>Patron-generated Revenue</vt:lpstr>
      <vt:lpstr>PowerPoint Presentation</vt:lpstr>
      <vt:lpstr>All Patrons</vt:lpstr>
      <vt:lpstr>TRG Arts Key Metrics Study</vt:lpstr>
      <vt:lpstr>New-to-File Attrition</vt:lpstr>
      <vt:lpstr>PowerPoint Presentation</vt:lpstr>
      <vt:lpstr>The Patron Loyalty Continuum</vt:lpstr>
      <vt:lpstr>The Patron Loyalty Continuum</vt:lpstr>
      <vt:lpstr>The Patron Loyalty Continuum</vt:lpstr>
      <vt:lpstr>The Patron Loyalty Continuum</vt:lpstr>
      <vt:lpstr>PowerPoint Presentation</vt:lpstr>
      <vt:lpstr>PowerPoint Presentation</vt:lpstr>
      <vt:lpstr>Loyalty takes time.</vt:lpstr>
      <vt:lpstr>PowerPoint Presentation</vt:lpstr>
      <vt:lpstr>PowerPoint Presentation</vt:lpstr>
      <vt:lpstr>The Silo Effect</vt:lpstr>
      <vt:lpstr>Data As Context </vt:lpstr>
      <vt:lpstr>Data</vt:lpstr>
      <vt:lpstr>PowerPoint Presentation</vt:lpstr>
      <vt:lpstr>PowerPoint Presentation</vt:lpstr>
      <vt:lpstr>PowerPoint Presentation</vt:lpstr>
      <vt:lpstr>“Increasingly, I see leaders who assume that the volume of data available in their organisations equals a similar volume of resulting action.”  </vt:lpstr>
      <vt:lpstr>PowerPoint Presentation</vt:lpstr>
      <vt:lpstr>As a leader you can…</vt:lpstr>
      <vt:lpstr>Your Organisation’s Maths</vt:lpstr>
      <vt:lpstr>PowerPoint Presentation</vt:lpstr>
      <vt:lpstr>Data as Context</vt:lpstr>
      <vt:lpstr>“Data doesn’t do. People do.”</vt:lpstr>
      <vt:lpstr>Data Segmentation Defines the Relationship</vt:lpstr>
      <vt:lpstr>PowerPoint Presentation</vt:lpstr>
      <vt:lpstr>CASE STUDY New Wolsey Theatre Ipswich, UK</vt:lpstr>
      <vt:lpstr>PowerPoint Presentation</vt:lpstr>
      <vt:lpstr>New audiences + lower attrition = GROWTH</vt:lpstr>
      <vt:lpstr>Process and Departments</vt:lpstr>
      <vt:lpstr>PowerPoint Presentation</vt:lpstr>
      <vt:lpstr>PowerPoint Presentation</vt:lpstr>
      <vt:lpstr>PowerPoint Presentation</vt:lpstr>
      <vt:lpstr>PowerPoint Presentation</vt:lpstr>
      <vt:lpstr>Results?</vt:lpstr>
      <vt:lpstr>PowerPoint Presentation</vt:lpstr>
      <vt:lpstr>Connect with us!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TRG Arts Executive Summit</dc:title>
  <dc:creator>Samantha Taglienti Rodgers</dc:creator>
  <cp:lastModifiedBy>David Brownlee</cp:lastModifiedBy>
  <cp:revision>272</cp:revision>
  <dcterms:created xsi:type="dcterms:W3CDTF">2019-08-16T19:14:30Z</dcterms:created>
  <dcterms:modified xsi:type="dcterms:W3CDTF">2019-11-13T12:39:21Z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0x010100FD60ADE6F3A6BA4DA70BF955B45179F4</vt:lpwstr>
  </property>
</Properties>
</file>