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8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9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8"/>
  </p:notesMasterIdLst>
  <p:sldIdLst>
    <p:sldId id="849" r:id="rId5"/>
    <p:sldId id="823" r:id="rId6"/>
    <p:sldId id="868" r:id="rId7"/>
    <p:sldId id="869" r:id="rId8"/>
    <p:sldId id="867" r:id="rId9"/>
    <p:sldId id="870" r:id="rId10"/>
    <p:sldId id="824" r:id="rId11"/>
    <p:sldId id="825" r:id="rId12"/>
    <p:sldId id="803" r:id="rId13"/>
    <p:sldId id="871" r:id="rId14"/>
    <p:sldId id="872" r:id="rId15"/>
    <p:sldId id="873" r:id="rId16"/>
    <p:sldId id="874" r:id="rId17"/>
    <p:sldId id="875" r:id="rId18"/>
    <p:sldId id="876" r:id="rId19"/>
    <p:sldId id="853" r:id="rId20"/>
    <p:sldId id="855" r:id="rId21"/>
    <p:sldId id="856" r:id="rId22"/>
    <p:sldId id="857" r:id="rId23"/>
    <p:sldId id="858" r:id="rId24"/>
    <p:sldId id="859" r:id="rId25"/>
    <p:sldId id="860" r:id="rId26"/>
    <p:sldId id="861" r:id="rId27"/>
    <p:sldId id="862" r:id="rId28"/>
    <p:sldId id="864" r:id="rId29"/>
    <p:sldId id="827" r:id="rId30"/>
    <p:sldId id="828" r:id="rId31"/>
    <p:sldId id="833" r:id="rId32"/>
    <p:sldId id="846" r:id="rId33"/>
    <p:sldId id="831" r:id="rId34"/>
    <p:sldId id="878" r:id="rId35"/>
    <p:sldId id="877" r:id="rId36"/>
    <p:sldId id="845" r:id="rId37"/>
  </p:sldIdLst>
  <p:sldSz cx="9144000" cy="6858000" type="screen4x3"/>
  <p:notesSz cx="6807200" cy="99393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32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74" autoAdjust="0"/>
    <p:restoredTop sz="89176" autoAdjust="0"/>
  </p:normalViewPr>
  <p:slideViewPr>
    <p:cSldViewPr>
      <p:cViewPr varScale="1">
        <p:scale>
          <a:sx n="93" d="100"/>
          <a:sy n="93" d="100"/>
        </p:scale>
        <p:origin x="108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1998" y="96"/>
      </p:cViewPr>
      <p:guideLst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diagrams/_rels/drawing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A42DB1-19FC-4FD4-9490-71B33AB62EB4}" type="doc">
      <dgm:prSet loTypeId="urn:microsoft.com/office/officeart/2009/layout/CircleArrowProcess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F7AA0FC-7D12-4338-9A75-125C9FFCF097}">
      <dgm:prSet phldrT="[Text]"/>
      <dgm:spPr/>
      <dgm:t>
        <a:bodyPr/>
        <a:lstStyle/>
        <a:p>
          <a:r>
            <a:rPr lang="en-GB" b="0" dirty="0" smtClean="0">
              <a:solidFill>
                <a:schemeClr val="tx1"/>
              </a:solidFill>
            </a:rPr>
            <a:t>What’s Our Message?</a:t>
          </a:r>
          <a:endParaRPr lang="en-GB" b="0" dirty="0">
            <a:solidFill>
              <a:schemeClr val="tx1"/>
            </a:solidFill>
          </a:endParaRPr>
        </a:p>
      </dgm:t>
    </dgm:pt>
    <dgm:pt modelId="{7F5E7C8D-9FDC-4EC8-856C-4381189CA883}" type="parTrans" cxnId="{DDC1E774-FD49-4D28-8618-5F50F6E86366}">
      <dgm:prSet/>
      <dgm:spPr/>
      <dgm:t>
        <a:bodyPr/>
        <a:lstStyle/>
        <a:p>
          <a:endParaRPr lang="en-GB"/>
        </a:p>
      </dgm:t>
    </dgm:pt>
    <dgm:pt modelId="{71051265-B849-46D8-8F05-31CFCA7B0710}" type="sibTrans" cxnId="{DDC1E774-FD49-4D28-8618-5F50F6E86366}">
      <dgm:prSet/>
      <dgm:spPr/>
      <dgm:t>
        <a:bodyPr/>
        <a:lstStyle/>
        <a:p>
          <a:endParaRPr lang="en-GB"/>
        </a:p>
      </dgm:t>
    </dgm:pt>
    <dgm:pt modelId="{63A49704-8D96-4872-863D-638648570222}">
      <dgm:prSet phldrT="[Text]"/>
      <dgm:spPr/>
      <dgm:t>
        <a:bodyPr/>
        <a:lstStyle/>
        <a:p>
          <a:r>
            <a:rPr lang="en-GB" dirty="0" smtClean="0"/>
            <a:t>What Organisations have to hear it?</a:t>
          </a:r>
          <a:endParaRPr lang="en-GB" dirty="0"/>
        </a:p>
      </dgm:t>
    </dgm:pt>
    <dgm:pt modelId="{677FC3F3-CFF0-4E4F-862B-DB406B5DE506}" type="parTrans" cxnId="{A9172372-3DC3-43E6-A1FC-5A114EAC4FDF}">
      <dgm:prSet/>
      <dgm:spPr/>
      <dgm:t>
        <a:bodyPr/>
        <a:lstStyle/>
        <a:p>
          <a:endParaRPr lang="en-GB"/>
        </a:p>
      </dgm:t>
    </dgm:pt>
    <dgm:pt modelId="{74121E3F-175C-4A2E-9A3F-02D0AEC13CDB}" type="sibTrans" cxnId="{A9172372-3DC3-43E6-A1FC-5A114EAC4FDF}">
      <dgm:prSet/>
      <dgm:spPr/>
      <dgm:t>
        <a:bodyPr/>
        <a:lstStyle/>
        <a:p>
          <a:endParaRPr lang="en-GB"/>
        </a:p>
      </dgm:t>
    </dgm:pt>
    <dgm:pt modelId="{695A9F0F-9B45-4A1D-86DC-2793666253CD}">
      <dgm:prSet phldrT="[Text]"/>
      <dgm:spPr/>
      <dgm:t>
        <a:bodyPr/>
        <a:lstStyle/>
        <a:p>
          <a:r>
            <a:rPr lang="en-GB" dirty="0" smtClean="0"/>
            <a:t>Who are key decision makers?</a:t>
          </a:r>
          <a:endParaRPr lang="en-GB" dirty="0"/>
        </a:p>
      </dgm:t>
    </dgm:pt>
    <dgm:pt modelId="{FA9221CE-922E-44EE-8196-820B227DA427}" type="parTrans" cxnId="{3A800386-7B6D-47B0-9FC2-FB91BB9F814B}">
      <dgm:prSet/>
      <dgm:spPr/>
      <dgm:t>
        <a:bodyPr/>
        <a:lstStyle/>
        <a:p>
          <a:endParaRPr lang="en-GB"/>
        </a:p>
      </dgm:t>
    </dgm:pt>
    <dgm:pt modelId="{B2955668-D165-413B-949B-849BC49BD9D7}" type="sibTrans" cxnId="{3A800386-7B6D-47B0-9FC2-FB91BB9F814B}">
      <dgm:prSet/>
      <dgm:spPr/>
      <dgm:t>
        <a:bodyPr/>
        <a:lstStyle/>
        <a:p>
          <a:endParaRPr lang="en-GB"/>
        </a:p>
      </dgm:t>
    </dgm:pt>
    <dgm:pt modelId="{5D7D5ACC-E651-4538-A72A-D6A6391A37B4}">
      <dgm:prSet phldrT="[Text]"/>
      <dgm:spPr/>
      <dgm:t>
        <a:bodyPr/>
        <a:lstStyle/>
        <a:p>
          <a:r>
            <a:rPr lang="en-GB" dirty="0" smtClean="0"/>
            <a:t>When do we get to them?</a:t>
          </a:r>
          <a:endParaRPr lang="en-GB" dirty="0"/>
        </a:p>
      </dgm:t>
    </dgm:pt>
    <dgm:pt modelId="{BEB7A6FC-15CB-43AA-A0C5-06ECBBEB78E0}" type="parTrans" cxnId="{DE901D20-FBB3-4E10-AD46-F792B0CB38E2}">
      <dgm:prSet/>
      <dgm:spPr/>
      <dgm:t>
        <a:bodyPr/>
        <a:lstStyle/>
        <a:p>
          <a:endParaRPr lang="en-GB"/>
        </a:p>
      </dgm:t>
    </dgm:pt>
    <dgm:pt modelId="{88BB5E39-8F81-4735-9DBC-F888F567DC40}" type="sibTrans" cxnId="{DE901D20-FBB3-4E10-AD46-F792B0CB38E2}">
      <dgm:prSet/>
      <dgm:spPr/>
      <dgm:t>
        <a:bodyPr/>
        <a:lstStyle/>
        <a:p>
          <a:endParaRPr lang="en-GB"/>
        </a:p>
      </dgm:t>
    </dgm:pt>
    <dgm:pt modelId="{542A70AE-920A-4591-9B1B-77C9FBA5E668}">
      <dgm:prSet phldrT="[Text]"/>
      <dgm:spPr/>
      <dgm:t>
        <a:bodyPr/>
        <a:lstStyle/>
        <a:p>
          <a:r>
            <a:rPr lang="en-GB" dirty="0" smtClean="0"/>
            <a:t>How do we get to them?</a:t>
          </a:r>
          <a:endParaRPr lang="en-GB" dirty="0"/>
        </a:p>
      </dgm:t>
    </dgm:pt>
    <dgm:pt modelId="{0D39106E-3D8B-4C09-8EC9-03B8CB38775D}" type="parTrans" cxnId="{8FACC6E3-F098-4108-882A-77D3B6A7A491}">
      <dgm:prSet/>
      <dgm:spPr/>
      <dgm:t>
        <a:bodyPr/>
        <a:lstStyle/>
        <a:p>
          <a:endParaRPr lang="en-GB"/>
        </a:p>
      </dgm:t>
    </dgm:pt>
    <dgm:pt modelId="{8AECBAEC-F8C8-4AEF-A83C-FB1D35ED9CB4}" type="sibTrans" cxnId="{8FACC6E3-F098-4108-882A-77D3B6A7A491}">
      <dgm:prSet/>
      <dgm:spPr/>
      <dgm:t>
        <a:bodyPr/>
        <a:lstStyle/>
        <a:p>
          <a:endParaRPr lang="en-GB"/>
        </a:p>
      </dgm:t>
    </dgm:pt>
    <dgm:pt modelId="{87C0757E-3D5B-4A8A-A2FA-BB56C7179B97}" type="pres">
      <dgm:prSet presAssocID="{D8A42DB1-19FC-4FD4-9490-71B33AB62EB4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53396F63-DA01-4084-BEEE-A0585161E9B0}" type="pres">
      <dgm:prSet presAssocID="{FF7AA0FC-7D12-4338-9A75-125C9FFCF097}" presName="Accent1" presStyleCnt="0"/>
      <dgm:spPr/>
    </dgm:pt>
    <dgm:pt modelId="{37759F29-BF1B-4F43-B401-24EE3C22F0CA}" type="pres">
      <dgm:prSet presAssocID="{FF7AA0FC-7D12-4338-9A75-125C9FFCF097}" presName="Accent" presStyleLbl="node1" presStyleIdx="0" presStyleCnt="5"/>
      <dgm:spPr/>
    </dgm:pt>
    <dgm:pt modelId="{D28B96DE-4423-4529-A3F7-0FBD25169D2E}" type="pres">
      <dgm:prSet presAssocID="{FF7AA0FC-7D12-4338-9A75-125C9FFCF097}" presName="Parent1" presStyleLbl="revTx" presStyleIdx="0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FAD181E-0C83-4B10-A389-600391586F68}" type="pres">
      <dgm:prSet presAssocID="{63A49704-8D96-4872-863D-638648570222}" presName="Accent2" presStyleCnt="0"/>
      <dgm:spPr/>
    </dgm:pt>
    <dgm:pt modelId="{77144B47-5494-442F-BAC3-242B5402FF96}" type="pres">
      <dgm:prSet presAssocID="{63A49704-8D96-4872-863D-638648570222}" presName="Accent" presStyleLbl="node1" presStyleIdx="1" presStyleCnt="5"/>
      <dgm:spPr/>
    </dgm:pt>
    <dgm:pt modelId="{A674B2BA-9F8E-4624-AB11-03689B5B2DC9}" type="pres">
      <dgm:prSet presAssocID="{63A49704-8D96-4872-863D-638648570222}" presName="Parent2" presStyleLbl="revTx" presStyleIdx="1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8ADDDB2-DCCB-419A-A06F-A6233496D00C}" type="pres">
      <dgm:prSet presAssocID="{695A9F0F-9B45-4A1D-86DC-2793666253CD}" presName="Accent3" presStyleCnt="0"/>
      <dgm:spPr/>
    </dgm:pt>
    <dgm:pt modelId="{B3AFFBA6-3BE9-4557-BCE4-313DA56D00B8}" type="pres">
      <dgm:prSet presAssocID="{695A9F0F-9B45-4A1D-86DC-2793666253CD}" presName="Accent" presStyleLbl="node1" presStyleIdx="2" presStyleCnt="5"/>
      <dgm:spPr/>
    </dgm:pt>
    <dgm:pt modelId="{B5DEB84C-A8E5-438A-AAA1-92ADBE2BA9F1}" type="pres">
      <dgm:prSet presAssocID="{695A9F0F-9B45-4A1D-86DC-2793666253CD}" presName="Parent3" presStyleLbl="revTx" presStyleIdx="2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95EF486-BDBC-4645-B68A-D85F240F13DB}" type="pres">
      <dgm:prSet presAssocID="{542A70AE-920A-4591-9B1B-77C9FBA5E668}" presName="Accent4" presStyleCnt="0"/>
      <dgm:spPr/>
    </dgm:pt>
    <dgm:pt modelId="{46ADB310-BF6E-41F6-930E-26EE4B4481A2}" type="pres">
      <dgm:prSet presAssocID="{542A70AE-920A-4591-9B1B-77C9FBA5E668}" presName="Accent" presStyleLbl="node1" presStyleIdx="3" presStyleCnt="5"/>
      <dgm:spPr/>
    </dgm:pt>
    <dgm:pt modelId="{9C4BD463-4F99-435C-98CC-4B8208F854FE}" type="pres">
      <dgm:prSet presAssocID="{542A70AE-920A-4591-9B1B-77C9FBA5E668}" presName="Parent4" presStyleLbl="revTx" presStyleIdx="3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0B6AF2D-C45D-4686-B263-F1350CC159C1}" type="pres">
      <dgm:prSet presAssocID="{5D7D5ACC-E651-4538-A72A-D6A6391A37B4}" presName="Accent5" presStyleCnt="0"/>
      <dgm:spPr/>
    </dgm:pt>
    <dgm:pt modelId="{E934C579-23DD-412E-B399-8F33E0D11121}" type="pres">
      <dgm:prSet presAssocID="{5D7D5ACC-E651-4538-A72A-D6A6391A37B4}" presName="Accent" presStyleLbl="node1" presStyleIdx="4" presStyleCnt="5"/>
      <dgm:spPr/>
    </dgm:pt>
    <dgm:pt modelId="{ADCAC3C0-5B49-4E40-9CB8-86FB255533DE}" type="pres">
      <dgm:prSet presAssocID="{5D7D5ACC-E651-4538-A72A-D6A6391A37B4}" presName="Parent5" presStyleLbl="revTx" presStyleIdx="4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3A800386-7B6D-47B0-9FC2-FB91BB9F814B}" srcId="{D8A42DB1-19FC-4FD4-9490-71B33AB62EB4}" destId="{695A9F0F-9B45-4A1D-86DC-2793666253CD}" srcOrd="2" destOrd="0" parTransId="{FA9221CE-922E-44EE-8196-820B227DA427}" sibTransId="{B2955668-D165-413B-949B-849BC49BD9D7}"/>
    <dgm:cxn modelId="{96CBAF0D-9D18-48CD-861D-31D6289876E0}" type="presOf" srcId="{695A9F0F-9B45-4A1D-86DC-2793666253CD}" destId="{B5DEB84C-A8E5-438A-AAA1-92ADBE2BA9F1}" srcOrd="0" destOrd="0" presId="urn:microsoft.com/office/officeart/2009/layout/CircleArrowProcess"/>
    <dgm:cxn modelId="{7E9972FB-AC79-41C1-A484-B576381BC1D4}" type="presOf" srcId="{542A70AE-920A-4591-9B1B-77C9FBA5E668}" destId="{9C4BD463-4F99-435C-98CC-4B8208F854FE}" srcOrd="0" destOrd="0" presId="urn:microsoft.com/office/officeart/2009/layout/CircleArrowProcess"/>
    <dgm:cxn modelId="{2118EBB6-B405-4C01-95B9-A146CFDC1173}" type="presOf" srcId="{5D7D5ACC-E651-4538-A72A-D6A6391A37B4}" destId="{ADCAC3C0-5B49-4E40-9CB8-86FB255533DE}" srcOrd="0" destOrd="0" presId="urn:microsoft.com/office/officeart/2009/layout/CircleArrowProcess"/>
    <dgm:cxn modelId="{8FACC6E3-F098-4108-882A-77D3B6A7A491}" srcId="{D8A42DB1-19FC-4FD4-9490-71B33AB62EB4}" destId="{542A70AE-920A-4591-9B1B-77C9FBA5E668}" srcOrd="3" destOrd="0" parTransId="{0D39106E-3D8B-4C09-8EC9-03B8CB38775D}" sibTransId="{8AECBAEC-F8C8-4AEF-A83C-FB1D35ED9CB4}"/>
    <dgm:cxn modelId="{DE901D20-FBB3-4E10-AD46-F792B0CB38E2}" srcId="{D8A42DB1-19FC-4FD4-9490-71B33AB62EB4}" destId="{5D7D5ACC-E651-4538-A72A-D6A6391A37B4}" srcOrd="4" destOrd="0" parTransId="{BEB7A6FC-15CB-43AA-A0C5-06ECBBEB78E0}" sibTransId="{88BB5E39-8F81-4735-9DBC-F888F567DC40}"/>
    <dgm:cxn modelId="{A9172372-3DC3-43E6-A1FC-5A114EAC4FDF}" srcId="{D8A42DB1-19FC-4FD4-9490-71B33AB62EB4}" destId="{63A49704-8D96-4872-863D-638648570222}" srcOrd="1" destOrd="0" parTransId="{677FC3F3-CFF0-4E4F-862B-DB406B5DE506}" sibTransId="{74121E3F-175C-4A2E-9A3F-02D0AEC13CDB}"/>
    <dgm:cxn modelId="{61FE11A9-B175-4946-B2E3-9D48D371F311}" type="presOf" srcId="{D8A42DB1-19FC-4FD4-9490-71B33AB62EB4}" destId="{87C0757E-3D5B-4A8A-A2FA-BB56C7179B97}" srcOrd="0" destOrd="0" presId="urn:microsoft.com/office/officeart/2009/layout/CircleArrowProcess"/>
    <dgm:cxn modelId="{DDC1E774-FD49-4D28-8618-5F50F6E86366}" srcId="{D8A42DB1-19FC-4FD4-9490-71B33AB62EB4}" destId="{FF7AA0FC-7D12-4338-9A75-125C9FFCF097}" srcOrd="0" destOrd="0" parTransId="{7F5E7C8D-9FDC-4EC8-856C-4381189CA883}" sibTransId="{71051265-B849-46D8-8F05-31CFCA7B0710}"/>
    <dgm:cxn modelId="{C4F9A3F6-BCBB-469B-B45A-16E42BE740D5}" type="presOf" srcId="{FF7AA0FC-7D12-4338-9A75-125C9FFCF097}" destId="{D28B96DE-4423-4529-A3F7-0FBD25169D2E}" srcOrd="0" destOrd="0" presId="urn:microsoft.com/office/officeart/2009/layout/CircleArrowProcess"/>
    <dgm:cxn modelId="{501B853D-9E05-4BF9-BD54-54CDCBA5EF33}" type="presOf" srcId="{63A49704-8D96-4872-863D-638648570222}" destId="{A674B2BA-9F8E-4624-AB11-03689B5B2DC9}" srcOrd="0" destOrd="0" presId="urn:microsoft.com/office/officeart/2009/layout/CircleArrowProcess"/>
    <dgm:cxn modelId="{6A41939F-75F0-4679-89F3-14DBE80B8480}" type="presParOf" srcId="{87C0757E-3D5B-4A8A-A2FA-BB56C7179B97}" destId="{53396F63-DA01-4084-BEEE-A0585161E9B0}" srcOrd="0" destOrd="0" presId="urn:microsoft.com/office/officeart/2009/layout/CircleArrowProcess"/>
    <dgm:cxn modelId="{4578A42B-E66F-4B8B-B756-371464A6F6D0}" type="presParOf" srcId="{53396F63-DA01-4084-BEEE-A0585161E9B0}" destId="{37759F29-BF1B-4F43-B401-24EE3C22F0CA}" srcOrd="0" destOrd="0" presId="urn:microsoft.com/office/officeart/2009/layout/CircleArrowProcess"/>
    <dgm:cxn modelId="{FAA277A7-02CB-41E3-A9CB-0A7EC7975109}" type="presParOf" srcId="{87C0757E-3D5B-4A8A-A2FA-BB56C7179B97}" destId="{D28B96DE-4423-4529-A3F7-0FBD25169D2E}" srcOrd="1" destOrd="0" presId="urn:microsoft.com/office/officeart/2009/layout/CircleArrowProcess"/>
    <dgm:cxn modelId="{6B70425C-CE0C-47E9-BF85-249A77C5F70D}" type="presParOf" srcId="{87C0757E-3D5B-4A8A-A2FA-BB56C7179B97}" destId="{2FAD181E-0C83-4B10-A389-600391586F68}" srcOrd="2" destOrd="0" presId="urn:microsoft.com/office/officeart/2009/layout/CircleArrowProcess"/>
    <dgm:cxn modelId="{0D6041A1-56F9-48A2-A374-55EDB7619B29}" type="presParOf" srcId="{2FAD181E-0C83-4B10-A389-600391586F68}" destId="{77144B47-5494-442F-BAC3-242B5402FF96}" srcOrd="0" destOrd="0" presId="urn:microsoft.com/office/officeart/2009/layout/CircleArrowProcess"/>
    <dgm:cxn modelId="{41D3F7BA-0490-47F3-9A1D-C7965127A05B}" type="presParOf" srcId="{87C0757E-3D5B-4A8A-A2FA-BB56C7179B97}" destId="{A674B2BA-9F8E-4624-AB11-03689B5B2DC9}" srcOrd="3" destOrd="0" presId="urn:microsoft.com/office/officeart/2009/layout/CircleArrowProcess"/>
    <dgm:cxn modelId="{691DCA04-B133-46E2-BAAC-610B9120302D}" type="presParOf" srcId="{87C0757E-3D5B-4A8A-A2FA-BB56C7179B97}" destId="{88ADDDB2-DCCB-419A-A06F-A6233496D00C}" srcOrd="4" destOrd="0" presId="urn:microsoft.com/office/officeart/2009/layout/CircleArrowProcess"/>
    <dgm:cxn modelId="{D14CF359-FACC-4AC4-9F2D-66741A9C506D}" type="presParOf" srcId="{88ADDDB2-DCCB-419A-A06F-A6233496D00C}" destId="{B3AFFBA6-3BE9-4557-BCE4-313DA56D00B8}" srcOrd="0" destOrd="0" presId="urn:microsoft.com/office/officeart/2009/layout/CircleArrowProcess"/>
    <dgm:cxn modelId="{86BE6E8F-928A-4DDB-B8CD-93003BF8FC29}" type="presParOf" srcId="{87C0757E-3D5B-4A8A-A2FA-BB56C7179B97}" destId="{B5DEB84C-A8E5-438A-AAA1-92ADBE2BA9F1}" srcOrd="5" destOrd="0" presId="urn:microsoft.com/office/officeart/2009/layout/CircleArrowProcess"/>
    <dgm:cxn modelId="{2E2BFF79-0255-4888-BFE0-C41A747D2E85}" type="presParOf" srcId="{87C0757E-3D5B-4A8A-A2FA-BB56C7179B97}" destId="{B95EF486-BDBC-4645-B68A-D85F240F13DB}" srcOrd="6" destOrd="0" presId="urn:microsoft.com/office/officeart/2009/layout/CircleArrowProcess"/>
    <dgm:cxn modelId="{EE3A0DF3-C135-422C-A0E4-1CC90EA4F487}" type="presParOf" srcId="{B95EF486-BDBC-4645-B68A-D85F240F13DB}" destId="{46ADB310-BF6E-41F6-930E-26EE4B4481A2}" srcOrd="0" destOrd="0" presId="urn:microsoft.com/office/officeart/2009/layout/CircleArrowProcess"/>
    <dgm:cxn modelId="{FFEC36BA-CF37-49EF-8FB7-C491E187C295}" type="presParOf" srcId="{87C0757E-3D5B-4A8A-A2FA-BB56C7179B97}" destId="{9C4BD463-4F99-435C-98CC-4B8208F854FE}" srcOrd="7" destOrd="0" presId="urn:microsoft.com/office/officeart/2009/layout/CircleArrowProcess"/>
    <dgm:cxn modelId="{DDD15050-D792-4ECC-9BEC-900F8FE360D6}" type="presParOf" srcId="{87C0757E-3D5B-4A8A-A2FA-BB56C7179B97}" destId="{50B6AF2D-C45D-4686-B263-F1350CC159C1}" srcOrd="8" destOrd="0" presId="urn:microsoft.com/office/officeart/2009/layout/CircleArrowProcess"/>
    <dgm:cxn modelId="{832A06A4-5A24-488E-9A0F-01E2F61EA649}" type="presParOf" srcId="{50B6AF2D-C45D-4686-B263-F1350CC159C1}" destId="{E934C579-23DD-412E-B399-8F33E0D11121}" srcOrd="0" destOrd="0" presId="urn:microsoft.com/office/officeart/2009/layout/CircleArrowProcess"/>
    <dgm:cxn modelId="{34A33628-4C0D-42A2-B377-6CF8CB7FC9C7}" type="presParOf" srcId="{87C0757E-3D5B-4A8A-A2FA-BB56C7179B97}" destId="{ADCAC3C0-5B49-4E40-9CB8-86FB255533DE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8A42DB1-19FC-4FD4-9490-71B33AB62EB4}" type="doc">
      <dgm:prSet loTypeId="urn:microsoft.com/office/officeart/2009/layout/CircleArrowProcess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F7AA0FC-7D12-4338-9A75-125C9FFCF097}">
      <dgm:prSet phldrT="[Text]"/>
      <dgm:spPr/>
      <dgm:t>
        <a:bodyPr/>
        <a:lstStyle/>
        <a:p>
          <a:r>
            <a:rPr lang="en-GB" b="0" dirty="0" smtClean="0">
              <a:solidFill>
                <a:schemeClr val="tx1"/>
              </a:solidFill>
            </a:rPr>
            <a:t>What’s Our Message?</a:t>
          </a:r>
          <a:endParaRPr lang="en-GB" b="0" dirty="0">
            <a:solidFill>
              <a:schemeClr val="tx1"/>
            </a:solidFill>
          </a:endParaRPr>
        </a:p>
      </dgm:t>
    </dgm:pt>
    <dgm:pt modelId="{7F5E7C8D-9FDC-4EC8-856C-4381189CA883}" type="parTrans" cxnId="{DDC1E774-FD49-4D28-8618-5F50F6E86366}">
      <dgm:prSet/>
      <dgm:spPr/>
      <dgm:t>
        <a:bodyPr/>
        <a:lstStyle/>
        <a:p>
          <a:endParaRPr lang="en-GB"/>
        </a:p>
      </dgm:t>
    </dgm:pt>
    <dgm:pt modelId="{71051265-B849-46D8-8F05-31CFCA7B0710}" type="sibTrans" cxnId="{DDC1E774-FD49-4D28-8618-5F50F6E86366}">
      <dgm:prSet/>
      <dgm:spPr/>
      <dgm:t>
        <a:bodyPr/>
        <a:lstStyle/>
        <a:p>
          <a:endParaRPr lang="en-GB"/>
        </a:p>
      </dgm:t>
    </dgm:pt>
    <dgm:pt modelId="{63A49704-8D96-4872-863D-638648570222}">
      <dgm:prSet phldrT="[Text]"/>
      <dgm:spPr/>
      <dgm:t>
        <a:bodyPr/>
        <a:lstStyle/>
        <a:p>
          <a:r>
            <a:rPr lang="en-GB" b="1" dirty="0" smtClean="0">
              <a:solidFill>
                <a:srgbClr val="FF0000"/>
              </a:solidFill>
            </a:rPr>
            <a:t>What Organisations have to hear it?</a:t>
          </a:r>
          <a:endParaRPr lang="en-GB" b="1" dirty="0">
            <a:solidFill>
              <a:srgbClr val="FF0000"/>
            </a:solidFill>
          </a:endParaRPr>
        </a:p>
      </dgm:t>
    </dgm:pt>
    <dgm:pt modelId="{677FC3F3-CFF0-4E4F-862B-DB406B5DE506}" type="parTrans" cxnId="{A9172372-3DC3-43E6-A1FC-5A114EAC4FDF}">
      <dgm:prSet/>
      <dgm:spPr/>
      <dgm:t>
        <a:bodyPr/>
        <a:lstStyle/>
        <a:p>
          <a:endParaRPr lang="en-GB"/>
        </a:p>
      </dgm:t>
    </dgm:pt>
    <dgm:pt modelId="{74121E3F-175C-4A2E-9A3F-02D0AEC13CDB}" type="sibTrans" cxnId="{A9172372-3DC3-43E6-A1FC-5A114EAC4FDF}">
      <dgm:prSet/>
      <dgm:spPr/>
      <dgm:t>
        <a:bodyPr/>
        <a:lstStyle/>
        <a:p>
          <a:endParaRPr lang="en-GB"/>
        </a:p>
      </dgm:t>
    </dgm:pt>
    <dgm:pt modelId="{695A9F0F-9B45-4A1D-86DC-2793666253CD}">
      <dgm:prSet phldrT="[Text]"/>
      <dgm:spPr/>
      <dgm:t>
        <a:bodyPr/>
        <a:lstStyle/>
        <a:p>
          <a:r>
            <a:rPr lang="en-GB" dirty="0" smtClean="0"/>
            <a:t>Who are key decision makers?</a:t>
          </a:r>
          <a:endParaRPr lang="en-GB" dirty="0"/>
        </a:p>
      </dgm:t>
    </dgm:pt>
    <dgm:pt modelId="{FA9221CE-922E-44EE-8196-820B227DA427}" type="parTrans" cxnId="{3A800386-7B6D-47B0-9FC2-FB91BB9F814B}">
      <dgm:prSet/>
      <dgm:spPr/>
      <dgm:t>
        <a:bodyPr/>
        <a:lstStyle/>
        <a:p>
          <a:endParaRPr lang="en-GB"/>
        </a:p>
      </dgm:t>
    </dgm:pt>
    <dgm:pt modelId="{B2955668-D165-413B-949B-849BC49BD9D7}" type="sibTrans" cxnId="{3A800386-7B6D-47B0-9FC2-FB91BB9F814B}">
      <dgm:prSet/>
      <dgm:spPr/>
      <dgm:t>
        <a:bodyPr/>
        <a:lstStyle/>
        <a:p>
          <a:endParaRPr lang="en-GB"/>
        </a:p>
      </dgm:t>
    </dgm:pt>
    <dgm:pt modelId="{5D7D5ACC-E651-4538-A72A-D6A6391A37B4}">
      <dgm:prSet phldrT="[Text]"/>
      <dgm:spPr/>
      <dgm:t>
        <a:bodyPr/>
        <a:lstStyle/>
        <a:p>
          <a:r>
            <a:rPr lang="en-GB" dirty="0" smtClean="0"/>
            <a:t>When do we get to them?</a:t>
          </a:r>
          <a:endParaRPr lang="en-GB" dirty="0"/>
        </a:p>
      </dgm:t>
    </dgm:pt>
    <dgm:pt modelId="{BEB7A6FC-15CB-43AA-A0C5-06ECBBEB78E0}" type="parTrans" cxnId="{DE901D20-FBB3-4E10-AD46-F792B0CB38E2}">
      <dgm:prSet/>
      <dgm:spPr/>
      <dgm:t>
        <a:bodyPr/>
        <a:lstStyle/>
        <a:p>
          <a:endParaRPr lang="en-GB"/>
        </a:p>
      </dgm:t>
    </dgm:pt>
    <dgm:pt modelId="{88BB5E39-8F81-4735-9DBC-F888F567DC40}" type="sibTrans" cxnId="{DE901D20-FBB3-4E10-AD46-F792B0CB38E2}">
      <dgm:prSet/>
      <dgm:spPr/>
      <dgm:t>
        <a:bodyPr/>
        <a:lstStyle/>
        <a:p>
          <a:endParaRPr lang="en-GB"/>
        </a:p>
      </dgm:t>
    </dgm:pt>
    <dgm:pt modelId="{542A70AE-920A-4591-9B1B-77C9FBA5E668}">
      <dgm:prSet phldrT="[Text]"/>
      <dgm:spPr/>
      <dgm:t>
        <a:bodyPr/>
        <a:lstStyle/>
        <a:p>
          <a:r>
            <a:rPr lang="en-GB" dirty="0" smtClean="0"/>
            <a:t>How do we get to them?</a:t>
          </a:r>
          <a:endParaRPr lang="en-GB" dirty="0"/>
        </a:p>
      </dgm:t>
    </dgm:pt>
    <dgm:pt modelId="{0D39106E-3D8B-4C09-8EC9-03B8CB38775D}" type="parTrans" cxnId="{8FACC6E3-F098-4108-882A-77D3B6A7A491}">
      <dgm:prSet/>
      <dgm:spPr/>
      <dgm:t>
        <a:bodyPr/>
        <a:lstStyle/>
        <a:p>
          <a:endParaRPr lang="en-GB"/>
        </a:p>
      </dgm:t>
    </dgm:pt>
    <dgm:pt modelId="{8AECBAEC-F8C8-4AEF-A83C-FB1D35ED9CB4}" type="sibTrans" cxnId="{8FACC6E3-F098-4108-882A-77D3B6A7A491}">
      <dgm:prSet/>
      <dgm:spPr/>
      <dgm:t>
        <a:bodyPr/>
        <a:lstStyle/>
        <a:p>
          <a:endParaRPr lang="en-GB"/>
        </a:p>
      </dgm:t>
    </dgm:pt>
    <dgm:pt modelId="{87C0757E-3D5B-4A8A-A2FA-BB56C7179B97}" type="pres">
      <dgm:prSet presAssocID="{D8A42DB1-19FC-4FD4-9490-71B33AB62EB4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53396F63-DA01-4084-BEEE-A0585161E9B0}" type="pres">
      <dgm:prSet presAssocID="{FF7AA0FC-7D12-4338-9A75-125C9FFCF097}" presName="Accent1" presStyleCnt="0"/>
      <dgm:spPr/>
    </dgm:pt>
    <dgm:pt modelId="{37759F29-BF1B-4F43-B401-24EE3C22F0CA}" type="pres">
      <dgm:prSet presAssocID="{FF7AA0FC-7D12-4338-9A75-125C9FFCF097}" presName="Accent" presStyleLbl="node1" presStyleIdx="0" presStyleCnt="5"/>
      <dgm:spPr/>
    </dgm:pt>
    <dgm:pt modelId="{D28B96DE-4423-4529-A3F7-0FBD25169D2E}" type="pres">
      <dgm:prSet presAssocID="{FF7AA0FC-7D12-4338-9A75-125C9FFCF097}" presName="Parent1" presStyleLbl="revTx" presStyleIdx="0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FAD181E-0C83-4B10-A389-600391586F68}" type="pres">
      <dgm:prSet presAssocID="{63A49704-8D96-4872-863D-638648570222}" presName="Accent2" presStyleCnt="0"/>
      <dgm:spPr/>
    </dgm:pt>
    <dgm:pt modelId="{77144B47-5494-442F-BAC3-242B5402FF96}" type="pres">
      <dgm:prSet presAssocID="{63A49704-8D96-4872-863D-638648570222}" presName="Accent" presStyleLbl="node1" presStyleIdx="1" presStyleCnt="5"/>
      <dgm:spPr/>
    </dgm:pt>
    <dgm:pt modelId="{A674B2BA-9F8E-4624-AB11-03689B5B2DC9}" type="pres">
      <dgm:prSet presAssocID="{63A49704-8D96-4872-863D-638648570222}" presName="Parent2" presStyleLbl="revTx" presStyleIdx="1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8ADDDB2-DCCB-419A-A06F-A6233496D00C}" type="pres">
      <dgm:prSet presAssocID="{695A9F0F-9B45-4A1D-86DC-2793666253CD}" presName="Accent3" presStyleCnt="0"/>
      <dgm:spPr/>
    </dgm:pt>
    <dgm:pt modelId="{B3AFFBA6-3BE9-4557-BCE4-313DA56D00B8}" type="pres">
      <dgm:prSet presAssocID="{695A9F0F-9B45-4A1D-86DC-2793666253CD}" presName="Accent" presStyleLbl="node1" presStyleIdx="2" presStyleCnt="5"/>
      <dgm:spPr/>
    </dgm:pt>
    <dgm:pt modelId="{B5DEB84C-A8E5-438A-AAA1-92ADBE2BA9F1}" type="pres">
      <dgm:prSet presAssocID="{695A9F0F-9B45-4A1D-86DC-2793666253CD}" presName="Parent3" presStyleLbl="revTx" presStyleIdx="2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95EF486-BDBC-4645-B68A-D85F240F13DB}" type="pres">
      <dgm:prSet presAssocID="{542A70AE-920A-4591-9B1B-77C9FBA5E668}" presName="Accent4" presStyleCnt="0"/>
      <dgm:spPr/>
    </dgm:pt>
    <dgm:pt modelId="{46ADB310-BF6E-41F6-930E-26EE4B4481A2}" type="pres">
      <dgm:prSet presAssocID="{542A70AE-920A-4591-9B1B-77C9FBA5E668}" presName="Accent" presStyleLbl="node1" presStyleIdx="3" presStyleCnt="5"/>
      <dgm:spPr/>
    </dgm:pt>
    <dgm:pt modelId="{9C4BD463-4F99-435C-98CC-4B8208F854FE}" type="pres">
      <dgm:prSet presAssocID="{542A70AE-920A-4591-9B1B-77C9FBA5E668}" presName="Parent4" presStyleLbl="revTx" presStyleIdx="3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0B6AF2D-C45D-4686-B263-F1350CC159C1}" type="pres">
      <dgm:prSet presAssocID="{5D7D5ACC-E651-4538-A72A-D6A6391A37B4}" presName="Accent5" presStyleCnt="0"/>
      <dgm:spPr/>
    </dgm:pt>
    <dgm:pt modelId="{E934C579-23DD-412E-B399-8F33E0D11121}" type="pres">
      <dgm:prSet presAssocID="{5D7D5ACC-E651-4538-A72A-D6A6391A37B4}" presName="Accent" presStyleLbl="node1" presStyleIdx="4" presStyleCnt="5"/>
      <dgm:spPr/>
    </dgm:pt>
    <dgm:pt modelId="{ADCAC3C0-5B49-4E40-9CB8-86FB255533DE}" type="pres">
      <dgm:prSet presAssocID="{5D7D5ACC-E651-4538-A72A-D6A6391A37B4}" presName="Parent5" presStyleLbl="revTx" presStyleIdx="4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3A800386-7B6D-47B0-9FC2-FB91BB9F814B}" srcId="{D8A42DB1-19FC-4FD4-9490-71B33AB62EB4}" destId="{695A9F0F-9B45-4A1D-86DC-2793666253CD}" srcOrd="2" destOrd="0" parTransId="{FA9221CE-922E-44EE-8196-820B227DA427}" sibTransId="{B2955668-D165-413B-949B-849BC49BD9D7}"/>
    <dgm:cxn modelId="{D17A45D7-9251-4D2A-9427-E0B315D18DF8}" type="presOf" srcId="{63A49704-8D96-4872-863D-638648570222}" destId="{A674B2BA-9F8E-4624-AB11-03689B5B2DC9}" srcOrd="0" destOrd="0" presId="urn:microsoft.com/office/officeart/2009/layout/CircleArrowProcess"/>
    <dgm:cxn modelId="{8FACC6E3-F098-4108-882A-77D3B6A7A491}" srcId="{D8A42DB1-19FC-4FD4-9490-71B33AB62EB4}" destId="{542A70AE-920A-4591-9B1B-77C9FBA5E668}" srcOrd="3" destOrd="0" parTransId="{0D39106E-3D8B-4C09-8EC9-03B8CB38775D}" sibTransId="{8AECBAEC-F8C8-4AEF-A83C-FB1D35ED9CB4}"/>
    <dgm:cxn modelId="{DE901D20-FBB3-4E10-AD46-F792B0CB38E2}" srcId="{D8A42DB1-19FC-4FD4-9490-71B33AB62EB4}" destId="{5D7D5ACC-E651-4538-A72A-D6A6391A37B4}" srcOrd="4" destOrd="0" parTransId="{BEB7A6FC-15CB-43AA-A0C5-06ECBBEB78E0}" sibTransId="{88BB5E39-8F81-4735-9DBC-F888F567DC40}"/>
    <dgm:cxn modelId="{7591B764-558D-47F0-AC47-5D6D64014157}" type="presOf" srcId="{695A9F0F-9B45-4A1D-86DC-2793666253CD}" destId="{B5DEB84C-A8E5-438A-AAA1-92ADBE2BA9F1}" srcOrd="0" destOrd="0" presId="urn:microsoft.com/office/officeart/2009/layout/CircleArrowProcess"/>
    <dgm:cxn modelId="{B90138ED-7641-4876-AC1D-1B68B904B1C8}" type="presOf" srcId="{5D7D5ACC-E651-4538-A72A-D6A6391A37B4}" destId="{ADCAC3C0-5B49-4E40-9CB8-86FB255533DE}" srcOrd="0" destOrd="0" presId="urn:microsoft.com/office/officeart/2009/layout/CircleArrowProcess"/>
    <dgm:cxn modelId="{D65E3202-FEEC-494D-8D4C-ECA5F114A6F2}" type="presOf" srcId="{D8A42DB1-19FC-4FD4-9490-71B33AB62EB4}" destId="{87C0757E-3D5B-4A8A-A2FA-BB56C7179B97}" srcOrd="0" destOrd="0" presId="urn:microsoft.com/office/officeart/2009/layout/CircleArrowProcess"/>
    <dgm:cxn modelId="{467D9683-6396-4D75-8862-2652907E6195}" type="presOf" srcId="{FF7AA0FC-7D12-4338-9A75-125C9FFCF097}" destId="{D28B96DE-4423-4529-A3F7-0FBD25169D2E}" srcOrd="0" destOrd="0" presId="urn:microsoft.com/office/officeart/2009/layout/CircleArrowProcess"/>
    <dgm:cxn modelId="{A9172372-3DC3-43E6-A1FC-5A114EAC4FDF}" srcId="{D8A42DB1-19FC-4FD4-9490-71B33AB62EB4}" destId="{63A49704-8D96-4872-863D-638648570222}" srcOrd="1" destOrd="0" parTransId="{677FC3F3-CFF0-4E4F-862B-DB406B5DE506}" sibTransId="{74121E3F-175C-4A2E-9A3F-02D0AEC13CDB}"/>
    <dgm:cxn modelId="{02434D3F-4CA2-4139-8B66-5C7821E0BC49}" type="presOf" srcId="{542A70AE-920A-4591-9B1B-77C9FBA5E668}" destId="{9C4BD463-4F99-435C-98CC-4B8208F854FE}" srcOrd="0" destOrd="0" presId="urn:microsoft.com/office/officeart/2009/layout/CircleArrowProcess"/>
    <dgm:cxn modelId="{DDC1E774-FD49-4D28-8618-5F50F6E86366}" srcId="{D8A42DB1-19FC-4FD4-9490-71B33AB62EB4}" destId="{FF7AA0FC-7D12-4338-9A75-125C9FFCF097}" srcOrd="0" destOrd="0" parTransId="{7F5E7C8D-9FDC-4EC8-856C-4381189CA883}" sibTransId="{71051265-B849-46D8-8F05-31CFCA7B0710}"/>
    <dgm:cxn modelId="{FA4E3ADB-A120-48C1-91C2-4791D9AA85BF}" type="presParOf" srcId="{87C0757E-3D5B-4A8A-A2FA-BB56C7179B97}" destId="{53396F63-DA01-4084-BEEE-A0585161E9B0}" srcOrd="0" destOrd="0" presId="urn:microsoft.com/office/officeart/2009/layout/CircleArrowProcess"/>
    <dgm:cxn modelId="{5193E941-0E6F-479F-94B0-EB3DE2C115FE}" type="presParOf" srcId="{53396F63-DA01-4084-BEEE-A0585161E9B0}" destId="{37759F29-BF1B-4F43-B401-24EE3C22F0CA}" srcOrd="0" destOrd="0" presId="urn:microsoft.com/office/officeart/2009/layout/CircleArrowProcess"/>
    <dgm:cxn modelId="{F1A94DA5-678C-4BDA-ABB9-7D8DAEA4CA04}" type="presParOf" srcId="{87C0757E-3D5B-4A8A-A2FA-BB56C7179B97}" destId="{D28B96DE-4423-4529-A3F7-0FBD25169D2E}" srcOrd="1" destOrd="0" presId="urn:microsoft.com/office/officeart/2009/layout/CircleArrowProcess"/>
    <dgm:cxn modelId="{BB0D7A51-1229-4368-8C6F-CEE896C62A36}" type="presParOf" srcId="{87C0757E-3D5B-4A8A-A2FA-BB56C7179B97}" destId="{2FAD181E-0C83-4B10-A389-600391586F68}" srcOrd="2" destOrd="0" presId="urn:microsoft.com/office/officeart/2009/layout/CircleArrowProcess"/>
    <dgm:cxn modelId="{BBB23490-B2C6-4225-B3A1-094CD7B2C878}" type="presParOf" srcId="{2FAD181E-0C83-4B10-A389-600391586F68}" destId="{77144B47-5494-442F-BAC3-242B5402FF96}" srcOrd="0" destOrd="0" presId="urn:microsoft.com/office/officeart/2009/layout/CircleArrowProcess"/>
    <dgm:cxn modelId="{4AC704F6-0C54-4BB8-8D31-7F7E12B03E9B}" type="presParOf" srcId="{87C0757E-3D5B-4A8A-A2FA-BB56C7179B97}" destId="{A674B2BA-9F8E-4624-AB11-03689B5B2DC9}" srcOrd="3" destOrd="0" presId="urn:microsoft.com/office/officeart/2009/layout/CircleArrowProcess"/>
    <dgm:cxn modelId="{90AC696D-5F8E-4BE9-BA49-E0D9FD7BB7D2}" type="presParOf" srcId="{87C0757E-3D5B-4A8A-A2FA-BB56C7179B97}" destId="{88ADDDB2-DCCB-419A-A06F-A6233496D00C}" srcOrd="4" destOrd="0" presId="urn:microsoft.com/office/officeart/2009/layout/CircleArrowProcess"/>
    <dgm:cxn modelId="{4727346A-C4C3-42E2-86B5-97B15A579EA7}" type="presParOf" srcId="{88ADDDB2-DCCB-419A-A06F-A6233496D00C}" destId="{B3AFFBA6-3BE9-4557-BCE4-313DA56D00B8}" srcOrd="0" destOrd="0" presId="urn:microsoft.com/office/officeart/2009/layout/CircleArrowProcess"/>
    <dgm:cxn modelId="{57BCF2C6-51AF-4AA4-9AE4-C63FF6D5A717}" type="presParOf" srcId="{87C0757E-3D5B-4A8A-A2FA-BB56C7179B97}" destId="{B5DEB84C-A8E5-438A-AAA1-92ADBE2BA9F1}" srcOrd="5" destOrd="0" presId="urn:microsoft.com/office/officeart/2009/layout/CircleArrowProcess"/>
    <dgm:cxn modelId="{CE10949E-EA44-4E56-9B64-255AE36042ED}" type="presParOf" srcId="{87C0757E-3D5B-4A8A-A2FA-BB56C7179B97}" destId="{B95EF486-BDBC-4645-B68A-D85F240F13DB}" srcOrd="6" destOrd="0" presId="urn:microsoft.com/office/officeart/2009/layout/CircleArrowProcess"/>
    <dgm:cxn modelId="{412F3D1B-FF59-45D4-B229-33EE421FBA60}" type="presParOf" srcId="{B95EF486-BDBC-4645-B68A-D85F240F13DB}" destId="{46ADB310-BF6E-41F6-930E-26EE4B4481A2}" srcOrd="0" destOrd="0" presId="urn:microsoft.com/office/officeart/2009/layout/CircleArrowProcess"/>
    <dgm:cxn modelId="{CE7A5D49-692E-4A53-84CE-7EC6C223F0AE}" type="presParOf" srcId="{87C0757E-3D5B-4A8A-A2FA-BB56C7179B97}" destId="{9C4BD463-4F99-435C-98CC-4B8208F854FE}" srcOrd="7" destOrd="0" presId="urn:microsoft.com/office/officeart/2009/layout/CircleArrowProcess"/>
    <dgm:cxn modelId="{AAFBD157-ABC5-4364-9AC1-6A2BEB86DEF8}" type="presParOf" srcId="{87C0757E-3D5B-4A8A-A2FA-BB56C7179B97}" destId="{50B6AF2D-C45D-4686-B263-F1350CC159C1}" srcOrd="8" destOrd="0" presId="urn:microsoft.com/office/officeart/2009/layout/CircleArrowProcess"/>
    <dgm:cxn modelId="{F9D976C5-E1F3-433E-A0CE-7F23DCDD5427}" type="presParOf" srcId="{50B6AF2D-C45D-4686-B263-F1350CC159C1}" destId="{E934C579-23DD-412E-B399-8F33E0D11121}" srcOrd="0" destOrd="0" presId="urn:microsoft.com/office/officeart/2009/layout/CircleArrowProcess"/>
    <dgm:cxn modelId="{AD43E9BA-96F7-4354-AA5A-3D4E83D5D90C}" type="presParOf" srcId="{87C0757E-3D5B-4A8A-A2FA-BB56C7179B97}" destId="{ADCAC3C0-5B49-4E40-9CB8-86FB255533DE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F159A85-1061-4B35-9DAD-62AE3DD65670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9682A49-ABAC-419D-BA42-AA433E506E4C}">
      <dgm:prSet phldrT="[Text]"/>
      <dgm:spPr/>
      <dgm:t>
        <a:bodyPr/>
        <a:lstStyle/>
        <a:p>
          <a:r>
            <a:rPr lang="en-GB" dirty="0" smtClean="0"/>
            <a:t>Festival Family</a:t>
          </a:r>
          <a:endParaRPr lang="en-GB" dirty="0"/>
        </a:p>
      </dgm:t>
    </dgm:pt>
    <dgm:pt modelId="{C6B4BAFB-3001-4EAA-96D7-2766776AD6A9}" type="parTrans" cxnId="{BA3329F6-2DC8-4E71-A4D8-923E232F541C}">
      <dgm:prSet/>
      <dgm:spPr/>
      <dgm:t>
        <a:bodyPr/>
        <a:lstStyle/>
        <a:p>
          <a:endParaRPr lang="en-GB"/>
        </a:p>
      </dgm:t>
    </dgm:pt>
    <dgm:pt modelId="{CF2D9AC6-A4BC-4453-80DA-83D4224C472B}" type="sibTrans" cxnId="{BA3329F6-2DC8-4E71-A4D8-923E232F541C}">
      <dgm:prSet/>
      <dgm:spPr/>
      <dgm:t>
        <a:bodyPr/>
        <a:lstStyle/>
        <a:p>
          <a:endParaRPr lang="en-GB"/>
        </a:p>
      </dgm:t>
    </dgm:pt>
    <dgm:pt modelId="{CB6FA757-0891-4827-BB76-4BE7EB70C8DD}">
      <dgm:prSet phldrT="[Text]"/>
      <dgm:spPr/>
      <dgm:t>
        <a:bodyPr/>
        <a:lstStyle/>
        <a:p>
          <a:r>
            <a:rPr lang="en-GB" dirty="0" smtClean="0"/>
            <a:t>Political Sector</a:t>
          </a:r>
          <a:endParaRPr lang="en-GB" dirty="0"/>
        </a:p>
      </dgm:t>
    </dgm:pt>
    <dgm:pt modelId="{1142AAAC-D566-4AB6-BFE7-7714B8CF0DF5}" type="parTrans" cxnId="{5C2BB1BD-2ED1-4827-BD51-6DE9569998E5}">
      <dgm:prSet/>
      <dgm:spPr/>
      <dgm:t>
        <a:bodyPr/>
        <a:lstStyle/>
        <a:p>
          <a:endParaRPr lang="en-GB"/>
        </a:p>
      </dgm:t>
    </dgm:pt>
    <dgm:pt modelId="{DD93CE6B-A2E9-4E76-8CC9-66C574EF2928}" type="sibTrans" cxnId="{5C2BB1BD-2ED1-4827-BD51-6DE9569998E5}">
      <dgm:prSet/>
      <dgm:spPr/>
      <dgm:t>
        <a:bodyPr/>
        <a:lstStyle/>
        <a:p>
          <a:endParaRPr lang="en-GB"/>
        </a:p>
      </dgm:t>
    </dgm:pt>
    <dgm:pt modelId="{899986D5-1DE2-43D0-BE80-9048A48D76A2}">
      <dgm:prSet phldrT="[Text]"/>
      <dgm:spPr/>
      <dgm:t>
        <a:bodyPr/>
        <a:lstStyle/>
        <a:p>
          <a:r>
            <a:rPr lang="en-GB" dirty="0" smtClean="0"/>
            <a:t>Funding Sector</a:t>
          </a:r>
          <a:endParaRPr lang="en-GB" dirty="0"/>
        </a:p>
      </dgm:t>
    </dgm:pt>
    <dgm:pt modelId="{24596B29-AFC6-44E7-8815-2B64A2422E8F}" type="parTrans" cxnId="{C5E31977-6076-4D3E-A810-1FBC94E9BB02}">
      <dgm:prSet/>
      <dgm:spPr/>
      <dgm:t>
        <a:bodyPr/>
        <a:lstStyle/>
        <a:p>
          <a:endParaRPr lang="en-GB"/>
        </a:p>
      </dgm:t>
    </dgm:pt>
    <dgm:pt modelId="{88A2B44E-DBF7-46E0-92F4-13EFA1998A16}" type="sibTrans" cxnId="{C5E31977-6076-4D3E-A810-1FBC94E9BB02}">
      <dgm:prSet/>
      <dgm:spPr/>
      <dgm:t>
        <a:bodyPr/>
        <a:lstStyle/>
        <a:p>
          <a:endParaRPr lang="en-GB"/>
        </a:p>
      </dgm:t>
    </dgm:pt>
    <dgm:pt modelId="{7EFAC4E4-C329-435A-BE56-AB947BD417B1}">
      <dgm:prSet phldrT="[Text]"/>
      <dgm:spPr/>
      <dgm:t>
        <a:bodyPr/>
        <a:lstStyle/>
        <a:p>
          <a:r>
            <a:rPr lang="en-GB" dirty="0" smtClean="0"/>
            <a:t>Tourism Sector</a:t>
          </a:r>
          <a:endParaRPr lang="en-GB" dirty="0"/>
        </a:p>
      </dgm:t>
    </dgm:pt>
    <dgm:pt modelId="{893724C1-C2A8-45E7-8E51-AF432C86C1D0}" type="parTrans" cxnId="{FB93E201-0DFA-462F-A468-A8ED9007A3EA}">
      <dgm:prSet/>
      <dgm:spPr/>
      <dgm:t>
        <a:bodyPr/>
        <a:lstStyle/>
        <a:p>
          <a:endParaRPr lang="en-GB"/>
        </a:p>
      </dgm:t>
    </dgm:pt>
    <dgm:pt modelId="{BF677721-0460-45EC-91E6-D7E15946A1E0}" type="sibTrans" cxnId="{FB93E201-0DFA-462F-A468-A8ED9007A3EA}">
      <dgm:prSet/>
      <dgm:spPr/>
      <dgm:t>
        <a:bodyPr/>
        <a:lstStyle/>
        <a:p>
          <a:endParaRPr lang="en-GB"/>
        </a:p>
      </dgm:t>
    </dgm:pt>
    <dgm:pt modelId="{A7EB7B04-F33A-46A8-A397-3D451F510538}">
      <dgm:prSet phldrT="[Text]"/>
      <dgm:spPr/>
      <dgm:t>
        <a:bodyPr/>
        <a:lstStyle/>
        <a:p>
          <a:r>
            <a:rPr lang="en-GB" dirty="0" smtClean="0"/>
            <a:t>Media Sector</a:t>
          </a:r>
          <a:endParaRPr lang="en-GB" dirty="0"/>
        </a:p>
      </dgm:t>
    </dgm:pt>
    <dgm:pt modelId="{132F2382-FADF-4B8F-A774-33303810D49C}" type="parTrans" cxnId="{E875820E-6140-4219-9B89-38E6E544F5DD}">
      <dgm:prSet/>
      <dgm:spPr/>
      <dgm:t>
        <a:bodyPr/>
        <a:lstStyle/>
        <a:p>
          <a:endParaRPr lang="en-GB"/>
        </a:p>
      </dgm:t>
    </dgm:pt>
    <dgm:pt modelId="{1D07D7DE-9492-4223-B37F-493C4CDDBBE4}" type="sibTrans" cxnId="{E875820E-6140-4219-9B89-38E6E544F5DD}">
      <dgm:prSet/>
      <dgm:spPr/>
      <dgm:t>
        <a:bodyPr/>
        <a:lstStyle/>
        <a:p>
          <a:endParaRPr lang="en-GB"/>
        </a:p>
      </dgm:t>
    </dgm:pt>
    <dgm:pt modelId="{D8EEF63C-2754-4D8C-88FA-E63E11E46BE1}" type="pres">
      <dgm:prSet presAssocID="{7F159A85-1061-4B35-9DAD-62AE3DD65670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CE71D3D9-9F0B-4815-97D1-58461227EE6F}" type="pres">
      <dgm:prSet presAssocID="{99682A49-ABAC-419D-BA42-AA433E506E4C}" presName="circle1" presStyleLbl="node1" presStyleIdx="0" presStyleCnt="5"/>
      <dgm:spPr/>
    </dgm:pt>
    <dgm:pt modelId="{3D00DF43-AD5F-4B83-B152-FCAAA4515AC9}" type="pres">
      <dgm:prSet presAssocID="{99682A49-ABAC-419D-BA42-AA433E506E4C}" presName="space" presStyleCnt="0"/>
      <dgm:spPr/>
    </dgm:pt>
    <dgm:pt modelId="{A012558B-5E87-40AC-9D48-FBC6DEC7F29A}" type="pres">
      <dgm:prSet presAssocID="{99682A49-ABAC-419D-BA42-AA433E506E4C}" presName="rect1" presStyleLbl="alignAcc1" presStyleIdx="0" presStyleCnt="5"/>
      <dgm:spPr/>
    </dgm:pt>
    <dgm:pt modelId="{F5E1C7B7-EF8E-49AC-A3F9-ED54C45AD80C}" type="pres">
      <dgm:prSet presAssocID="{CB6FA757-0891-4827-BB76-4BE7EB70C8DD}" presName="vertSpace2" presStyleLbl="node1" presStyleIdx="0" presStyleCnt="5"/>
      <dgm:spPr/>
    </dgm:pt>
    <dgm:pt modelId="{BFC06567-EFEB-4D53-B2A3-753581BCED2C}" type="pres">
      <dgm:prSet presAssocID="{CB6FA757-0891-4827-BB76-4BE7EB70C8DD}" presName="circle2" presStyleLbl="node1" presStyleIdx="1" presStyleCnt="5"/>
      <dgm:spPr/>
    </dgm:pt>
    <dgm:pt modelId="{B66E081D-4C87-46D5-BE14-85D205AF50FC}" type="pres">
      <dgm:prSet presAssocID="{CB6FA757-0891-4827-BB76-4BE7EB70C8DD}" presName="rect2" presStyleLbl="alignAcc1" presStyleIdx="1" presStyleCnt="5"/>
      <dgm:spPr/>
    </dgm:pt>
    <dgm:pt modelId="{1EB1F204-9001-4F05-8250-6DA094C3C96E}" type="pres">
      <dgm:prSet presAssocID="{899986D5-1DE2-43D0-BE80-9048A48D76A2}" presName="vertSpace3" presStyleLbl="node1" presStyleIdx="1" presStyleCnt="5"/>
      <dgm:spPr/>
    </dgm:pt>
    <dgm:pt modelId="{CB16D9B4-EFFC-474A-B0D9-18AE2050CFAA}" type="pres">
      <dgm:prSet presAssocID="{899986D5-1DE2-43D0-BE80-9048A48D76A2}" presName="circle3" presStyleLbl="node1" presStyleIdx="2" presStyleCnt="5"/>
      <dgm:spPr/>
    </dgm:pt>
    <dgm:pt modelId="{796737C8-AF83-452D-8B64-B01E76A38FF0}" type="pres">
      <dgm:prSet presAssocID="{899986D5-1DE2-43D0-BE80-9048A48D76A2}" presName="rect3" presStyleLbl="alignAcc1" presStyleIdx="2" presStyleCnt="5"/>
      <dgm:spPr/>
    </dgm:pt>
    <dgm:pt modelId="{034A8FEC-F21B-415A-9B06-5B3254BF6D0C}" type="pres">
      <dgm:prSet presAssocID="{7EFAC4E4-C329-435A-BE56-AB947BD417B1}" presName="vertSpace4" presStyleLbl="node1" presStyleIdx="2" presStyleCnt="5"/>
      <dgm:spPr/>
    </dgm:pt>
    <dgm:pt modelId="{531B2A2B-4B2F-408F-94D8-4AFD640338CD}" type="pres">
      <dgm:prSet presAssocID="{7EFAC4E4-C329-435A-BE56-AB947BD417B1}" presName="circle4" presStyleLbl="node1" presStyleIdx="3" presStyleCnt="5"/>
      <dgm:spPr/>
    </dgm:pt>
    <dgm:pt modelId="{CD8BC812-F9B6-4295-BBFA-C7765343BDE6}" type="pres">
      <dgm:prSet presAssocID="{7EFAC4E4-C329-435A-BE56-AB947BD417B1}" presName="rect4" presStyleLbl="alignAcc1" presStyleIdx="3" presStyleCnt="5"/>
      <dgm:spPr/>
    </dgm:pt>
    <dgm:pt modelId="{6FCA90E9-7238-4AD2-94E4-80C0225D6C87}" type="pres">
      <dgm:prSet presAssocID="{A7EB7B04-F33A-46A8-A397-3D451F510538}" presName="vertSpace5" presStyleLbl="node1" presStyleIdx="3" presStyleCnt="5"/>
      <dgm:spPr/>
    </dgm:pt>
    <dgm:pt modelId="{68CC1808-1F83-406A-A617-E68397C454B8}" type="pres">
      <dgm:prSet presAssocID="{A7EB7B04-F33A-46A8-A397-3D451F510538}" presName="circle5" presStyleLbl="node1" presStyleIdx="4" presStyleCnt="5"/>
      <dgm:spPr/>
    </dgm:pt>
    <dgm:pt modelId="{0D843398-F867-4519-B1EF-6B5337076979}" type="pres">
      <dgm:prSet presAssocID="{A7EB7B04-F33A-46A8-A397-3D451F510538}" presName="rect5" presStyleLbl="alignAcc1" presStyleIdx="4" presStyleCnt="5"/>
      <dgm:spPr/>
    </dgm:pt>
    <dgm:pt modelId="{E1B7527D-9D8E-4A24-A189-D5A0BD4A0F3A}" type="pres">
      <dgm:prSet presAssocID="{99682A49-ABAC-419D-BA42-AA433E506E4C}" presName="rect1ParTxNoCh" presStyleLbl="alignAcc1" presStyleIdx="4" presStyleCnt="5">
        <dgm:presLayoutVars>
          <dgm:chMax val="1"/>
          <dgm:bulletEnabled val="1"/>
        </dgm:presLayoutVars>
      </dgm:prSet>
      <dgm:spPr/>
    </dgm:pt>
    <dgm:pt modelId="{0FFC2938-7ACA-473A-B357-16DAFABBDE62}" type="pres">
      <dgm:prSet presAssocID="{CB6FA757-0891-4827-BB76-4BE7EB70C8DD}" presName="rect2ParTxNoCh" presStyleLbl="alignAcc1" presStyleIdx="4" presStyleCnt="5">
        <dgm:presLayoutVars>
          <dgm:chMax val="1"/>
          <dgm:bulletEnabled val="1"/>
        </dgm:presLayoutVars>
      </dgm:prSet>
      <dgm:spPr/>
    </dgm:pt>
    <dgm:pt modelId="{84AC69F3-4440-40AB-BF25-316DA069FDD6}" type="pres">
      <dgm:prSet presAssocID="{899986D5-1DE2-43D0-BE80-9048A48D76A2}" presName="rect3ParTxNoCh" presStyleLbl="alignAcc1" presStyleIdx="4" presStyleCnt="5">
        <dgm:presLayoutVars>
          <dgm:chMax val="1"/>
          <dgm:bulletEnabled val="1"/>
        </dgm:presLayoutVars>
      </dgm:prSet>
      <dgm:spPr/>
    </dgm:pt>
    <dgm:pt modelId="{F8E63FBA-FFA4-4F2B-9865-82E490071E04}" type="pres">
      <dgm:prSet presAssocID="{7EFAC4E4-C329-435A-BE56-AB947BD417B1}" presName="rect4ParTxNoCh" presStyleLbl="alignAcc1" presStyleIdx="4" presStyleCnt="5">
        <dgm:presLayoutVars>
          <dgm:chMax val="1"/>
          <dgm:bulletEnabled val="1"/>
        </dgm:presLayoutVars>
      </dgm:prSet>
      <dgm:spPr/>
    </dgm:pt>
    <dgm:pt modelId="{4AF5D8CB-8294-4F8A-BE13-48AD49E2D517}" type="pres">
      <dgm:prSet presAssocID="{A7EB7B04-F33A-46A8-A397-3D451F510538}" presName="rect5ParTxNoCh" presStyleLbl="alignAcc1" presStyleIdx="4" presStyleCnt="5">
        <dgm:presLayoutVars>
          <dgm:chMax val="1"/>
          <dgm:bulletEnabled val="1"/>
        </dgm:presLayoutVars>
      </dgm:prSet>
      <dgm:spPr/>
    </dgm:pt>
  </dgm:ptLst>
  <dgm:cxnLst>
    <dgm:cxn modelId="{05B0B326-9E4A-4D6D-A0A9-6EBE10886AD6}" type="presOf" srcId="{CB6FA757-0891-4827-BB76-4BE7EB70C8DD}" destId="{0FFC2938-7ACA-473A-B357-16DAFABBDE62}" srcOrd="1" destOrd="0" presId="urn:microsoft.com/office/officeart/2005/8/layout/target3"/>
    <dgm:cxn modelId="{E875820E-6140-4219-9B89-38E6E544F5DD}" srcId="{7F159A85-1061-4B35-9DAD-62AE3DD65670}" destId="{A7EB7B04-F33A-46A8-A397-3D451F510538}" srcOrd="4" destOrd="0" parTransId="{132F2382-FADF-4B8F-A774-33303810D49C}" sibTransId="{1D07D7DE-9492-4223-B37F-493C4CDDBBE4}"/>
    <dgm:cxn modelId="{5C2BB1BD-2ED1-4827-BD51-6DE9569998E5}" srcId="{7F159A85-1061-4B35-9DAD-62AE3DD65670}" destId="{CB6FA757-0891-4827-BB76-4BE7EB70C8DD}" srcOrd="1" destOrd="0" parTransId="{1142AAAC-D566-4AB6-BFE7-7714B8CF0DF5}" sibTransId="{DD93CE6B-A2E9-4E76-8CC9-66C574EF2928}"/>
    <dgm:cxn modelId="{989410BA-3290-4AC9-B8B0-3E3C91FA95B6}" type="presOf" srcId="{A7EB7B04-F33A-46A8-A397-3D451F510538}" destId="{4AF5D8CB-8294-4F8A-BE13-48AD49E2D517}" srcOrd="1" destOrd="0" presId="urn:microsoft.com/office/officeart/2005/8/layout/target3"/>
    <dgm:cxn modelId="{C5E31977-6076-4D3E-A810-1FBC94E9BB02}" srcId="{7F159A85-1061-4B35-9DAD-62AE3DD65670}" destId="{899986D5-1DE2-43D0-BE80-9048A48D76A2}" srcOrd="2" destOrd="0" parTransId="{24596B29-AFC6-44E7-8815-2B64A2422E8F}" sibTransId="{88A2B44E-DBF7-46E0-92F4-13EFA1998A16}"/>
    <dgm:cxn modelId="{EDDF8B80-8AA6-4A26-97A2-CA783D6A70CF}" type="presOf" srcId="{899986D5-1DE2-43D0-BE80-9048A48D76A2}" destId="{796737C8-AF83-452D-8B64-B01E76A38FF0}" srcOrd="0" destOrd="0" presId="urn:microsoft.com/office/officeart/2005/8/layout/target3"/>
    <dgm:cxn modelId="{5A063D0D-1D5E-4477-BCC2-A318F66B0B39}" type="presOf" srcId="{A7EB7B04-F33A-46A8-A397-3D451F510538}" destId="{0D843398-F867-4519-B1EF-6B5337076979}" srcOrd="0" destOrd="0" presId="urn:microsoft.com/office/officeart/2005/8/layout/target3"/>
    <dgm:cxn modelId="{CD4FB13C-EDF8-4417-A4A4-E4B503A1A164}" type="presOf" srcId="{899986D5-1DE2-43D0-BE80-9048A48D76A2}" destId="{84AC69F3-4440-40AB-BF25-316DA069FDD6}" srcOrd="1" destOrd="0" presId="urn:microsoft.com/office/officeart/2005/8/layout/target3"/>
    <dgm:cxn modelId="{840A4E9C-CB69-4875-B614-3CC014EC973C}" type="presOf" srcId="{7F159A85-1061-4B35-9DAD-62AE3DD65670}" destId="{D8EEF63C-2754-4D8C-88FA-E63E11E46BE1}" srcOrd="0" destOrd="0" presId="urn:microsoft.com/office/officeart/2005/8/layout/target3"/>
    <dgm:cxn modelId="{FB93E201-0DFA-462F-A468-A8ED9007A3EA}" srcId="{7F159A85-1061-4B35-9DAD-62AE3DD65670}" destId="{7EFAC4E4-C329-435A-BE56-AB947BD417B1}" srcOrd="3" destOrd="0" parTransId="{893724C1-C2A8-45E7-8E51-AF432C86C1D0}" sibTransId="{BF677721-0460-45EC-91E6-D7E15946A1E0}"/>
    <dgm:cxn modelId="{B4CE888A-79C6-4817-8952-64B575925A9C}" type="presOf" srcId="{7EFAC4E4-C329-435A-BE56-AB947BD417B1}" destId="{F8E63FBA-FFA4-4F2B-9865-82E490071E04}" srcOrd="1" destOrd="0" presId="urn:microsoft.com/office/officeart/2005/8/layout/target3"/>
    <dgm:cxn modelId="{9DCC8DE6-79F9-4433-AAEA-1363AA993B14}" type="presOf" srcId="{99682A49-ABAC-419D-BA42-AA433E506E4C}" destId="{E1B7527D-9D8E-4A24-A189-D5A0BD4A0F3A}" srcOrd="1" destOrd="0" presId="urn:microsoft.com/office/officeart/2005/8/layout/target3"/>
    <dgm:cxn modelId="{5E3242C2-8DE8-4A91-A907-CD7958CA600D}" type="presOf" srcId="{99682A49-ABAC-419D-BA42-AA433E506E4C}" destId="{A012558B-5E87-40AC-9D48-FBC6DEC7F29A}" srcOrd="0" destOrd="0" presId="urn:microsoft.com/office/officeart/2005/8/layout/target3"/>
    <dgm:cxn modelId="{EBEF7EAB-2712-445D-9B41-EB559A96E34E}" type="presOf" srcId="{CB6FA757-0891-4827-BB76-4BE7EB70C8DD}" destId="{B66E081D-4C87-46D5-BE14-85D205AF50FC}" srcOrd="0" destOrd="0" presId="urn:microsoft.com/office/officeart/2005/8/layout/target3"/>
    <dgm:cxn modelId="{D77DDF1A-2109-4AED-ACAE-D1A24F23AEBC}" type="presOf" srcId="{7EFAC4E4-C329-435A-BE56-AB947BD417B1}" destId="{CD8BC812-F9B6-4295-BBFA-C7765343BDE6}" srcOrd="0" destOrd="0" presId="urn:microsoft.com/office/officeart/2005/8/layout/target3"/>
    <dgm:cxn modelId="{BA3329F6-2DC8-4E71-A4D8-923E232F541C}" srcId="{7F159A85-1061-4B35-9DAD-62AE3DD65670}" destId="{99682A49-ABAC-419D-BA42-AA433E506E4C}" srcOrd="0" destOrd="0" parTransId="{C6B4BAFB-3001-4EAA-96D7-2766776AD6A9}" sibTransId="{CF2D9AC6-A4BC-4453-80DA-83D4224C472B}"/>
    <dgm:cxn modelId="{A82B029C-BFB3-44E7-A03C-49CDE5035280}" type="presParOf" srcId="{D8EEF63C-2754-4D8C-88FA-E63E11E46BE1}" destId="{CE71D3D9-9F0B-4815-97D1-58461227EE6F}" srcOrd="0" destOrd="0" presId="urn:microsoft.com/office/officeart/2005/8/layout/target3"/>
    <dgm:cxn modelId="{2DC5EFC2-D9C6-4683-A013-6B8D70B39F13}" type="presParOf" srcId="{D8EEF63C-2754-4D8C-88FA-E63E11E46BE1}" destId="{3D00DF43-AD5F-4B83-B152-FCAAA4515AC9}" srcOrd="1" destOrd="0" presId="urn:microsoft.com/office/officeart/2005/8/layout/target3"/>
    <dgm:cxn modelId="{ACD70CB4-C58F-4CA7-84BD-BCEDC565322A}" type="presParOf" srcId="{D8EEF63C-2754-4D8C-88FA-E63E11E46BE1}" destId="{A012558B-5E87-40AC-9D48-FBC6DEC7F29A}" srcOrd="2" destOrd="0" presId="urn:microsoft.com/office/officeart/2005/8/layout/target3"/>
    <dgm:cxn modelId="{2537574E-F947-4897-8AEA-F7108B596FFA}" type="presParOf" srcId="{D8EEF63C-2754-4D8C-88FA-E63E11E46BE1}" destId="{F5E1C7B7-EF8E-49AC-A3F9-ED54C45AD80C}" srcOrd="3" destOrd="0" presId="urn:microsoft.com/office/officeart/2005/8/layout/target3"/>
    <dgm:cxn modelId="{67BCF801-8DB0-460C-B5A3-58A067A0496A}" type="presParOf" srcId="{D8EEF63C-2754-4D8C-88FA-E63E11E46BE1}" destId="{BFC06567-EFEB-4D53-B2A3-753581BCED2C}" srcOrd="4" destOrd="0" presId="urn:microsoft.com/office/officeart/2005/8/layout/target3"/>
    <dgm:cxn modelId="{8F65E4F7-AED2-4DF9-AF6A-47075ECCDE31}" type="presParOf" srcId="{D8EEF63C-2754-4D8C-88FA-E63E11E46BE1}" destId="{B66E081D-4C87-46D5-BE14-85D205AF50FC}" srcOrd="5" destOrd="0" presId="urn:microsoft.com/office/officeart/2005/8/layout/target3"/>
    <dgm:cxn modelId="{BC3BE927-0480-4D37-8281-CA015EB2BE54}" type="presParOf" srcId="{D8EEF63C-2754-4D8C-88FA-E63E11E46BE1}" destId="{1EB1F204-9001-4F05-8250-6DA094C3C96E}" srcOrd="6" destOrd="0" presId="urn:microsoft.com/office/officeart/2005/8/layout/target3"/>
    <dgm:cxn modelId="{AD94F918-2C86-4718-B517-CF267992E206}" type="presParOf" srcId="{D8EEF63C-2754-4D8C-88FA-E63E11E46BE1}" destId="{CB16D9B4-EFFC-474A-B0D9-18AE2050CFAA}" srcOrd="7" destOrd="0" presId="urn:microsoft.com/office/officeart/2005/8/layout/target3"/>
    <dgm:cxn modelId="{868D1B12-1DFE-4313-82FD-83CF2CD4E328}" type="presParOf" srcId="{D8EEF63C-2754-4D8C-88FA-E63E11E46BE1}" destId="{796737C8-AF83-452D-8B64-B01E76A38FF0}" srcOrd="8" destOrd="0" presId="urn:microsoft.com/office/officeart/2005/8/layout/target3"/>
    <dgm:cxn modelId="{B96BCC93-E75D-4B10-94D0-8EBE395CFD76}" type="presParOf" srcId="{D8EEF63C-2754-4D8C-88FA-E63E11E46BE1}" destId="{034A8FEC-F21B-415A-9B06-5B3254BF6D0C}" srcOrd="9" destOrd="0" presId="urn:microsoft.com/office/officeart/2005/8/layout/target3"/>
    <dgm:cxn modelId="{65DB0A94-6D15-46D2-AA79-5D62AFD4825B}" type="presParOf" srcId="{D8EEF63C-2754-4D8C-88FA-E63E11E46BE1}" destId="{531B2A2B-4B2F-408F-94D8-4AFD640338CD}" srcOrd="10" destOrd="0" presId="urn:microsoft.com/office/officeart/2005/8/layout/target3"/>
    <dgm:cxn modelId="{3E6F4E72-D773-4DCF-8BA2-9CB8B87F0227}" type="presParOf" srcId="{D8EEF63C-2754-4D8C-88FA-E63E11E46BE1}" destId="{CD8BC812-F9B6-4295-BBFA-C7765343BDE6}" srcOrd="11" destOrd="0" presId="urn:microsoft.com/office/officeart/2005/8/layout/target3"/>
    <dgm:cxn modelId="{19409F4D-530E-4E05-9F18-555C57EF998B}" type="presParOf" srcId="{D8EEF63C-2754-4D8C-88FA-E63E11E46BE1}" destId="{6FCA90E9-7238-4AD2-94E4-80C0225D6C87}" srcOrd="12" destOrd="0" presId="urn:microsoft.com/office/officeart/2005/8/layout/target3"/>
    <dgm:cxn modelId="{4DC9EFE9-3357-422F-B9EE-4A802E074764}" type="presParOf" srcId="{D8EEF63C-2754-4D8C-88FA-E63E11E46BE1}" destId="{68CC1808-1F83-406A-A617-E68397C454B8}" srcOrd="13" destOrd="0" presId="urn:microsoft.com/office/officeart/2005/8/layout/target3"/>
    <dgm:cxn modelId="{6635773B-9EF9-4529-B7FA-D57813C464FB}" type="presParOf" srcId="{D8EEF63C-2754-4D8C-88FA-E63E11E46BE1}" destId="{0D843398-F867-4519-B1EF-6B5337076979}" srcOrd="14" destOrd="0" presId="urn:microsoft.com/office/officeart/2005/8/layout/target3"/>
    <dgm:cxn modelId="{2D09CDAB-3CE0-4169-B9E7-15C64000747F}" type="presParOf" srcId="{D8EEF63C-2754-4D8C-88FA-E63E11E46BE1}" destId="{E1B7527D-9D8E-4A24-A189-D5A0BD4A0F3A}" srcOrd="15" destOrd="0" presId="urn:microsoft.com/office/officeart/2005/8/layout/target3"/>
    <dgm:cxn modelId="{1B145294-76DE-47E4-BA29-76185EAF1032}" type="presParOf" srcId="{D8EEF63C-2754-4D8C-88FA-E63E11E46BE1}" destId="{0FFC2938-7ACA-473A-B357-16DAFABBDE62}" srcOrd="16" destOrd="0" presId="urn:microsoft.com/office/officeart/2005/8/layout/target3"/>
    <dgm:cxn modelId="{C8111E3D-B124-4F56-93D8-366723830D90}" type="presParOf" srcId="{D8EEF63C-2754-4D8C-88FA-E63E11E46BE1}" destId="{84AC69F3-4440-40AB-BF25-316DA069FDD6}" srcOrd="17" destOrd="0" presId="urn:microsoft.com/office/officeart/2005/8/layout/target3"/>
    <dgm:cxn modelId="{237FAA01-5267-4C58-8274-99FBBABAB069}" type="presParOf" srcId="{D8EEF63C-2754-4D8C-88FA-E63E11E46BE1}" destId="{F8E63FBA-FFA4-4F2B-9865-82E490071E04}" srcOrd="18" destOrd="0" presId="urn:microsoft.com/office/officeart/2005/8/layout/target3"/>
    <dgm:cxn modelId="{83745C95-D64E-4138-B4BD-7AA059FAFE22}" type="presParOf" srcId="{D8EEF63C-2754-4D8C-88FA-E63E11E46BE1}" destId="{4AF5D8CB-8294-4F8A-BE13-48AD49E2D517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8A42DB1-19FC-4FD4-9490-71B33AB62EB4}" type="doc">
      <dgm:prSet loTypeId="urn:microsoft.com/office/officeart/2009/layout/CircleArrowProcess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F7AA0FC-7D12-4338-9A75-125C9FFCF097}">
      <dgm:prSet phldrT="[Text]"/>
      <dgm:spPr/>
      <dgm:t>
        <a:bodyPr/>
        <a:lstStyle/>
        <a:p>
          <a:r>
            <a:rPr lang="en-GB" b="0" dirty="0" smtClean="0">
              <a:solidFill>
                <a:schemeClr val="tx1"/>
              </a:solidFill>
            </a:rPr>
            <a:t>What’s Our Message?</a:t>
          </a:r>
          <a:endParaRPr lang="en-GB" b="0" dirty="0">
            <a:solidFill>
              <a:schemeClr val="tx1"/>
            </a:solidFill>
          </a:endParaRPr>
        </a:p>
      </dgm:t>
    </dgm:pt>
    <dgm:pt modelId="{7F5E7C8D-9FDC-4EC8-856C-4381189CA883}" type="parTrans" cxnId="{DDC1E774-FD49-4D28-8618-5F50F6E86366}">
      <dgm:prSet/>
      <dgm:spPr/>
      <dgm:t>
        <a:bodyPr/>
        <a:lstStyle/>
        <a:p>
          <a:endParaRPr lang="en-GB"/>
        </a:p>
      </dgm:t>
    </dgm:pt>
    <dgm:pt modelId="{71051265-B849-46D8-8F05-31CFCA7B0710}" type="sibTrans" cxnId="{DDC1E774-FD49-4D28-8618-5F50F6E86366}">
      <dgm:prSet/>
      <dgm:spPr/>
      <dgm:t>
        <a:bodyPr/>
        <a:lstStyle/>
        <a:p>
          <a:endParaRPr lang="en-GB"/>
        </a:p>
      </dgm:t>
    </dgm:pt>
    <dgm:pt modelId="{63A49704-8D96-4872-863D-638648570222}">
      <dgm:prSet phldrT="[Text]"/>
      <dgm:spPr/>
      <dgm:t>
        <a:bodyPr/>
        <a:lstStyle/>
        <a:p>
          <a:r>
            <a:rPr lang="en-GB" dirty="0" smtClean="0"/>
            <a:t>What Organisations have to hear it?</a:t>
          </a:r>
          <a:endParaRPr lang="en-GB" dirty="0"/>
        </a:p>
      </dgm:t>
    </dgm:pt>
    <dgm:pt modelId="{677FC3F3-CFF0-4E4F-862B-DB406B5DE506}" type="parTrans" cxnId="{A9172372-3DC3-43E6-A1FC-5A114EAC4FDF}">
      <dgm:prSet/>
      <dgm:spPr/>
      <dgm:t>
        <a:bodyPr/>
        <a:lstStyle/>
        <a:p>
          <a:endParaRPr lang="en-GB"/>
        </a:p>
      </dgm:t>
    </dgm:pt>
    <dgm:pt modelId="{74121E3F-175C-4A2E-9A3F-02D0AEC13CDB}" type="sibTrans" cxnId="{A9172372-3DC3-43E6-A1FC-5A114EAC4FDF}">
      <dgm:prSet/>
      <dgm:spPr/>
      <dgm:t>
        <a:bodyPr/>
        <a:lstStyle/>
        <a:p>
          <a:endParaRPr lang="en-GB"/>
        </a:p>
      </dgm:t>
    </dgm:pt>
    <dgm:pt modelId="{695A9F0F-9B45-4A1D-86DC-2793666253CD}">
      <dgm:prSet phldrT="[Text]"/>
      <dgm:spPr/>
      <dgm:t>
        <a:bodyPr/>
        <a:lstStyle/>
        <a:p>
          <a:r>
            <a:rPr lang="en-GB" b="1" dirty="0" smtClean="0">
              <a:solidFill>
                <a:srgbClr val="FF0000"/>
              </a:solidFill>
            </a:rPr>
            <a:t>Who are key decision makers?</a:t>
          </a:r>
          <a:endParaRPr lang="en-GB" b="1" dirty="0">
            <a:solidFill>
              <a:srgbClr val="FF0000"/>
            </a:solidFill>
          </a:endParaRPr>
        </a:p>
      </dgm:t>
    </dgm:pt>
    <dgm:pt modelId="{FA9221CE-922E-44EE-8196-820B227DA427}" type="parTrans" cxnId="{3A800386-7B6D-47B0-9FC2-FB91BB9F814B}">
      <dgm:prSet/>
      <dgm:spPr/>
      <dgm:t>
        <a:bodyPr/>
        <a:lstStyle/>
        <a:p>
          <a:endParaRPr lang="en-GB"/>
        </a:p>
      </dgm:t>
    </dgm:pt>
    <dgm:pt modelId="{B2955668-D165-413B-949B-849BC49BD9D7}" type="sibTrans" cxnId="{3A800386-7B6D-47B0-9FC2-FB91BB9F814B}">
      <dgm:prSet/>
      <dgm:spPr/>
      <dgm:t>
        <a:bodyPr/>
        <a:lstStyle/>
        <a:p>
          <a:endParaRPr lang="en-GB"/>
        </a:p>
      </dgm:t>
    </dgm:pt>
    <dgm:pt modelId="{5D7D5ACC-E651-4538-A72A-D6A6391A37B4}">
      <dgm:prSet phldrT="[Text]"/>
      <dgm:spPr/>
      <dgm:t>
        <a:bodyPr/>
        <a:lstStyle/>
        <a:p>
          <a:r>
            <a:rPr lang="en-GB" dirty="0" smtClean="0"/>
            <a:t>When do we get to them?</a:t>
          </a:r>
          <a:endParaRPr lang="en-GB" dirty="0"/>
        </a:p>
      </dgm:t>
    </dgm:pt>
    <dgm:pt modelId="{BEB7A6FC-15CB-43AA-A0C5-06ECBBEB78E0}" type="parTrans" cxnId="{DE901D20-FBB3-4E10-AD46-F792B0CB38E2}">
      <dgm:prSet/>
      <dgm:spPr/>
      <dgm:t>
        <a:bodyPr/>
        <a:lstStyle/>
        <a:p>
          <a:endParaRPr lang="en-GB"/>
        </a:p>
      </dgm:t>
    </dgm:pt>
    <dgm:pt modelId="{88BB5E39-8F81-4735-9DBC-F888F567DC40}" type="sibTrans" cxnId="{DE901D20-FBB3-4E10-AD46-F792B0CB38E2}">
      <dgm:prSet/>
      <dgm:spPr/>
      <dgm:t>
        <a:bodyPr/>
        <a:lstStyle/>
        <a:p>
          <a:endParaRPr lang="en-GB"/>
        </a:p>
      </dgm:t>
    </dgm:pt>
    <dgm:pt modelId="{542A70AE-920A-4591-9B1B-77C9FBA5E668}">
      <dgm:prSet phldrT="[Text]"/>
      <dgm:spPr/>
      <dgm:t>
        <a:bodyPr/>
        <a:lstStyle/>
        <a:p>
          <a:r>
            <a:rPr lang="en-GB" dirty="0" smtClean="0"/>
            <a:t>How do we get to them?</a:t>
          </a:r>
          <a:endParaRPr lang="en-GB" dirty="0"/>
        </a:p>
      </dgm:t>
    </dgm:pt>
    <dgm:pt modelId="{0D39106E-3D8B-4C09-8EC9-03B8CB38775D}" type="parTrans" cxnId="{8FACC6E3-F098-4108-882A-77D3B6A7A491}">
      <dgm:prSet/>
      <dgm:spPr/>
      <dgm:t>
        <a:bodyPr/>
        <a:lstStyle/>
        <a:p>
          <a:endParaRPr lang="en-GB"/>
        </a:p>
      </dgm:t>
    </dgm:pt>
    <dgm:pt modelId="{8AECBAEC-F8C8-4AEF-A83C-FB1D35ED9CB4}" type="sibTrans" cxnId="{8FACC6E3-F098-4108-882A-77D3B6A7A491}">
      <dgm:prSet/>
      <dgm:spPr/>
      <dgm:t>
        <a:bodyPr/>
        <a:lstStyle/>
        <a:p>
          <a:endParaRPr lang="en-GB"/>
        </a:p>
      </dgm:t>
    </dgm:pt>
    <dgm:pt modelId="{87C0757E-3D5B-4A8A-A2FA-BB56C7179B97}" type="pres">
      <dgm:prSet presAssocID="{D8A42DB1-19FC-4FD4-9490-71B33AB62EB4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53396F63-DA01-4084-BEEE-A0585161E9B0}" type="pres">
      <dgm:prSet presAssocID="{FF7AA0FC-7D12-4338-9A75-125C9FFCF097}" presName="Accent1" presStyleCnt="0"/>
      <dgm:spPr/>
    </dgm:pt>
    <dgm:pt modelId="{37759F29-BF1B-4F43-B401-24EE3C22F0CA}" type="pres">
      <dgm:prSet presAssocID="{FF7AA0FC-7D12-4338-9A75-125C9FFCF097}" presName="Accent" presStyleLbl="node1" presStyleIdx="0" presStyleCnt="5"/>
      <dgm:spPr/>
    </dgm:pt>
    <dgm:pt modelId="{D28B96DE-4423-4529-A3F7-0FBD25169D2E}" type="pres">
      <dgm:prSet presAssocID="{FF7AA0FC-7D12-4338-9A75-125C9FFCF097}" presName="Parent1" presStyleLbl="revTx" presStyleIdx="0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FAD181E-0C83-4B10-A389-600391586F68}" type="pres">
      <dgm:prSet presAssocID="{63A49704-8D96-4872-863D-638648570222}" presName="Accent2" presStyleCnt="0"/>
      <dgm:spPr/>
    </dgm:pt>
    <dgm:pt modelId="{77144B47-5494-442F-BAC3-242B5402FF96}" type="pres">
      <dgm:prSet presAssocID="{63A49704-8D96-4872-863D-638648570222}" presName="Accent" presStyleLbl="node1" presStyleIdx="1" presStyleCnt="5"/>
      <dgm:spPr/>
    </dgm:pt>
    <dgm:pt modelId="{A674B2BA-9F8E-4624-AB11-03689B5B2DC9}" type="pres">
      <dgm:prSet presAssocID="{63A49704-8D96-4872-863D-638648570222}" presName="Parent2" presStyleLbl="revTx" presStyleIdx="1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8ADDDB2-DCCB-419A-A06F-A6233496D00C}" type="pres">
      <dgm:prSet presAssocID="{695A9F0F-9B45-4A1D-86DC-2793666253CD}" presName="Accent3" presStyleCnt="0"/>
      <dgm:spPr/>
    </dgm:pt>
    <dgm:pt modelId="{B3AFFBA6-3BE9-4557-BCE4-313DA56D00B8}" type="pres">
      <dgm:prSet presAssocID="{695A9F0F-9B45-4A1D-86DC-2793666253CD}" presName="Accent" presStyleLbl="node1" presStyleIdx="2" presStyleCnt="5"/>
      <dgm:spPr/>
    </dgm:pt>
    <dgm:pt modelId="{B5DEB84C-A8E5-438A-AAA1-92ADBE2BA9F1}" type="pres">
      <dgm:prSet presAssocID="{695A9F0F-9B45-4A1D-86DC-2793666253CD}" presName="Parent3" presStyleLbl="revTx" presStyleIdx="2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95EF486-BDBC-4645-B68A-D85F240F13DB}" type="pres">
      <dgm:prSet presAssocID="{542A70AE-920A-4591-9B1B-77C9FBA5E668}" presName="Accent4" presStyleCnt="0"/>
      <dgm:spPr/>
    </dgm:pt>
    <dgm:pt modelId="{46ADB310-BF6E-41F6-930E-26EE4B4481A2}" type="pres">
      <dgm:prSet presAssocID="{542A70AE-920A-4591-9B1B-77C9FBA5E668}" presName="Accent" presStyleLbl="node1" presStyleIdx="3" presStyleCnt="5"/>
      <dgm:spPr/>
    </dgm:pt>
    <dgm:pt modelId="{9C4BD463-4F99-435C-98CC-4B8208F854FE}" type="pres">
      <dgm:prSet presAssocID="{542A70AE-920A-4591-9B1B-77C9FBA5E668}" presName="Parent4" presStyleLbl="revTx" presStyleIdx="3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0B6AF2D-C45D-4686-B263-F1350CC159C1}" type="pres">
      <dgm:prSet presAssocID="{5D7D5ACC-E651-4538-A72A-D6A6391A37B4}" presName="Accent5" presStyleCnt="0"/>
      <dgm:spPr/>
    </dgm:pt>
    <dgm:pt modelId="{E934C579-23DD-412E-B399-8F33E0D11121}" type="pres">
      <dgm:prSet presAssocID="{5D7D5ACC-E651-4538-A72A-D6A6391A37B4}" presName="Accent" presStyleLbl="node1" presStyleIdx="4" presStyleCnt="5"/>
      <dgm:spPr/>
    </dgm:pt>
    <dgm:pt modelId="{ADCAC3C0-5B49-4E40-9CB8-86FB255533DE}" type="pres">
      <dgm:prSet presAssocID="{5D7D5ACC-E651-4538-A72A-D6A6391A37B4}" presName="Parent5" presStyleLbl="revTx" presStyleIdx="4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655EF718-A942-4E20-B736-3E281C7B76F8}" type="presOf" srcId="{D8A42DB1-19FC-4FD4-9490-71B33AB62EB4}" destId="{87C0757E-3D5B-4A8A-A2FA-BB56C7179B97}" srcOrd="0" destOrd="0" presId="urn:microsoft.com/office/officeart/2009/layout/CircleArrowProcess"/>
    <dgm:cxn modelId="{9C9321A9-03F9-48D0-8509-6899BA09AF05}" type="presOf" srcId="{542A70AE-920A-4591-9B1B-77C9FBA5E668}" destId="{9C4BD463-4F99-435C-98CC-4B8208F854FE}" srcOrd="0" destOrd="0" presId="urn:microsoft.com/office/officeart/2009/layout/CircleArrowProcess"/>
    <dgm:cxn modelId="{3A800386-7B6D-47B0-9FC2-FB91BB9F814B}" srcId="{D8A42DB1-19FC-4FD4-9490-71B33AB62EB4}" destId="{695A9F0F-9B45-4A1D-86DC-2793666253CD}" srcOrd="2" destOrd="0" parTransId="{FA9221CE-922E-44EE-8196-820B227DA427}" sibTransId="{B2955668-D165-413B-949B-849BC49BD9D7}"/>
    <dgm:cxn modelId="{4E3FC529-B7C4-4AE1-BB80-467DB0F24E3A}" type="presOf" srcId="{FF7AA0FC-7D12-4338-9A75-125C9FFCF097}" destId="{D28B96DE-4423-4529-A3F7-0FBD25169D2E}" srcOrd="0" destOrd="0" presId="urn:microsoft.com/office/officeart/2009/layout/CircleArrowProcess"/>
    <dgm:cxn modelId="{FDE1D918-0685-487F-B3F5-5D5302AB8592}" type="presOf" srcId="{63A49704-8D96-4872-863D-638648570222}" destId="{A674B2BA-9F8E-4624-AB11-03689B5B2DC9}" srcOrd="0" destOrd="0" presId="urn:microsoft.com/office/officeart/2009/layout/CircleArrowProcess"/>
    <dgm:cxn modelId="{36780A9F-6F14-4F70-A204-DC8C7D1863F8}" type="presOf" srcId="{695A9F0F-9B45-4A1D-86DC-2793666253CD}" destId="{B5DEB84C-A8E5-438A-AAA1-92ADBE2BA9F1}" srcOrd="0" destOrd="0" presId="urn:microsoft.com/office/officeart/2009/layout/CircleArrowProcess"/>
    <dgm:cxn modelId="{8FACC6E3-F098-4108-882A-77D3B6A7A491}" srcId="{D8A42DB1-19FC-4FD4-9490-71B33AB62EB4}" destId="{542A70AE-920A-4591-9B1B-77C9FBA5E668}" srcOrd="3" destOrd="0" parTransId="{0D39106E-3D8B-4C09-8EC9-03B8CB38775D}" sibTransId="{8AECBAEC-F8C8-4AEF-A83C-FB1D35ED9CB4}"/>
    <dgm:cxn modelId="{DE901D20-FBB3-4E10-AD46-F792B0CB38E2}" srcId="{D8A42DB1-19FC-4FD4-9490-71B33AB62EB4}" destId="{5D7D5ACC-E651-4538-A72A-D6A6391A37B4}" srcOrd="4" destOrd="0" parTransId="{BEB7A6FC-15CB-43AA-A0C5-06ECBBEB78E0}" sibTransId="{88BB5E39-8F81-4735-9DBC-F888F567DC40}"/>
    <dgm:cxn modelId="{A9172372-3DC3-43E6-A1FC-5A114EAC4FDF}" srcId="{D8A42DB1-19FC-4FD4-9490-71B33AB62EB4}" destId="{63A49704-8D96-4872-863D-638648570222}" srcOrd="1" destOrd="0" parTransId="{677FC3F3-CFF0-4E4F-862B-DB406B5DE506}" sibTransId="{74121E3F-175C-4A2E-9A3F-02D0AEC13CDB}"/>
    <dgm:cxn modelId="{DDC1E774-FD49-4D28-8618-5F50F6E86366}" srcId="{D8A42DB1-19FC-4FD4-9490-71B33AB62EB4}" destId="{FF7AA0FC-7D12-4338-9A75-125C9FFCF097}" srcOrd="0" destOrd="0" parTransId="{7F5E7C8D-9FDC-4EC8-856C-4381189CA883}" sibTransId="{71051265-B849-46D8-8F05-31CFCA7B0710}"/>
    <dgm:cxn modelId="{0FD1A801-666B-41FB-A7FC-EB9B0FE88864}" type="presOf" srcId="{5D7D5ACC-E651-4538-A72A-D6A6391A37B4}" destId="{ADCAC3C0-5B49-4E40-9CB8-86FB255533DE}" srcOrd="0" destOrd="0" presId="urn:microsoft.com/office/officeart/2009/layout/CircleArrowProcess"/>
    <dgm:cxn modelId="{2D235F23-7EA2-41CA-9683-F305CD04FDC6}" type="presParOf" srcId="{87C0757E-3D5B-4A8A-A2FA-BB56C7179B97}" destId="{53396F63-DA01-4084-BEEE-A0585161E9B0}" srcOrd="0" destOrd="0" presId="urn:microsoft.com/office/officeart/2009/layout/CircleArrowProcess"/>
    <dgm:cxn modelId="{3C8AECFD-C6FF-4EEC-9B55-610455E94A71}" type="presParOf" srcId="{53396F63-DA01-4084-BEEE-A0585161E9B0}" destId="{37759F29-BF1B-4F43-B401-24EE3C22F0CA}" srcOrd="0" destOrd="0" presId="urn:microsoft.com/office/officeart/2009/layout/CircleArrowProcess"/>
    <dgm:cxn modelId="{1806AD1B-82FC-46E8-B946-EA4CF5EF3FCC}" type="presParOf" srcId="{87C0757E-3D5B-4A8A-A2FA-BB56C7179B97}" destId="{D28B96DE-4423-4529-A3F7-0FBD25169D2E}" srcOrd="1" destOrd="0" presId="urn:microsoft.com/office/officeart/2009/layout/CircleArrowProcess"/>
    <dgm:cxn modelId="{305CE645-8598-45E1-ADA8-1186EFFBDDFF}" type="presParOf" srcId="{87C0757E-3D5B-4A8A-A2FA-BB56C7179B97}" destId="{2FAD181E-0C83-4B10-A389-600391586F68}" srcOrd="2" destOrd="0" presId="urn:microsoft.com/office/officeart/2009/layout/CircleArrowProcess"/>
    <dgm:cxn modelId="{E5193E74-7D3E-40C4-891E-7FB75A498DE3}" type="presParOf" srcId="{2FAD181E-0C83-4B10-A389-600391586F68}" destId="{77144B47-5494-442F-BAC3-242B5402FF96}" srcOrd="0" destOrd="0" presId="urn:microsoft.com/office/officeart/2009/layout/CircleArrowProcess"/>
    <dgm:cxn modelId="{C5BF9AC8-8283-4D31-8902-92364E4F85D5}" type="presParOf" srcId="{87C0757E-3D5B-4A8A-A2FA-BB56C7179B97}" destId="{A674B2BA-9F8E-4624-AB11-03689B5B2DC9}" srcOrd="3" destOrd="0" presId="urn:microsoft.com/office/officeart/2009/layout/CircleArrowProcess"/>
    <dgm:cxn modelId="{75622D4E-3684-4574-B457-378C3603F378}" type="presParOf" srcId="{87C0757E-3D5B-4A8A-A2FA-BB56C7179B97}" destId="{88ADDDB2-DCCB-419A-A06F-A6233496D00C}" srcOrd="4" destOrd="0" presId="urn:microsoft.com/office/officeart/2009/layout/CircleArrowProcess"/>
    <dgm:cxn modelId="{1B908248-5638-4A7A-8FCB-D9FC6F65073E}" type="presParOf" srcId="{88ADDDB2-DCCB-419A-A06F-A6233496D00C}" destId="{B3AFFBA6-3BE9-4557-BCE4-313DA56D00B8}" srcOrd="0" destOrd="0" presId="urn:microsoft.com/office/officeart/2009/layout/CircleArrowProcess"/>
    <dgm:cxn modelId="{7313A9F9-45FD-40AD-9623-AA56F8EBD8C6}" type="presParOf" srcId="{87C0757E-3D5B-4A8A-A2FA-BB56C7179B97}" destId="{B5DEB84C-A8E5-438A-AAA1-92ADBE2BA9F1}" srcOrd="5" destOrd="0" presId="urn:microsoft.com/office/officeart/2009/layout/CircleArrowProcess"/>
    <dgm:cxn modelId="{77A2EE9F-B427-4EFC-A95E-00CEB014C37F}" type="presParOf" srcId="{87C0757E-3D5B-4A8A-A2FA-BB56C7179B97}" destId="{B95EF486-BDBC-4645-B68A-D85F240F13DB}" srcOrd="6" destOrd="0" presId="urn:microsoft.com/office/officeart/2009/layout/CircleArrowProcess"/>
    <dgm:cxn modelId="{A2CF5796-BD45-43CB-A777-95BCE9739C1E}" type="presParOf" srcId="{B95EF486-BDBC-4645-B68A-D85F240F13DB}" destId="{46ADB310-BF6E-41F6-930E-26EE4B4481A2}" srcOrd="0" destOrd="0" presId="urn:microsoft.com/office/officeart/2009/layout/CircleArrowProcess"/>
    <dgm:cxn modelId="{CC4CBEB3-6CA1-42E3-96DE-01DC7FB6A46F}" type="presParOf" srcId="{87C0757E-3D5B-4A8A-A2FA-BB56C7179B97}" destId="{9C4BD463-4F99-435C-98CC-4B8208F854FE}" srcOrd="7" destOrd="0" presId="urn:microsoft.com/office/officeart/2009/layout/CircleArrowProcess"/>
    <dgm:cxn modelId="{FB7B04EE-567A-4C79-B83F-3E691DA6FD27}" type="presParOf" srcId="{87C0757E-3D5B-4A8A-A2FA-BB56C7179B97}" destId="{50B6AF2D-C45D-4686-B263-F1350CC159C1}" srcOrd="8" destOrd="0" presId="urn:microsoft.com/office/officeart/2009/layout/CircleArrowProcess"/>
    <dgm:cxn modelId="{0153F700-3BAF-401D-93E7-C36EB245ECE4}" type="presParOf" srcId="{50B6AF2D-C45D-4686-B263-F1350CC159C1}" destId="{E934C579-23DD-412E-B399-8F33E0D11121}" srcOrd="0" destOrd="0" presId="urn:microsoft.com/office/officeart/2009/layout/CircleArrowProcess"/>
    <dgm:cxn modelId="{6B939090-D815-41D4-A55E-4EE3EC56CF63}" type="presParOf" srcId="{87C0757E-3D5B-4A8A-A2FA-BB56C7179B97}" destId="{ADCAC3C0-5B49-4E40-9CB8-86FB255533DE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ABBC225-1CF3-4368-A5F9-4A83A8691165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BE41878-494E-48E7-95CD-67526ACB48DE}">
      <dgm:prSet phldrT="[Text]"/>
      <dgm:spPr/>
      <dgm:t>
        <a:bodyPr/>
        <a:lstStyle/>
        <a:p>
          <a:r>
            <a:rPr lang="en-GB" dirty="0" smtClean="0"/>
            <a:t>LEADER – Cllr Adam McVey</a:t>
          </a:r>
        </a:p>
        <a:p>
          <a:r>
            <a:rPr lang="en-GB" dirty="0" smtClean="0"/>
            <a:t>CE – Andrew Kerr</a:t>
          </a:r>
        </a:p>
        <a:p>
          <a:r>
            <a:rPr lang="en-GB" dirty="0" smtClean="0"/>
            <a:t>Committees – Convenor and Members</a:t>
          </a:r>
        </a:p>
      </dgm:t>
    </dgm:pt>
    <dgm:pt modelId="{DA55CA0A-54F0-46FF-8EA3-32D9AD3BFABC}" type="parTrans" cxnId="{BC85AF6A-3FC4-40A0-8EFD-319BB0BB74A3}">
      <dgm:prSet/>
      <dgm:spPr/>
      <dgm:t>
        <a:bodyPr/>
        <a:lstStyle/>
        <a:p>
          <a:endParaRPr lang="en-GB"/>
        </a:p>
      </dgm:t>
    </dgm:pt>
    <dgm:pt modelId="{003AFF50-F0E9-4306-AC0B-D2BB976889F4}" type="sibTrans" cxnId="{BC85AF6A-3FC4-40A0-8EFD-319BB0BB74A3}">
      <dgm:prSet/>
      <dgm:spPr/>
      <dgm:t>
        <a:bodyPr/>
        <a:lstStyle/>
        <a:p>
          <a:endParaRPr lang="en-GB"/>
        </a:p>
      </dgm:t>
    </dgm:pt>
    <dgm:pt modelId="{061ADBAD-1D5D-485F-99AB-AD35A8DED352}">
      <dgm:prSet phldrT="[Text]"/>
      <dgm:spPr/>
      <dgm:t>
        <a:bodyPr/>
        <a:lstStyle/>
        <a:p>
          <a:r>
            <a:rPr lang="en-GB" dirty="0" smtClean="0"/>
            <a:t>PRIME MINISTER – Boris Johnson</a:t>
          </a:r>
        </a:p>
        <a:p>
          <a:r>
            <a:rPr lang="en-GB" dirty="0" smtClean="0"/>
            <a:t>CABINET SECRETARY –  Sir Mark </a:t>
          </a:r>
          <a:r>
            <a:rPr lang="en-GB" dirty="0" err="1" smtClean="0"/>
            <a:t>Sedwill</a:t>
          </a:r>
          <a:endParaRPr lang="en-GB" dirty="0" smtClean="0"/>
        </a:p>
        <a:p>
          <a:r>
            <a:rPr lang="en-GB" dirty="0" smtClean="0"/>
            <a:t>CABINET – Nicky Morgan</a:t>
          </a:r>
          <a:endParaRPr lang="en-GB" dirty="0"/>
        </a:p>
      </dgm:t>
    </dgm:pt>
    <dgm:pt modelId="{B2381B6C-6766-4EC2-9F35-352AAF59DDC4}" type="parTrans" cxnId="{E0298544-B5C7-4787-954A-0532D83EC12E}">
      <dgm:prSet/>
      <dgm:spPr/>
      <dgm:t>
        <a:bodyPr/>
        <a:lstStyle/>
        <a:p>
          <a:endParaRPr lang="en-GB"/>
        </a:p>
      </dgm:t>
    </dgm:pt>
    <dgm:pt modelId="{55464591-D8B9-4B25-B563-3DA4F1519AD0}" type="sibTrans" cxnId="{E0298544-B5C7-4787-954A-0532D83EC12E}">
      <dgm:prSet/>
      <dgm:spPr/>
      <dgm:t>
        <a:bodyPr/>
        <a:lstStyle/>
        <a:p>
          <a:endParaRPr lang="en-GB"/>
        </a:p>
      </dgm:t>
    </dgm:pt>
    <dgm:pt modelId="{61F3C69B-0E99-4382-88B6-231B1712D671}">
      <dgm:prSet/>
      <dgm:spPr/>
      <dgm:t>
        <a:bodyPr/>
        <a:lstStyle/>
        <a:p>
          <a:r>
            <a:rPr lang="en-GB" dirty="0" smtClean="0"/>
            <a:t>EU COMMISSION – Culture Lead</a:t>
          </a:r>
        </a:p>
        <a:p>
          <a:r>
            <a:rPr lang="en-GB" dirty="0" smtClean="0"/>
            <a:t>MEPs from Scotland</a:t>
          </a:r>
          <a:endParaRPr lang="en-GB" dirty="0"/>
        </a:p>
      </dgm:t>
    </dgm:pt>
    <dgm:pt modelId="{724C560D-D1CF-4C3D-973C-E6E8375DAA23}" type="parTrans" cxnId="{A00610A0-8D10-4291-8F50-C2958E09B2FB}">
      <dgm:prSet/>
      <dgm:spPr/>
      <dgm:t>
        <a:bodyPr/>
        <a:lstStyle/>
        <a:p>
          <a:endParaRPr lang="en-GB"/>
        </a:p>
      </dgm:t>
    </dgm:pt>
    <dgm:pt modelId="{2288D393-7B12-4016-9CAB-A3BFF425A819}" type="sibTrans" cxnId="{A00610A0-8D10-4291-8F50-C2958E09B2FB}">
      <dgm:prSet/>
      <dgm:spPr/>
      <dgm:t>
        <a:bodyPr/>
        <a:lstStyle/>
        <a:p>
          <a:endParaRPr lang="en-GB"/>
        </a:p>
      </dgm:t>
    </dgm:pt>
    <dgm:pt modelId="{0E84FEC3-B926-4472-B21F-C549BE7CC6FC}">
      <dgm:prSet/>
      <dgm:spPr/>
      <dgm:t>
        <a:bodyPr/>
        <a:lstStyle/>
        <a:p>
          <a:r>
            <a:rPr lang="en-GB" dirty="0" smtClean="0"/>
            <a:t>MSPs from Edinburgh &amp; Lothian</a:t>
          </a:r>
        </a:p>
        <a:p>
          <a:r>
            <a:rPr lang="en-GB" dirty="0" smtClean="0"/>
            <a:t>Committees – Convenor and Members</a:t>
          </a:r>
        </a:p>
        <a:p>
          <a:r>
            <a:rPr lang="en-GB" dirty="0" smtClean="0"/>
            <a:t>Cross Party Groups</a:t>
          </a:r>
          <a:endParaRPr lang="en-GB" dirty="0"/>
        </a:p>
      </dgm:t>
    </dgm:pt>
    <dgm:pt modelId="{47637A66-8AA5-4574-9F62-F60CDA4D9047}" type="sibTrans" cxnId="{1C1BD675-7CBC-4897-8FA4-4834F39758F1}">
      <dgm:prSet/>
      <dgm:spPr/>
      <dgm:t>
        <a:bodyPr/>
        <a:lstStyle/>
        <a:p>
          <a:endParaRPr lang="en-GB"/>
        </a:p>
      </dgm:t>
    </dgm:pt>
    <dgm:pt modelId="{BE4A2A44-BF8E-4316-AD45-0AD3BCD2D328}" type="parTrans" cxnId="{1C1BD675-7CBC-4897-8FA4-4834F39758F1}">
      <dgm:prSet/>
      <dgm:spPr/>
      <dgm:t>
        <a:bodyPr/>
        <a:lstStyle/>
        <a:p>
          <a:endParaRPr lang="en-GB"/>
        </a:p>
      </dgm:t>
    </dgm:pt>
    <dgm:pt modelId="{10F36CDA-6E6A-4B4C-BC2B-0C0D1B07B7E4}">
      <dgm:prSet/>
      <dgm:spPr/>
      <dgm:t>
        <a:bodyPr/>
        <a:lstStyle/>
        <a:p>
          <a:r>
            <a:rPr lang="en-GB" dirty="0" smtClean="0"/>
            <a:t>FIRST MINISTER – Nicola Sturgeon</a:t>
          </a:r>
          <a:endParaRPr lang="en-GB" dirty="0" smtClean="0">
            <a:solidFill>
              <a:schemeClr val="bg1"/>
            </a:solidFill>
          </a:endParaRPr>
        </a:p>
        <a:p>
          <a:r>
            <a:rPr lang="en-GB" dirty="0" smtClean="0">
              <a:solidFill>
                <a:schemeClr val="bg1"/>
              </a:solidFill>
            </a:rPr>
            <a:t>PERMANENT SECRETARY – Leslie Evans</a:t>
          </a:r>
        </a:p>
        <a:p>
          <a:r>
            <a:rPr lang="en-GB" dirty="0" smtClean="0"/>
            <a:t>CABINET – Fiona </a:t>
          </a:r>
          <a:r>
            <a:rPr lang="en-GB" dirty="0" err="1" smtClean="0"/>
            <a:t>Hyslop</a:t>
          </a:r>
          <a:r>
            <a:rPr lang="en-GB" dirty="0" smtClean="0"/>
            <a:t> [Culture, Tourism  &amp; external Affairs]</a:t>
          </a:r>
          <a:endParaRPr lang="en-GB" dirty="0"/>
        </a:p>
      </dgm:t>
    </dgm:pt>
    <dgm:pt modelId="{619026CA-0D11-4235-BA6A-D3F826020A2B}" type="sibTrans" cxnId="{D2955897-4BA8-4A73-AE22-B9A0995F68AF}">
      <dgm:prSet/>
      <dgm:spPr/>
      <dgm:t>
        <a:bodyPr/>
        <a:lstStyle/>
        <a:p>
          <a:endParaRPr lang="en-GB"/>
        </a:p>
      </dgm:t>
    </dgm:pt>
    <dgm:pt modelId="{0D5D0C43-C719-487B-A310-34A8BB30D429}" type="parTrans" cxnId="{D2955897-4BA8-4A73-AE22-B9A0995F68AF}">
      <dgm:prSet/>
      <dgm:spPr/>
      <dgm:t>
        <a:bodyPr/>
        <a:lstStyle/>
        <a:p>
          <a:endParaRPr lang="en-GB"/>
        </a:p>
      </dgm:t>
    </dgm:pt>
    <dgm:pt modelId="{022C1182-9BC9-4AC0-8F2B-F88A7B41806D}">
      <dgm:prSet/>
      <dgm:spPr/>
      <dgm:t>
        <a:bodyPr/>
        <a:lstStyle/>
        <a:p>
          <a:r>
            <a:rPr lang="en-GB" dirty="0" smtClean="0"/>
            <a:t>MPs from Edinburgh and Lothians</a:t>
          </a:r>
        </a:p>
        <a:p>
          <a:r>
            <a:rPr lang="en-GB" dirty="0" smtClean="0"/>
            <a:t>MPs on key Committees</a:t>
          </a:r>
          <a:endParaRPr lang="en-GB" dirty="0"/>
        </a:p>
      </dgm:t>
    </dgm:pt>
    <dgm:pt modelId="{978AFC3E-0AD0-4E72-ACE6-140F6EA5100E}" type="parTrans" cxnId="{71D99D87-682F-41C0-9E03-D27813B0C209}">
      <dgm:prSet/>
      <dgm:spPr/>
      <dgm:t>
        <a:bodyPr/>
        <a:lstStyle/>
        <a:p>
          <a:endParaRPr lang="en-GB"/>
        </a:p>
      </dgm:t>
    </dgm:pt>
    <dgm:pt modelId="{C2D87196-4D6F-4483-8DF2-6600F7EEA8D5}" type="sibTrans" cxnId="{71D99D87-682F-41C0-9E03-D27813B0C209}">
      <dgm:prSet/>
      <dgm:spPr/>
      <dgm:t>
        <a:bodyPr/>
        <a:lstStyle/>
        <a:p>
          <a:endParaRPr lang="en-GB"/>
        </a:p>
      </dgm:t>
    </dgm:pt>
    <dgm:pt modelId="{755AA783-7DC4-4138-B50C-F7817E646819}" type="pres">
      <dgm:prSet presAssocID="{EABBC225-1CF3-4368-A5F9-4A83A8691165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E5D7D523-D202-4E80-8729-8F2BE3319CEC}" type="pres">
      <dgm:prSet presAssocID="{FBE41878-494E-48E7-95CD-67526ACB48DE}" presName="comp" presStyleCnt="0"/>
      <dgm:spPr/>
    </dgm:pt>
    <dgm:pt modelId="{3BF7F498-B69C-427F-9A8F-770EF6E1436B}" type="pres">
      <dgm:prSet presAssocID="{FBE41878-494E-48E7-95CD-67526ACB48DE}" presName="box" presStyleLbl="node1" presStyleIdx="0" presStyleCnt="6" custLinFactNeighborX="-60726" custLinFactNeighborY="-37268"/>
      <dgm:spPr/>
      <dgm:t>
        <a:bodyPr/>
        <a:lstStyle/>
        <a:p>
          <a:endParaRPr lang="en-GB"/>
        </a:p>
      </dgm:t>
    </dgm:pt>
    <dgm:pt modelId="{EECEE61C-AD7A-4EAB-8740-56D4CE175F4B}" type="pres">
      <dgm:prSet presAssocID="{FBE41878-494E-48E7-95CD-67526ACB48DE}" presName="img" presStyleLbl="fgImgPlace1" presStyleIdx="0" presStyleCnt="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529E2CED-C014-447C-A363-01D29A81845B}" type="pres">
      <dgm:prSet presAssocID="{FBE41878-494E-48E7-95CD-67526ACB48DE}" presName="text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144E22F-DC60-4889-A2CB-CD9AE0C20819}" type="pres">
      <dgm:prSet presAssocID="{003AFF50-F0E9-4306-AC0B-D2BB976889F4}" presName="spacer" presStyleCnt="0"/>
      <dgm:spPr/>
    </dgm:pt>
    <dgm:pt modelId="{FE01CBBB-CF17-4799-921F-E33C9562F0C2}" type="pres">
      <dgm:prSet presAssocID="{10F36CDA-6E6A-4B4C-BC2B-0C0D1B07B7E4}" presName="comp" presStyleCnt="0"/>
      <dgm:spPr/>
    </dgm:pt>
    <dgm:pt modelId="{A4DA93A1-71CD-413C-A3ED-B43FF3C07FE6}" type="pres">
      <dgm:prSet presAssocID="{10F36CDA-6E6A-4B4C-BC2B-0C0D1B07B7E4}" presName="box" presStyleLbl="node1" presStyleIdx="1" presStyleCnt="6"/>
      <dgm:spPr/>
      <dgm:t>
        <a:bodyPr/>
        <a:lstStyle/>
        <a:p>
          <a:endParaRPr lang="en-GB"/>
        </a:p>
      </dgm:t>
    </dgm:pt>
    <dgm:pt modelId="{E653293F-9024-4ED7-8258-B36AE9F57215}" type="pres">
      <dgm:prSet presAssocID="{10F36CDA-6E6A-4B4C-BC2B-0C0D1B07B7E4}" presName="img" presStyleLbl="fgImgPlace1" presStyleIdx="1" presStyleCnt="6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76BE86FC-5514-4A8A-9D87-713F73683C36}" type="pres">
      <dgm:prSet presAssocID="{10F36CDA-6E6A-4B4C-BC2B-0C0D1B07B7E4}" presName="text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E71918D-CC44-4008-AA8A-5A8F2BE6BFEB}" type="pres">
      <dgm:prSet presAssocID="{619026CA-0D11-4235-BA6A-D3F826020A2B}" presName="spacer" presStyleCnt="0"/>
      <dgm:spPr/>
    </dgm:pt>
    <dgm:pt modelId="{51F8502E-70A0-409E-A9C0-28723DCEA15C}" type="pres">
      <dgm:prSet presAssocID="{0E84FEC3-B926-4472-B21F-C549BE7CC6FC}" presName="comp" presStyleCnt="0"/>
      <dgm:spPr/>
    </dgm:pt>
    <dgm:pt modelId="{02F8198D-2CC9-42E4-ACB0-BF110AC8793C}" type="pres">
      <dgm:prSet presAssocID="{0E84FEC3-B926-4472-B21F-C549BE7CC6FC}" presName="box" presStyleLbl="node1" presStyleIdx="2" presStyleCnt="6"/>
      <dgm:spPr/>
      <dgm:t>
        <a:bodyPr/>
        <a:lstStyle/>
        <a:p>
          <a:endParaRPr lang="en-GB"/>
        </a:p>
      </dgm:t>
    </dgm:pt>
    <dgm:pt modelId="{6B70635B-61F6-47E1-B63C-44B7010CBDC3}" type="pres">
      <dgm:prSet presAssocID="{0E84FEC3-B926-4472-B21F-C549BE7CC6FC}" presName="img" presStyleLbl="fgImgPlace1" presStyleIdx="2" presStyleCnt="6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18EEDD7F-64D3-4478-999B-381EBEABE887}" type="pres">
      <dgm:prSet presAssocID="{0E84FEC3-B926-4472-B21F-C549BE7CC6FC}" presName="text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6DBB9D9-0DC8-4D3A-932E-B53BDF474C33}" type="pres">
      <dgm:prSet presAssocID="{47637A66-8AA5-4574-9F62-F60CDA4D9047}" presName="spacer" presStyleCnt="0"/>
      <dgm:spPr/>
    </dgm:pt>
    <dgm:pt modelId="{7AD2E85F-693C-4D7F-8388-52DD9B8ABA58}" type="pres">
      <dgm:prSet presAssocID="{061ADBAD-1D5D-485F-99AB-AD35A8DED352}" presName="comp" presStyleCnt="0"/>
      <dgm:spPr/>
    </dgm:pt>
    <dgm:pt modelId="{F64A1FCA-0001-48CA-9D55-4FB3E117D7E5}" type="pres">
      <dgm:prSet presAssocID="{061ADBAD-1D5D-485F-99AB-AD35A8DED352}" presName="box" presStyleLbl="node1" presStyleIdx="3" presStyleCnt="6"/>
      <dgm:spPr/>
      <dgm:t>
        <a:bodyPr/>
        <a:lstStyle/>
        <a:p>
          <a:endParaRPr lang="en-GB"/>
        </a:p>
      </dgm:t>
    </dgm:pt>
    <dgm:pt modelId="{7E2BA900-55D8-40AD-84A9-A26F00874118}" type="pres">
      <dgm:prSet presAssocID="{061ADBAD-1D5D-485F-99AB-AD35A8DED352}" presName="img" presStyleLbl="fgImgPlace1" presStyleIdx="3" presStyleCnt="6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D6881A3E-36A5-4425-8CCA-0107371E3F3F}" type="pres">
      <dgm:prSet presAssocID="{061ADBAD-1D5D-485F-99AB-AD35A8DED352}" presName="text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88FDC09-8D76-421D-AB6F-20BE345CD7E7}" type="pres">
      <dgm:prSet presAssocID="{55464591-D8B9-4B25-B563-3DA4F1519AD0}" presName="spacer" presStyleCnt="0"/>
      <dgm:spPr/>
    </dgm:pt>
    <dgm:pt modelId="{C2CC1DCA-3656-4BB1-885C-A173EF260806}" type="pres">
      <dgm:prSet presAssocID="{022C1182-9BC9-4AC0-8F2B-F88A7B41806D}" presName="comp" presStyleCnt="0"/>
      <dgm:spPr/>
    </dgm:pt>
    <dgm:pt modelId="{83A8185C-70F8-46EE-BACA-7E12B86E2B48}" type="pres">
      <dgm:prSet presAssocID="{022C1182-9BC9-4AC0-8F2B-F88A7B41806D}" presName="box" presStyleLbl="node1" presStyleIdx="4" presStyleCnt="6"/>
      <dgm:spPr/>
      <dgm:t>
        <a:bodyPr/>
        <a:lstStyle/>
        <a:p>
          <a:endParaRPr lang="en-GB"/>
        </a:p>
      </dgm:t>
    </dgm:pt>
    <dgm:pt modelId="{B0EE559C-731E-4382-B2ED-E6348B809D41}" type="pres">
      <dgm:prSet presAssocID="{022C1182-9BC9-4AC0-8F2B-F88A7B41806D}" presName="img" presStyleLbl="fgImgPlace1" presStyleIdx="4" presStyleCnt="6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3F281400-5D03-422E-952A-6616E9666B76}" type="pres">
      <dgm:prSet presAssocID="{022C1182-9BC9-4AC0-8F2B-F88A7B41806D}" presName="text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F277547-1B5B-4AFC-827C-CC3DA40E56F5}" type="pres">
      <dgm:prSet presAssocID="{C2D87196-4D6F-4483-8DF2-6600F7EEA8D5}" presName="spacer" presStyleCnt="0"/>
      <dgm:spPr/>
    </dgm:pt>
    <dgm:pt modelId="{85B644F8-CD38-4EE2-895F-B76DC05661F7}" type="pres">
      <dgm:prSet presAssocID="{61F3C69B-0E99-4382-88B6-231B1712D671}" presName="comp" presStyleCnt="0"/>
      <dgm:spPr/>
    </dgm:pt>
    <dgm:pt modelId="{367FE0DF-E874-4307-9E91-2A47B5D4831E}" type="pres">
      <dgm:prSet presAssocID="{61F3C69B-0E99-4382-88B6-231B1712D671}" presName="box" presStyleLbl="node1" presStyleIdx="5" presStyleCnt="6"/>
      <dgm:spPr/>
      <dgm:t>
        <a:bodyPr/>
        <a:lstStyle/>
        <a:p>
          <a:endParaRPr lang="en-GB"/>
        </a:p>
      </dgm:t>
    </dgm:pt>
    <dgm:pt modelId="{50A6799C-D675-49C2-88C5-1B1297595963}" type="pres">
      <dgm:prSet presAssocID="{61F3C69B-0E99-4382-88B6-231B1712D671}" presName="img" presStyleLbl="fgImgPlace1" presStyleIdx="5" presStyleCnt="6"/>
      <dgm:spPr>
        <a:blipFill rotWithShape="1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512045AA-1D70-4B12-BD84-66A3F65F74F2}" type="pres">
      <dgm:prSet presAssocID="{61F3C69B-0E99-4382-88B6-231B1712D671}" presName="text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9812474D-0347-497F-A0AF-56FFF07DA513}" type="presOf" srcId="{61F3C69B-0E99-4382-88B6-231B1712D671}" destId="{512045AA-1D70-4B12-BD84-66A3F65F74F2}" srcOrd="1" destOrd="0" presId="urn:microsoft.com/office/officeart/2005/8/layout/vList4"/>
    <dgm:cxn modelId="{AA9D25DE-1342-4FB0-A003-13F0164B0AE4}" type="presOf" srcId="{61F3C69B-0E99-4382-88B6-231B1712D671}" destId="{367FE0DF-E874-4307-9E91-2A47B5D4831E}" srcOrd="0" destOrd="0" presId="urn:microsoft.com/office/officeart/2005/8/layout/vList4"/>
    <dgm:cxn modelId="{0EF7316B-0AC2-4281-8B2C-B54ED2F992B8}" type="presOf" srcId="{10F36CDA-6E6A-4B4C-BC2B-0C0D1B07B7E4}" destId="{A4DA93A1-71CD-413C-A3ED-B43FF3C07FE6}" srcOrd="0" destOrd="0" presId="urn:microsoft.com/office/officeart/2005/8/layout/vList4"/>
    <dgm:cxn modelId="{6D3D3AA8-3AF4-464A-ACFD-322D4E15A870}" type="presOf" srcId="{EABBC225-1CF3-4368-A5F9-4A83A8691165}" destId="{755AA783-7DC4-4138-B50C-F7817E646819}" srcOrd="0" destOrd="0" presId="urn:microsoft.com/office/officeart/2005/8/layout/vList4"/>
    <dgm:cxn modelId="{D38B914D-B8E4-4AA8-80E2-90232BA94DB3}" type="presOf" srcId="{10F36CDA-6E6A-4B4C-BC2B-0C0D1B07B7E4}" destId="{76BE86FC-5514-4A8A-9D87-713F73683C36}" srcOrd="1" destOrd="0" presId="urn:microsoft.com/office/officeart/2005/8/layout/vList4"/>
    <dgm:cxn modelId="{E0298544-B5C7-4787-954A-0532D83EC12E}" srcId="{EABBC225-1CF3-4368-A5F9-4A83A8691165}" destId="{061ADBAD-1D5D-485F-99AB-AD35A8DED352}" srcOrd="3" destOrd="0" parTransId="{B2381B6C-6766-4EC2-9F35-352AAF59DDC4}" sibTransId="{55464591-D8B9-4B25-B563-3DA4F1519AD0}"/>
    <dgm:cxn modelId="{FC386DD5-37E5-4AE1-A3B7-773993E2EB2A}" type="presOf" srcId="{061ADBAD-1D5D-485F-99AB-AD35A8DED352}" destId="{D6881A3E-36A5-4425-8CCA-0107371E3F3F}" srcOrd="1" destOrd="0" presId="urn:microsoft.com/office/officeart/2005/8/layout/vList4"/>
    <dgm:cxn modelId="{D2955897-4BA8-4A73-AE22-B9A0995F68AF}" srcId="{EABBC225-1CF3-4368-A5F9-4A83A8691165}" destId="{10F36CDA-6E6A-4B4C-BC2B-0C0D1B07B7E4}" srcOrd="1" destOrd="0" parTransId="{0D5D0C43-C719-487B-A310-34A8BB30D429}" sibTransId="{619026CA-0D11-4235-BA6A-D3F826020A2B}"/>
    <dgm:cxn modelId="{1C1BD675-7CBC-4897-8FA4-4834F39758F1}" srcId="{EABBC225-1CF3-4368-A5F9-4A83A8691165}" destId="{0E84FEC3-B926-4472-B21F-C549BE7CC6FC}" srcOrd="2" destOrd="0" parTransId="{BE4A2A44-BF8E-4316-AD45-0AD3BCD2D328}" sibTransId="{47637A66-8AA5-4574-9F62-F60CDA4D9047}"/>
    <dgm:cxn modelId="{2AD4B2A7-8723-4C46-A120-28204C43A231}" type="presOf" srcId="{FBE41878-494E-48E7-95CD-67526ACB48DE}" destId="{529E2CED-C014-447C-A363-01D29A81845B}" srcOrd="1" destOrd="0" presId="urn:microsoft.com/office/officeart/2005/8/layout/vList4"/>
    <dgm:cxn modelId="{F4DB7662-6C24-44C2-BE9A-3264676B5813}" type="presOf" srcId="{022C1182-9BC9-4AC0-8F2B-F88A7B41806D}" destId="{3F281400-5D03-422E-952A-6616E9666B76}" srcOrd="1" destOrd="0" presId="urn:microsoft.com/office/officeart/2005/8/layout/vList4"/>
    <dgm:cxn modelId="{71D99D87-682F-41C0-9E03-D27813B0C209}" srcId="{EABBC225-1CF3-4368-A5F9-4A83A8691165}" destId="{022C1182-9BC9-4AC0-8F2B-F88A7B41806D}" srcOrd="4" destOrd="0" parTransId="{978AFC3E-0AD0-4E72-ACE6-140F6EA5100E}" sibTransId="{C2D87196-4D6F-4483-8DF2-6600F7EEA8D5}"/>
    <dgm:cxn modelId="{C6C1CFEB-378B-4884-A2DC-A093C34E1707}" type="presOf" srcId="{061ADBAD-1D5D-485F-99AB-AD35A8DED352}" destId="{F64A1FCA-0001-48CA-9D55-4FB3E117D7E5}" srcOrd="0" destOrd="0" presId="urn:microsoft.com/office/officeart/2005/8/layout/vList4"/>
    <dgm:cxn modelId="{164DBD45-EEE0-475F-8AA9-FBE73E828387}" type="presOf" srcId="{0E84FEC3-B926-4472-B21F-C549BE7CC6FC}" destId="{18EEDD7F-64D3-4478-999B-381EBEABE887}" srcOrd="1" destOrd="0" presId="urn:microsoft.com/office/officeart/2005/8/layout/vList4"/>
    <dgm:cxn modelId="{BC85AF6A-3FC4-40A0-8EFD-319BB0BB74A3}" srcId="{EABBC225-1CF3-4368-A5F9-4A83A8691165}" destId="{FBE41878-494E-48E7-95CD-67526ACB48DE}" srcOrd="0" destOrd="0" parTransId="{DA55CA0A-54F0-46FF-8EA3-32D9AD3BFABC}" sibTransId="{003AFF50-F0E9-4306-AC0B-D2BB976889F4}"/>
    <dgm:cxn modelId="{B09F4990-0397-4021-8830-2457B24AAFC5}" type="presOf" srcId="{0E84FEC3-B926-4472-B21F-C549BE7CC6FC}" destId="{02F8198D-2CC9-42E4-ACB0-BF110AC8793C}" srcOrd="0" destOrd="0" presId="urn:microsoft.com/office/officeart/2005/8/layout/vList4"/>
    <dgm:cxn modelId="{4CD3F258-9C61-452B-A10A-6F8C869D8EBE}" type="presOf" srcId="{022C1182-9BC9-4AC0-8F2B-F88A7B41806D}" destId="{83A8185C-70F8-46EE-BACA-7E12B86E2B48}" srcOrd="0" destOrd="0" presId="urn:microsoft.com/office/officeart/2005/8/layout/vList4"/>
    <dgm:cxn modelId="{792D3BF3-1E82-48CE-B820-B8BB99A4DFEB}" type="presOf" srcId="{FBE41878-494E-48E7-95CD-67526ACB48DE}" destId="{3BF7F498-B69C-427F-9A8F-770EF6E1436B}" srcOrd="0" destOrd="0" presId="urn:microsoft.com/office/officeart/2005/8/layout/vList4"/>
    <dgm:cxn modelId="{A00610A0-8D10-4291-8F50-C2958E09B2FB}" srcId="{EABBC225-1CF3-4368-A5F9-4A83A8691165}" destId="{61F3C69B-0E99-4382-88B6-231B1712D671}" srcOrd="5" destOrd="0" parTransId="{724C560D-D1CF-4C3D-973C-E6E8375DAA23}" sibTransId="{2288D393-7B12-4016-9CAB-A3BFF425A819}"/>
    <dgm:cxn modelId="{04ABD7FD-D8D0-41B3-BAC5-E6A2576C84A7}" type="presParOf" srcId="{755AA783-7DC4-4138-B50C-F7817E646819}" destId="{E5D7D523-D202-4E80-8729-8F2BE3319CEC}" srcOrd="0" destOrd="0" presId="urn:microsoft.com/office/officeart/2005/8/layout/vList4"/>
    <dgm:cxn modelId="{39122AF0-97F6-43C1-A25B-BB1B16CC5FBF}" type="presParOf" srcId="{E5D7D523-D202-4E80-8729-8F2BE3319CEC}" destId="{3BF7F498-B69C-427F-9A8F-770EF6E1436B}" srcOrd="0" destOrd="0" presId="urn:microsoft.com/office/officeart/2005/8/layout/vList4"/>
    <dgm:cxn modelId="{F94D7570-220D-4AE3-B23E-F0B5A2D469BC}" type="presParOf" srcId="{E5D7D523-D202-4E80-8729-8F2BE3319CEC}" destId="{EECEE61C-AD7A-4EAB-8740-56D4CE175F4B}" srcOrd="1" destOrd="0" presId="urn:microsoft.com/office/officeart/2005/8/layout/vList4"/>
    <dgm:cxn modelId="{EBFB22BC-C200-40AE-BC40-4F52E476E407}" type="presParOf" srcId="{E5D7D523-D202-4E80-8729-8F2BE3319CEC}" destId="{529E2CED-C014-447C-A363-01D29A81845B}" srcOrd="2" destOrd="0" presId="urn:microsoft.com/office/officeart/2005/8/layout/vList4"/>
    <dgm:cxn modelId="{917D628D-90EC-4254-8AC3-7E779E28B28B}" type="presParOf" srcId="{755AA783-7DC4-4138-B50C-F7817E646819}" destId="{3144E22F-DC60-4889-A2CB-CD9AE0C20819}" srcOrd="1" destOrd="0" presId="urn:microsoft.com/office/officeart/2005/8/layout/vList4"/>
    <dgm:cxn modelId="{6B7B0D71-49CD-4E89-84FB-D5EEB62535AF}" type="presParOf" srcId="{755AA783-7DC4-4138-B50C-F7817E646819}" destId="{FE01CBBB-CF17-4799-921F-E33C9562F0C2}" srcOrd="2" destOrd="0" presId="urn:microsoft.com/office/officeart/2005/8/layout/vList4"/>
    <dgm:cxn modelId="{8FA2C4F5-5CBE-4199-B159-77F7331D55C2}" type="presParOf" srcId="{FE01CBBB-CF17-4799-921F-E33C9562F0C2}" destId="{A4DA93A1-71CD-413C-A3ED-B43FF3C07FE6}" srcOrd="0" destOrd="0" presId="urn:microsoft.com/office/officeart/2005/8/layout/vList4"/>
    <dgm:cxn modelId="{407F0FA7-AF1C-475E-82CB-4DD0EB33815B}" type="presParOf" srcId="{FE01CBBB-CF17-4799-921F-E33C9562F0C2}" destId="{E653293F-9024-4ED7-8258-B36AE9F57215}" srcOrd="1" destOrd="0" presId="urn:microsoft.com/office/officeart/2005/8/layout/vList4"/>
    <dgm:cxn modelId="{3EA64537-0E82-40E4-8C2F-4159C06654E2}" type="presParOf" srcId="{FE01CBBB-CF17-4799-921F-E33C9562F0C2}" destId="{76BE86FC-5514-4A8A-9D87-713F73683C36}" srcOrd="2" destOrd="0" presId="urn:microsoft.com/office/officeart/2005/8/layout/vList4"/>
    <dgm:cxn modelId="{8A3E2D1D-EB55-46B5-9F63-235C38E60678}" type="presParOf" srcId="{755AA783-7DC4-4138-B50C-F7817E646819}" destId="{0E71918D-CC44-4008-AA8A-5A8F2BE6BFEB}" srcOrd="3" destOrd="0" presId="urn:microsoft.com/office/officeart/2005/8/layout/vList4"/>
    <dgm:cxn modelId="{C43AAFAD-54D5-412F-BB74-D0F015B52475}" type="presParOf" srcId="{755AA783-7DC4-4138-B50C-F7817E646819}" destId="{51F8502E-70A0-409E-A9C0-28723DCEA15C}" srcOrd="4" destOrd="0" presId="urn:microsoft.com/office/officeart/2005/8/layout/vList4"/>
    <dgm:cxn modelId="{124A5CB0-811B-41E4-811D-A98AEC69FDA4}" type="presParOf" srcId="{51F8502E-70A0-409E-A9C0-28723DCEA15C}" destId="{02F8198D-2CC9-42E4-ACB0-BF110AC8793C}" srcOrd="0" destOrd="0" presId="urn:microsoft.com/office/officeart/2005/8/layout/vList4"/>
    <dgm:cxn modelId="{4AC139AF-E490-4052-9F1E-211244018CED}" type="presParOf" srcId="{51F8502E-70A0-409E-A9C0-28723DCEA15C}" destId="{6B70635B-61F6-47E1-B63C-44B7010CBDC3}" srcOrd="1" destOrd="0" presId="urn:microsoft.com/office/officeart/2005/8/layout/vList4"/>
    <dgm:cxn modelId="{D1992611-46E4-4DB9-8FEB-5CC1A5BD8CF5}" type="presParOf" srcId="{51F8502E-70A0-409E-A9C0-28723DCEA15C}" destId="{18EEDD7F-64D3-4478-999B-381EBEABE887}" srcOrd="2" destOrd="0" presId="urn:microsoft.com/office/officeart/2005/8/layout/vList4"/>
    <dgm:cxn modelId="{C3607C69-AE65-4A14-AF43-6880ED340F53}" type="presParOf" srcId="{755AA783-7DC4-4138-B50C-F7817E646819}" destId="{06DBB9D9-0DC8-4D3A-932E-B53BDF474C33}" srcOrd="5" destOrd="0" presId="urn:microsoft.com/office/officeart/2005/8/layout/vList4"/>
    <dgm:cxn modelId="{84710170-7442-4DC4-8544-EB68290697AB}" type="presParOf" srcId="{755AA783-7DC4-4138-B50C-F7817E646819}" destId="{7AD2E85F-693C-4D7F-8388-52DD9B8ABA58}" srcOrd="6" destOrd="0" presId="urn:microsoft.com/office/officeart/2005/8/layout/vList4"/>
    <dgm:cxn modelId="{A5243B34-A54E-49CD-8A66-D1DFE9026E91}" type="presParOf" srcId="{7AD2E85F-693C-4D7F-8388-52DD9B8ABA58}" destId="{F64A1FCA-0001-48CA-9D55-4FB3E117D7E5}" srcOrd="0" destOrd="0" presId="urn:microsoft.com/office/officeart/2005/8/layout/vList4"/>
    <dgm:cxn modelId="{29EFFF69-9BAB-4DA3-B46A-76936825C238}" type="presParOf" srcId="{7AD2E85F-693C-4D7F-8388-52DD9B8ABA58}" destId="{7E2BA900-55D8-40AD-84A9-A26F00874118}" srcOrd="1" destOrd="0" presId="urn:microsoft.com/office/officeart/2005/8/layout/vList4"/>
    <dgm:cxn modelId="{E85361E6-024E-4CC4-9CE9-6C1C76B0D9C7}" type="presParOf" srcId="{7AD2E85F-693C-4D7F-8388-52DD9B8ABA58}" destId="{D6881A3E-36A5-4425-8CCA-0107371E3F3F}" srcOrd="2" destOrd="0" presId="urn:microsoft.com/office/officeart/2005/8/layout/vList4"/>
    <dgm:cxn modelId="{FB0F5F02-882A-4BC7-98E9-5BD7B718C194}" type="presParOf" srcId="{755AA783-7DC4-4138-B50C-F7817E646819}" destId="{B88FDC09-8D76-421D-AB6F-20BE345CD7E7}" srcOrd="7" destOrd="0" presId="urn:microsoft.com/office/officeart/2005/8/layout/vList4"/>
    <dgm:cxn modelId="{34CDD660-54D7-44FE-8096-DB5838456FE6}" type="presParOf" srcId="{755AA783-7DC4-4138-B50C-F7817E646819}" destId="{C2CC1DCA-3656-4BB1-885C-A173EF260806}" srcOrd="8" destOrd="0" presId="urn:microsoft.com/office/officeart/2005/8/layout/vList4"/>
    <dgm:cxn modelId="{0B8C85C5-A2EB-4B41-A1B8-9CA0FC16B918}" type="presParOf" srcId="{C2CC1DCA-3656-4BB1-885C-A173EF260806}" destId="{83A8185C-70F8-46EE-BACA-7E12B86E2B48}" srcOrd="0" destOrd="0" presId="urn:microsoft.com/office/officeart/2005/8/layout/vList4"/>
    <dgm:cxn modelId="{D9106F4B-A3A1-4437-AF1C-5267F5C11FEB}" type="presParOf" srcId="{C2CC1DCA-3656-4BB1-885C-A173EF260806}" destId="{B0EE559C-731E-4382-B2ED-E6348B809D41}" srcOrd="1" destOrd="0" presId="urn:microsoft.com/office/officeart/2005/8/layout/vList4"/>
    <dgm:cxn modelId="{87B16AD4-9ABB-4E0E-952E-DECE0355F587}" type="presParOf" srcId="{C2CC1DCA-3656-4BB1-885C-A173EF260806}" destId="{3F281400-5D03-422E-952A-6616E9666B76}" srcOrd="2" destOrd="0" presId="urn:microsoft.com/office/officeart/2005/8/layout/vList4"/>
    <dgm:cxn modelId="{D9429CB6-A89D-4EDB-8962-F687D66D969F}" type="presParOf" srcId="{755AA783-7DC4-4138-B50C-F7817E646819}" destId="{3F277547-1B5B-4AFC-827C-CC3DA40E56F5}" srcOrd="9" destOrd="0" presId="urn:microsoft.com/office/officeart/2005/8/layout/vList4"/>
    <dgm:cxn modelId="{C8E8ABAB-4D1A-4800-96A6-C3734EDF47BE}" type="presParOf" srcId="{755AA783-7DC4-4138-B50C-F7817E646819}" destId="{85B644F8-CD38-4EE2-895F-B76DC05661F7}" srcOrd="10" destOrd="0" presId="urn:microsoft.com/office/officeart/2005/8/layout/vList4"/>
    <dgm:cxn modelId="{2A97EDD8-71F8-491F-AC6E-A86402E8094B}" type="presParOf" srcId="{85B644F8-CD38-4EE2-895F-B76DC05661F7}" destId="{367FE0DF-E874-4307-9E91-2A47B5D4831E}" srcOrd="0" destOrd="0" presId="urn:microsoft.com/office/officeart/2005/8/layout/vList4"/>
    <dgm:cxn modelId="{3B07415B-8A44-455F-8BFC-D94E1510F5F9}" type="presParOf" srcId="{85B644F8-CD38-4EE2-895F-B76DC05661F7}" destId="{50A6799C-D675-49C2-88C5-1B1297595963}" srcOrd="1" destOrd="0" presId="urn:microsoft.com/office/officeart/2005/8/layout/vList4"/>
    <dgm:cxn modelId="{DA03EA63-80D2-474F-BEEE-1D83C84504B3}" type="presParOf" srcId="{85B644F8-CD38-4EE2-895F-B76DC05661F7}" destId="{512045AA-1D70-4B12-BD84-66A3F65F74F2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C12E17C-21BA-45F0-87E9-4FE3A781F33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BDF3F13-129D-4181-9575-797EEB70CC24}">
      <dgm:prSet phldrT="[Text]"/>
      <dgm:spPr>
        <a:solidFill>
          <a:srgbClr val="FF0000"/>
        </a:solidFill>
      </dgm:spPr>
      <dgm:t>
        <a:bodyPr/>
        <a:lstStyle/>
        <a:p>
          <a:r>
            <a:rPr lang="en-GB" b="1"/>
            <a:t>Directorate for Culture and Heritage</a:t>
          </a:r>
        </a:p>
        <a:p>
          <a:r>
            <a:rPr lang="en-GB" b="1"/>
            <a:t>Culture Division</a:t>
          </a:r>
        </a:p>
      </dgm:t>
    </dgm:pt>
    <dgm:pt modelId="{0EF76EA0-3840-4C5A-A40F-4648F2B322C0}" type="parTrans" cxnId="{51AEB1ED-E581-4B93-BE83-C9B431DAD66C}">
      <dgm:prSet/>
      <dgm:spPr/>
      <dgm:t>
        <a:bodyPr/>
        <a:lstStyle/>
        <a:p>
          <a:endParaRPr lang="en-GB"/>
        </a:p>
      </dgm:t>
    </dgm:pt>
    <dgm:pt modelId="{53603FD0-71FD-49CB-AC1D-0D81BA51B0AA}" type="sibTrans" cxnId="{51AEB1ED-E581-4B93-BE83-C9B431DAD66C}">
      <dgm:prSet/>
      <dgm:spPr/>
      <dgm:t>
        <a:bodyPr/>
        <a:lstStyle/>
        <a:p>
          <a:endParaRPr lang="en-GB"/>
        </a:p>
      </dgm:t>
    </dgm:pt>
    <dgm:pt modelId="{FE96C0BE-30D7-41C7-9BE1-400B5D83CD10}">
      <dgm:prSet phldrT="[Text]"/>
      <dgm:spPr/>
      <dgm:t>
        <a:bodyPr/>
        <a:lstStyle/>
        <a:p>
          <a:r>
            <a:rPr lang="en-GB" dirty="0" smtClean="0"/>
            <a:t>Deputy </a:t>
          </a:r>
          <a:r>
            <a:rPr lang="en-GB" dirty="0"/>
            <a:t>Director</a:t>
          </a:r>
        </a:p>
      </dgm:t>
    </dgm:pt>
    <dgm:pt modelId="{CA5DCAAD-E019-4426-987F-62A12521061E}" type="parTrans" cxnId="{9541A716-4250-46C0-AA92-01C332814222}">
      <dgm:prSet/>
      <dgm:spPr/>
      <dgm:t>
        <a:bodyPr/>
        <a:lstStyle/>
        <a:p>
          <a:endParaRPr lang="en-GB"/>
        </a:p>
      </dgm:t>
    </dgm:pt>
    <dgm:pt modelId="{3BE3FA0A-9151-4C29-B5CA-75EC069CB284}" type="sibTrans" cxnId="{9541A716-4250-46C0-AA92-01C332814222}">
      <dgm:prSet/>
      <dgm:spPr/>
      <dgm:t>
        <a:bodyPr/>
        <a:lstStyle/>
        <a:p>
          <a:endParaRPr lang="en-GB"/>
        </a:p>
      </dgm:t>
    </dgm:pt>
    <dgm:pt modelId="{3F710063-9566-4859-9C2F-27444D372EA8}">
      <dgm:prSet/>
      <dgm:spPr>
        <a:solidFill>
          <a:srgbClr val="FF0000"/>
        </a:solidFill>
      </dgm:spPr>
      <dgm:t>
        <a:bodyPr/>
        <a:lstStyle/>
        <a:p>
          <a:r>
            <a:rPr lang="en-GB" b="1" dirty="0"/>
            <a:t>Cultural Strategy and Diplomacy</a:t>
          </a:r>
        </a:p>
      </dgm:t>
    </dgm:pt>
    <dgm:pt modelId="{0F29AE03-A368-4246-AB55-F80D4B5CD034}" type="parTrans" cxnId="{813C3038-D8A7-42CA-BE95-6A4B37E62885}">
      <dgm:prSet/>
      <dgm:spPr/>
      <dgm:t>
        <a:bodyPr/>
        <a:lstStyle/>
        <a:p>
          <a:endParaRPr lang="en-GB"/>
        </a:p>
      </dgm:t>
    </dgm:pt>
    <dgm:pt modelId="{FDD35320-A967-40C0-ADD0-76EC03ED0CFE}" type="sibTrans" cxnId="{813C3038-D8A7-42CA-BE95-6A4B37E62885}">
      <dgm:prSet/>
      <dgm:spPr/>
      <dgm:t>
        <a:bodyPr/>
        <a:lstStyle/>
        <a:p>
          <a:endParaRPr lang="en-GB"/>
        </a:p>
      </dgm:t>
    </dgm:pt>
    <dgm:pt modelId="{D60564D6-F813-44D2-99F6-E49103CDEDA3}">
      <dgm:prSet/>
      <dgm:spPr>
        <a:solidFill>
          <a:srgbClr val="FF0000"/>
        </a:solidFill>
      </dgm:spPr>
      <dgm:t>
        <a:bodyPr/>
        <a:lstStyle/>
        <a:p>
          <a:r>
            <a:rPr lang="en-GB" b="1"/>
            <a:t>Cultural Excellence</a:t>
          </a:r>
        </a:p>
      </dgm:t>
    </dgm:pt>
    <dgm:pt modelId="{9BB4A95A-69DE-477C-9014-63195EA22CC1}" type="parTrans" cxnId="{99A7C274-41A6-4E79-B8C6-2E036804489B}">
      <dgm:prSet/>
      <dgm:spPr/>
      <dgm:t>
        <a:bodyPr/>
        <a:lstStyle/>
        <a:p>
          <a:endParaRPr lang="en-GB"/>
        </a:p>
      </dgm:t>
    </dgm:pt>
    <dgm:pt modelId="{598B6AA6-4135-41D3-AC29-C2FBDA061CCB}" type="sibTrans" cxnId="{99A7C274-41A6-4E79-B8C6-2E036804489B}">
      <dgm:prSet/>
      <dgm:spPr/>
      <dgm:t>
        <a:bodyPr/>
        <a:lstStyle/>
        <a:p>
          <a:endParaRPr lang="en-GB"/>
        </a:p>
      </dgm:t>
    </dgm:pt>
    <dgm:pt modelId="{CFCA31E9-FA94-4F40-A619-712521C46A55}">
      <dgm:prSet/>
      <dgm:spPr>
        <a:solidFill>
          <a:srgbClr val="FF0000"/>
        </a:solidFill>
      </dgm:spPr>
      <dgm:t>
        <a:bodyPr/>
        <a:lstStyle/>
        <a:p>
          <a:r>
            <a:rPr lang="en-GB" b="1" dirty="0"/>
            <a:t>Broadcasting and Creative Industries</a:t>
          </a:r>
        </a:p>
      </dgm:t>
    </dgm:pt>
    <dgm:pt modelId="{36F3AEAD-AB2A-4D83-BB65-231972B67ED4}" type="parTrans" cxnId="{37DE9374-ECE6-4A40-8553-5504E8CB95F8}">
      <dgm:prSet/>
      <dgm:spPr/>
      <dgm:t>
        <a:bodyPr/>
        <a:lstStyle/>
        <a:p>
          <a:endParaRPr lang="en-GB"/>
        </a:p>
      </dgm:t>
    </dgm:pt>
    <dgm:pt modelId="{7D241099-96C7-4156-990C-A2FA9E638FD9}" type="sibTrans" cxnId="{37DE9374-ECE6-4A40-8553-5504E8CB95F8}">
      <dgm:prSet/>
      <dgm:spPr/>
      <dgm:t>
        <a:bodyPr/>
        <a:lstStyle/>
        <a:p>
          <a:endParaRPr lang="en-GB"/>
        </a:p>
      </dgm:t>
    </dgm:pt>
    <dgm:pt modelId="{A70BD6F0-2EFA-4CE0-8EFB-A6D9EE22E5D0}">
      <dgm:prSet/>
      <dgm:spPr>
        <a:solidFill>
          <a:srgbClr val="FF0000"/>
        </a:solidFill>
      </dgm:spPr>
      <dgm:t>
        <a:bodyPr/>
        <a:lstStyle/>
        <a:p>
          <a:r>
            <a:rPr lang="en-GB" b="1"/>
            <a:t>Creative Scotland amd Festivals </a:t>
          </a:r>
        </a:p>
      </dgm:t>
    </dgm:pt>
    <dgm:pt modelId="{D8421C41-CF54-47C3-8A6C-6FF74A2B022D}" type="parTrans" cxnId="{79AC6F57-0065-4AF6-903C-3B6358C6D416}">
      <dgm:prSet/>
      <dgm:spPr/>
      <dgm:t>
        <a:bodyPr/>
        <a:lstStyle/>
        <a:p>
          <a:endParaRPr lang="en-GB"/>
        </a:p>
      </dgm:t>
    </dgm:pt>
    <dgm:pt modelId="{DABDDCA9-0B5D-4F9A-9ECF-E39152A6E2B7}" type="sibTrans" cxnId="{79AC6F57-0065-4AF6-903C-3B6358C6D416}">
      <dgm:prSet/>
      <dgm:spPr/>
      <dgm:t>
        <a:bodyPr/>
        <a:lstStyle/>
        <a:p>
          <a:endParaRPr lang="en-GB"/>
        </a:p>
      </dgm:t>
    </dgm:pt>
    <dgm:pt modelId="{FB62A30B-9170-4E4F-9B38-3C5EF47A3BD9}">
      <dgm:prSet/>
      <dgm:spPr/>
      <dgm:t>
        <a:bodyPr/>
        <a:lstStyle/>
        <a:p>
          <a:r>
            <a:rPr lang="en-GB" b="1" dirty="0" smtClean="0"/>
            <a:t>Team Leaders</a:t>
          </a:r>
        </a:p>
      </dgm:t>
    </dgm:pt>
    <dgm:pt modelId="{B0A7CED7-A3AC-49CF-99B1-C191A048A00B}" type="parTrans" cxnId="{13C68B4B-6CE5-4E30-85AC-7198E16EE0BE}">
      <dgm:prSet/>
      <dgm:spPr/>
      <dgm:t>
        <a:bodyPr/>
        <a:lstStyle/>
        <a:p>
          <a:endParaRPr lang="en-GB"/>
        </a:p>
      </dgm:t>
    </dgm:pt>
    <dgm:pt modelId="{D7B16A6B-9D05-4B55-BC0A-5A27B98AE1A9}" type="sibTrans" cxnId="{13C68B4B-6CE5-4E30-85AC-7198E16EE0BE}">
      <dgm:prSet/>
      <dgm:spPr/>
      <dgm:t>
        <a:bodyPr/>
        <a:lstStyle/>
        <a:p>
          <a:endParaRPr lang="en-GB"/>
        </a:p>
      </dgm:t>
    </dgm:pt>
    <dgm:pt modelId="{A47CD351-E9D9-4402-A8A2-B15EBBBFDADA}">
      <dgm:prSet/>
      <dgm:spPr/>
      <dgm:t>
        <a:bodyPr/>
        <a:lstStyle/>
        <a:p>
          <a:r>
            <a:rPr lang="en-GB" b="1" dirty="0" smtClean="0"/>
            <a:t>Team Leader</a:t>
          </a:r>
          <a:endParaRPr lang="en-GB" dirty="0" smtClean="0"/>
        </a:p>
      </dgm:t>
    </dgm:pt>
    <dgm:pt modelId="{4F0C849B-9051-486A-BE8C-D7753E804AE7}" type="parTrans" cxnId="{6FC7F2C1-2C0C-4953-9010-CB261AC8CE12}">
      <dgm:prSet/>
      <dgm:spPr/>
      <dgm:t>
        <a:bodyPr/>
        <a:lstStyle/>
        <a:p>
          <a:endParaRPr lang="en-GB"/>
        </a:p>
      </dgm:t>
    </dgm:pt>
    <dgm:pt modelId="{9CE95BE6-6644-49FF-8AFA-C66DCF675EAE}" type="sibTrans" cxnId="{6FC7F2C1-2C0C-4953-9010-CB261AC8CE12}">
      <dgm:prSet/>
      <dgm:spPr/>
      <dgm:t>
        <a:bodyPr/>
        <a:lstStyle/>
        <a:p>
          <a:endParaRPr lang="en-GB"/>
        </a:p>
      </dgm:t>
    </dgm:pt>
    <dgm:pt modelId="{A26A1BC4-630F-434A-A3F3-F465DF780291}">
      <dgm:prSet/>
      <dgm:spPr/>
      <dgm:t>
        <a:bodyPr/>
        <a:lstStyle/>
        <a:p>
          <a:r>
            <a:rPr lang="en-GB" b="1" dirty="0" smtClean="0"/>
            <a:t>Team Leader </a:t>
          </a:r>
          <a:endParaRPr lang="en-GB" dirty="0"/>
        </a:p>
      </dgm:t>
    </dgm:pt>
    <dgm:pt modelId="{811557ED-D525-4A9D-B9C0-B0FC9014ECAE}" type="parTrans" cxnId="{44914D62-D7A5-422E-8BB6-7D7EF172FCB0}">
      <dgm:prSet/>
      <dgm:spPr/>
      <dgm:t>
        <a:bodyPr/>
        <a:lstStyle/>
        <a:p>
          <a:endParaRPr lang="en-GB"/>
        </a:p>
      </dgm:t>
    </dgm:pt>
    <dgm:pt modelId="{91486A53-53ED-4E40-A8E1-F74D5DE23479}" type="sibTrans" cxnId="{44914D62-D7A5-422E-8BB6-7D7EF172FCB0}">
      <dgm:prSet/>
      <dgm:spPr/>
      <dgm:t>
        <a:bodyPr/>
        <a:lstStyle/>
        <a:p>
          <a:endParaRPr lang="en-GB"/>
        </a:p>
      </dgm:t>
    </dgm:pt>
    <dgm:pt modelId="{AD4DEB6E-5D45-44E2-AA33-19CFF3EA570C}">
      <dgm:prSet/>
      <dgm:spPr/>
      <dgm:t>
        <a:bodyPr/>
        <a:lstStyle/>
        <a:p>
          <a:r>
            <a:rPr lang="en-GB" dirty="0" smtClean="0"/>
            <a:t>Team Leader</a:t>
          </a:r>
          <a:endParaRPr lang="en-GB" dirty="0"/>
        </a:p>
      </dgm:t>
    </dgm:pt>
    <dgm:pt modelId="{C845396E-B8D2-4E55-A872-A50189D5BB6D}" type="parTrans" cxnId="{AA4B3AC1-8618-4B2D-A14C-507CCA244CCF}">
      <dgm:prSet/>
      <dgm:spPr/>
      <dgm:t>
        <a:bodyPr/>
        <a:lstStyle/>
        <a:p>
          <a:endParaRPr lang="en-GB"/>
        </a:p>
      </dgm:t>
    </dgm:pt>
    <dgm:pt modelId="{BD612B6E-4C94-48EC-AB51-796A8127E48C}" type="sibTrans" cxnId="{AA4B3AC1-8618-4B2D-A14C-507CCA244CCF}">
      <dgm:prSet/>
      <dgm:spPr/>
      <dgm:t>
        <a:bodyPr/>
        <a:lstStyle/>
        <a:p>
          <a:endParaRPr lang="en-GB"/>
        </a:p>
      </dgm:t>
    </dgm:pt>
    <dgm:pt modelId="{2C43782E-C6EA-462E-9213-905657B0CB68}">
      <dgm:prSet/>
      <dgm:spPr/>
      <dgm:t>
        <a:bodyPr/>
        <a:lstStyle/>
        <a:p>
          <a:r>
            <a:rPr lang="en-GB" dirty="0" smtClean="0"/>
            <a:t>Team</a:t>
          </a:r>
          <a:endParaRPr lang="en-GB" dirty="0"/>
        </a:p>
      </dgm:t>
    </dgm:pt>
    <dgm:pt modelId="{E93E0664-4333-4F07-960D-53D57F7104D1}" type="parTrans" cxnId="{27425630-F236-4761-B266-D9AEDABA1F65}">
      <dgm:prSet/>
      <dgm:spPr/>
      <dgm:t>
        <a:bodyPr/>
        <a:lstStyle/>
        <a:p>
          <a:endParaRPr lang="en-GB"/>
        </a:p>
      </dgm:t>
    </dgm:pt>
    <dgm:pt modelId="{8861FB60-B4E9-4A26-A5BF-4CB2DD45C91D}" type="sibTrans" cxnId="{27425630-F236-4761-B266-D9AEDABA1F65}">
      <dgm:prSet/>
      <dgm:spPr/>
      <dgm:t>
        <a:bodyPr/>
        <a:lstStyle/>
        <a:p>
          <a:endParaRPr lang="en-GB"/>
        </a:p>
      </dgm:t>
    </dgm:pt>
    <dgm:pt modelId="{19699136-8FBE-4AA3-9A85-21BC6CDB276C}">
      <dgm:prSet/>
      <dgm:spPr/>
      <dgm:t>
        <a:bodyPr/>
        <a:lstStyle/>
        <a:p>
          <a:r>
            <a:rPr lang="en-GB" dirty="0" smtClean="0"/>
            <a:t>Team</a:t>
          </a:r>
          <a:endParaRPr lang="en-GB" b="1" dirty="0" smtClean="0"/>
        </a:p>
      </dgm:t>
    </dgm:pt>
    <dgm:pt modelId="{284D5613-C30A-4747-BFB0-F42258FD98A0}" type="parTrans" cxnId="{189C340A-E497-435E-A5EE-4287F83FEA98}">
      <dgm:prSet/>
      <dgm:spPr/>
      <dgm:t>
        <a:bodyPr/>
        <a:lstStyle/>
        <a:p>
          <a:endParaRPr lang="en-GB"/>
        </a:p>
      </dgm:t>
    </dgm:pt>
    <dgm:pt modelId="{75A96E36-C3DE-4A7F-AAAB-20929CA6C5DE}" type="sibTrans" cxnId="{189C340A-E497-435E-A5EE-4287F83FEA98}">
      <dgm:prSet/>
      <dgm:spPr/>
      <dgm:t>
        <a:bodyPr/>
        <a:lstStyle/>
        <a:p>
          <a:endParaRPr lang="en-GB"/>
        </a:p>
      </dgm:t>
    </dgm:pt>
    <dgm:pt modelId="{A7B16FAF-57AB-45F8-A389-1DFB3DA8B861}">
      <dgm:prSet/>
      <dgm:spPr/>
      <dgm:t>
        <a:bodyPr/>
        <a:lstStyle/>
        <a:p>
          <a:r>
            <a:rPr lang="en-GB" dirty="0" smtClean="0"/>
            <a:t>Team</a:t>
          </a:r>
        </a:p>
      </dgm:t>
    </dgm:pt>
    <dgm:pt modelId="{C5750BDD-BCB7-49DD-8952-FAA8EE637089}" type="parTrans" cxnId="{0C33CC63-2D67-469A-8827-5C396B2C6988}">
      <dgm:prSet/>
      <dgm:spPr/>
      <dgm:t>
        <a:bodyPr/>
        <a:lstStyle/>
        <a:p>
          <a:endParaRPr lang="en-GB"/>
        </a:p>
      </dgm:t>
    </dgm:pt>
    <dgm:pt modelId="{02FAA39E-3A9A-449D-8544-E7B60DD80823}" type="sibTrans" cxnId="{0C33CC63-2D67-469A-8827-5C396B2C6988}">
      <dgm:prSet/>
      <dgm:spPr/>
      <dgm:t>
        <a:bodyPr/>
        <a:lstStyle/>
        <a:p>
          <a:endParaRPr lang="en-GB"/>
        </a:p>
      </dgm:t>
    </dgm:pt>
    <dgm:pt modelId="{F0D8B2CA-C249-4AC7-BD27-0C6E011C0DB7}">
      <dgm:prSet/>
      <dgm:spPr/>
      <dgm:t>
        <a:bodyPr/>
        <a:lstStyle/>
        <a:p>
          <a:r>
            <a:rPr lang="en-GB" dirty="0" smtClean="0"/>
            <a:t>Team</a:t>
          </a:r>
          <a:endParaRPr lang="en-GB" dirty="0"/>
        </a:p>
      </dgm:t>
    </dgm:pt>
    <dgm:pt modelId="{F4579038-5869-4C4E-9912-C871DA5714F3}" type="sibTrans" cxnId="{4C7A7861-81E2-41F4-B357-8444DCCA2FE9}">
      <dgm:prSet/>
      <dgm:spPr/>
      <dgm:t>
        <a:bodyPr/>
        <a:lstStyle/>
        <a:p>
          <a:endParaRPr lang="en-GB"/>
        </a:p>
      </dgm:t>
    </dgm:pt>
    <dgm:pt modelId="{B613E827-7A15-4EC6-9972-1231ED152B0F}" type="parTrans" cxnId="{4C7A7861-81E2-41F4-B357-8444DCCA2FE9}">
      <dgm:prSet/>
      <dgm:spPr/>
      <dgm:t>
        <a:bodyPr/>
        <a:lstStyle/>
        <a:p>
          <a:endParaRPr lang="en-GB"/>
        </a:p>
      </dgm:t>
    </dgm:pt>
    <dgm:pt modelId="{A095F45E-1210-4F39-A4CB-F259E31C99D3}" type="pres">
      <dgm:prSet presAssocID="{5C12E17C-21BA-45F0-87E9-4FE3A781F33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04FFC2F2-95C2-489C-88AA-7D2A2EF9995E}" type="pres">
      <dgm:prSet presAssocID="{0BDF3F13-129D-4181-9575-797EEB70CC24}" presName="hierRoot1" presStyleCnt="0">
        <dgm:presLayoutVars>
          <dgm:hierBranch val="init"/>
        </dgm:presLayoutVars>
      </dgm:prSet>
      <dgm:spPr/>
    </dgm:pt>
    <dgm:pt modelId="{A46DE3D3-21ED-4E1C-AC36-4F7BD8305E8D}" type="pres">
      <dgm:prSet presAssocID="{0BDF3F13-129D-4181-9575-797EEB70CC24}" presName="rootComposite1" presStyleCnt="0"/>
      <dgm:spPr/>
    </dgm:pt>
    <dgm:pt modelId="{49049774-00C4-4EE8-8A7E-92ADF35896F3}" type="pres">
      <dgm:prSet presAssocID="{0BDF3F13-129D-4181-9575-797EEB70CC24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C3F1C830-8020-4710-B39D-7B542E8A5449}" type="pres">
      <dgm:prSet presAssocID="{0BDF3F13-129D-4181-9575-797EEB70CC24}" presName="rootConnector1" presStyleLbl="node1" presStyleIdx="0" presStyleCnt="0"/>
      <dgm:spPr/>
      <dgm:t>
        <a:bodyPr/>
        <a:lstStyle/>
        <a:p>
          <a:endParaRPr lang="en-GB"/>
        </a:p>
      </dgm:t>
    </dgm:pt>
    <dgm:pt modelId="{7B3ABAC7-DF1B-4D86-9F86-CB29332965FE}" type="pres">
      <dgm:prSet presAssocID="{0BDF3F13-129D-4181-9575-797EEB70CC24}" presName="hierChild2" presStyleCnt="0"/>
      <dgm:spPr/>
    </dgm:pt>
    <dgm:pt modelId="{907B8F74-F00C-4CC1-B062-FC57EBB37D00}" type="pres">
      <dgm:prSet presAssocID="{CA5DCAAD-E019-4426-987F-62A12521061E}" presName="Name37" presStyleLbl="parChTrans1D2" presStyleIdx="0" presStyleCnt="1"/>
      <dgm:spPr/>
      <dgm:t>
        <a:bodyPr/>
        <a:lstStyle/>
        <a:p>
          <a:endParaRPr lang="en-GB"/>
        </a:p>
      </dgm:t>
    </dgm:pt>
    <dgm:pt modelId="{4C208EAD-91F1-42EC-B57F-8FB94B0DDD31}" type="pres">
      <dgm:prSet presAssocID="{FE96C0BE-30D7-41C7-9BE1-400B5D83CD10}" presName="hierRoot2" presStyleCnt="0">
        <dgm:presLayoutVars>
          <dgm:hierBranch val="init"/>
        </dgm:presLayoutVars>
      </dgm:prSet>
      <dgm:spPr/>
    </dgm:pt>
    <dgm:pt modelId="{50B32129-014A-41C3-B649-B92B1648E3A7}" type="pres">
      <dgm:prSet presAssocID="{FE96C0BE-30D7-41C7-9BE1-400B5D83CD10}" presName="rootComposite" presStyleCnt="0"/>
      <dgm:spPr/>
    </dgm:pt>
    <dgm:pt modelId="{4152829C-4A83-46EC-8306-D79B71AE76DD}" type="pres">
      <dgm:prSet presAssocID="{FE96C0BE-30D7-41C7-9BE1-400B5D83CD10}" presName="rootText" presStyleLbl="node2" presStyleIdx="0" presStyleCnt="1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CC4CD19F-2AC7-4CB6-897D-A88C83C34E90}" type="pres">
      <dgm:prSet presAssocID="{FE96C0BE-30D7-41C7-9BE1-400B5D83CD10}" presName="rootConnector" presStyleLbl="node2" presStyleIdx="0" presStyleCnt="1"/>
      <dgm:spPr/>
      <dgm:t>
        <a:bodyPr/>
        <a:lstStyle/>
        <a:p>
          <a:endParaRPr lang="en-GB"/>
        </a:p>
      </dgm:t>
    </dgm:pt>
    <dgm:pt modelId="{C990A324-E7C2-4CFD-A096-2475A750E5D2}" type="pres">
      <dgm:prSet presAssocID="{FE96C0BE-30D7-41C7-9BE1-400B5D83CD10}" presName="hierChild4" presStyleCnt="0"/>
      <dgm:spPr/>
    </dgm:pt>
    <dgm:pt modelId="{8CF3A516-64A6-460C-868A-F37CFFB30D86}" type="pres">
      <dgm:prSet presAssocID="{0F29AE03-A368-4246-AB55-F80D4B5CD034}" presName="Name37" presStyleLbl="parChTrans1D3" presStyleIdx="0" presStyleCnt="4"/>
      <dgm:spPr/>
      <dgm:t>
        <a:bodyPr/>
        <a:lstStyle/>
        <a:p>
          <a:endParaRPr lang="en-GB"/>
        </a:p>
      </dgm:t>
    </dgm:pt>
    <dgm:pt modelId="{6483BFCF-D123-4191-B8C8-4092370E617B}" type="pres">
      <dgm:prSet presAssocID="{3F710063-9566-4859-9C2F-27444D372EA8}" presName="hierRoot2" presStyleCnt="0">
        <dgm:presLayoutVars>
          <dgm:hierBranch val="init"/>
        </dgm:presLayoutVars>
      </dgm:prSet>
      <dgm:spPr/>
    </dgm:pt>
    <dgm:pt modelId="{E57E28FF-F7BB-48F0-885D-C5B854C813F8}" type="pres">
      <dgm:prSet presAssocID="{3F710063-9566-4859-9C2F-27444D372EA8}" presName="rootComposite" presStyleCnt="0"/>
      <dgm:spPr/>
    </dgm:pt>
    <dgm:pt modelId="{D274569C-44B7-49C9-8EA4-683463A40BAA}" type="pres">
      <dgm:prSet presAssocID="{3F710063-9566-4859-9C2F-27444D372EA8}" presName="rootText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29AC11F3-8FA1-4249-9776-DA1BA488AD13}" type="pres">
      <dgm:prSet presAssocID="{3F710063-9566-4859-9C2F-27444D372EA8}" presName="rootConnector" presStyleLbl="node3" presStyleIdx="0" presStyleCnt="4"/>
      <dgm:spPr/>
      <dgm:t>
        <a:bodyPr/>
        <a:lstStyle/>
        <a:p>
          <a:endParaRPr lang="en-GB"/>
        </a:p>
      </dgm:t>
    </dgm:pt>
    <dgm:pt modelId="{CE6B6632-564D-4C97-8EA4-092E9586F673}" type="pres">
      <dgm:prSet presAssocID="{3F710063-9566-4859-9C2F-27444D372EA8}" presName="hierChild4" presStyleCnt="0"/>
      <dgm:spPr/>
    </dgm:pt>
    <dgm:pt modelId="{0BD0F4D2-1D22-4126-A40F-7103F26CD220}" type="pres">
      <dgm:prSet presAssocID="{B0A7CED7-A3AC-49CF-99B1-C191A048A00B}" presName="Name37" presStyleLbl="parChTrans1D4" presStyleIdx="0" presStyleCnt="8"/>
      <dgm:spPr/>
      <dgm:t>
        <a:bodyPr/>
        <a:lstStyle/>
        <a:p>
          <a:endParaRPr lang="en-GB"/>
        </a:p>
      </dgm:t>
    </dgm:pt>
    <dgm:pt modelId="{A9FAE938-56D4-4DB9-A431-8241B9C653BD}" type="pres">
      <dgm:prSet presAssocID="{FB62A30B-9170-4E4F-9B38-3C5EF47A3BD9}" presName="hierRoot2" presStyleCnt="0">
        <dgm:presLayoutVars>
          <dgm:hierBranch val="init"/>
        </dgm:presLayoutVars>
      </dgm:prSet>
      <dgm:spPr/>
    </dgm:pt>
    <dgm:pt modelId="{8C5F9451-46A1-41D7-808C-F274CDF9A6FC}" type="pres">
      <dgm:prSet presAssocID="{FB62A30B-9170-4E4F-9B38-3C5EF47A3BD9}" presName="rootComposite" presStyleCnt="0"/>
      <dgm:spPr/>
    </dgm:pt>
    <dgm:pt modelId="{A29B1D60-6E0F-41BA-BF0D-636E3A299693}" type="pres">
      <dgm:prSet presAssocID="{FB62A30B-9170-4E4F-9B38-3C5EF47A3BD9}" presName="rootText" presStyleLbl="node4" presStyleIdx="0" presStyleCnt="8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0F1F41E5-5F56-4895-A088-E527B9BE9073}" type="pres">
      <dgm:prSet presAssocID="{FB62A30B-9170-4E4F-9B38-3C5EF47A3BD9}" presName="rootConnector" presStyleLbl="node4" presStyleIdx="0" presStyleCnt="8"/>
      <dgm:spPr/>
      <dgm:t>
        <a:bodyPr/>
        <a:lstStyle/>
        <a:p>
          <a:endParaRPr lang="en-GB"/>
        </a:p>
      </dgm:t>
    </dgm:pt>
    <dgm:pt modelId="{FD6CF154-E2F6-4FA4-8B22-67DD37DD7C71}" type="pres">
      <dgm:prSet presAssocID="{FB62A30B-9170-4E4F-9B38-3C5EF47A3BD9}" presName="hierChild4" presStyleCnt="0"/>
      <dgm:spPr/>
    </dgm:pt>
    <dgm:pt modelId="{C68F54EE-B173-4692-86AE-9E6062B829AD}" type="pres">
      <dgm:prSet presAssocID="{FB62A30B-9170-4E4F-9B38-3C5EF47A3BD9}" presName="hierChild5" presStyleCnt="0"/>
      <dgm:spPr/>
    </dgm:pt>
    <dgm:pt modelId="{DC23544B-DDBF-4AA1-8437-57BB36FCEA88}" type="pres">
      <dgm:prSet presAssocID="{284D5613-C30A-4747-BFB0-F42258FD98A0}" presName="Name37" presStyleLbl="parChTrans1D4" presStyleIdx="1" presStyleCnt="8"/>
      <dgm:spPr/>
      <dgm:t>
        <a:bodyPr/>
        <a:lstStyle/>
        <a:p>
          <a:endParaRPr lang="en-GB"/>
        </a:p>
      </dgm:t>
    </dgm:pt>
    <dgm:pt modelId="{10FD10BD-2A9C-4F67-8322-9A33F813A3BE}" type="pres">
      <dgm:prSet presAssocID="{19699136-8FBE-4AA3-9A85-21BC6CDB276C}" presName="hierRoot2" presStyleCnt="0">
        <dgm:presLayoutVars>
          <dgm:hierBranch val="init"/>
        </dgm:presLayoutVars>
      </dgm:prSet>
      <dgm:spPr/>
    </dgm:pt>
    <dgm:pt modelId="{A04630DD-E2E2-4F5C-8D23-29CDD01A5C16}" type="pres">
      <dgm:prSet presAssocID="{19699136-8FBE-4AA3-9A85-21BC6CDB276C}" presName="rootComposite" presStyleCnt="0"/>
      <dgm:spPr/>
    </dgm:pt>
    <dgm:pt modelId="{BE3EC8E9-4667-4F1C-92F8-6DBFFCD9E107}" type="pres">
      <dgm:prSet presAssocID="{19699136-8FBE-4AA3-9A85-21BC6CDB276C}" presName="rootText" presStyleLbl="node4" presStyleIdx="1" presStyleCnt="8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3E8F25CE-FB4F-4388-A09E-30EF17F5C75C}" type="pres">
      <dgm:prSet presAssocID="{19699136-8FBE-4AA3-9A85-21BC6CDB276C}" presName="rootConnector" presStyleLbl="node4" presStyleIdx="1" presStyleCnt="8"/>
      <dgm:spPr/>
      <dgm:t>
        <a:bodyPr/>
        <a:lstStyle/>
        <a:p>
          <a:endParaRPr lang="en-GB"/>
        </a:p>
      </dgm:t>
    </dgm:pt>
    <dgm:pt modelId="{CFFD572F-028C-443F-AEA8-BC953EAB6C86}" type="pres">
      <dgm:prSet presAssocID="{19699136-8FBE-4AA3-9A85-21BC6CDB276C}" presName="hierChild4" presStyleCnt="0"/>
      <dgm:spPr/>
    </dgm:pt>
    <dgm:pt modelId="{061D934D-6072-4133-AA71-E6440BD2CD70}" type="pres">
      <dgm:prSet presAssocID="{19699136-8FBE-4AA3-9A85-21BC6CDB276C}" presName="hierChild5" presStyleCnt="0"/>
      <dgm:spPr/>
    </dgm:pt>
    <dgm:pt modelId="{EFBC6E97-F35E-4FB9-A021-F4E2F2533348}" type="pres">
      <dgm:prSet presAssocID="{3F710063-9566-4859-9C2F-27444D372EA8}" presName="hierChild5" presStyleCnt="0"/>
      <dgm:spPr/>
    </dgm:pt>
    <dgm:pt modelId="{BF236AC8-019D-466E-9605-5B870B09E8C5}" type="pres">
      <dgm:prSet presAssocID="{9BB4A95A-69DE-477C-9014-63195EA22CC1}" presName="Name37" presStyleLbl="parChTrans1D3" presStyleIdx="1" presStyleCnt="4"/>
      <dgm:spPr/>
      <dgm:t>
        <a:bodyPr/>
        <a:lstStyle/>
        <a:p>
          <a:endParaRPr lang="en-GB"/>
        </a:p>
      </dgm:t>
    </dgm:pt>
    <dgm:pt modelId="{30D6FF60-77BA-4574-B4BE-1A238F05A4B2}" type="pres">
      <dgm:prSet presAssocID="{D60564D6-F813-44D2-99F6-E49103CDEDA3}" presName="hierRoot2" presStyleCnt="0">
        <dgm:presLayoutVars>
          <dgm:hierBranch val="init"/>
        </dgm:presLayoutVars>
      </dgm:prSet>
      <dgm:spPr/>
    </dgm:pt>
    <dgm:pt modelId="{FC5FF13B-F660-40FE-A3E7-D7C0AD1B178A}" type="pres">
      <dgm:prSet presAssocID="{D60564D6-F813-44D2-99F6-E49103CDEDA3}" presName="rootComposite" presStyleCnt="0"/>
      <dgm:spPr/>
    </dgm:pt>
    <dgm:pt modelId="{67F5D0AC-631C-4D58-95B5-2FC506DEF3A7}" type="pres">
      <dgm:prSet presAssocID="{D60564D6-F813-44D2-99F6-E49103CDEDA3}" presName="rootText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E6F82844-7D31-439C-868E-F888F32EEF82}" type="pres">
      <dgm:prSet presAssocID="{D60564D6-F813-44D2-99F6-E49103CDEDA3}" presName="rootConnector" presStyleLbl="node3" presStyleIdx="1" presStyleCnt="4"/>
      <dgm:spPr/>
      <dgm:t>
        <a:bodyPr/>
        <a:lstStyle/>
        <a:p>
          <a:endParaRPr lang="en-GB"/>
        </a:p>
      </dgm:t>
    </dgm:pt>
    <dgm:pt modelId="{FF93A465-A87B-4E5C-8B6E-2F5B029F025D}" type="pres">
      <dgm:prSet presAssocID="{D60564D6-F813-44D2-99F6-E49103CDEDA3}" presName="hierChild4" presStyleCnt="0"/>
      <dgm:spPr/>
    </dgm:pt>
    <dgm:pt modelId="{18355C3D-2A57-468A-8F7B-8F9F3828E8B0}" type="pres">
      <dgm:prSet presAssocID="{4F0C849B-9051-486A-BE8C-D7753E804AE7}" presName="Name37" presStyleLbl="parChTrans1D4" presStyleIdx="2" presStyleCnt="8"/>
      <dgm:spPr/>
      <dgm:t>
        <a:bodyPr/>
        <a:lstStyle/>
        <a:p>
          <a:endParaRPr lang="en-GB"/>
        </a:p>
      </dgm:t>
    </dgm:pt>
    <dgm:pt modelId="{166EA8D6-0A85-46C4-9F14-1E2E3FB76CB5}" type="pres">
      <dgm:prSet presAssocID="{A47CD351-E9D9-4402-A8A2-B15EBBBFDADA}" presName="hierRoot2" presStyleCnt="0">
        <dgm:presLayoutVars>
          <dgm:hierBranch val="init"/>
        </dgm:presLayoutVars>
      </dgm:prSet>
      <dgm:spPr/>
    </dgm:pt>
    <dgm:pt modelId="{03C4E83E-864E-40E7-919C-FD68A4759010}" type="pres">
      <dgm:prSet presAssocID="{A47CD351-E9D9-4402-A8A2-B15EBBBFDADA}" presName="rootComposite" presStyleCnt="0"/>
      <dgm:spPr/>
    </dgm:pt>
    <dgm:pt modelId="{6406E02A-3634-483A-9696-9E2624859134}" type="pres">
      <dgm:prSet presAssocID="{A47CD351-E9D9-4402-A8A2-B15EBBBFDADA}" presName="rootText" presStyleLbl="node4" presStyleIdx="2" presStyleCnt="8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0218FF2A-8A80-45C0-9FB8-DDB814EA55E0}" type="pres">
      <dgm:prSet presAssocID="{A47CD351-E9D9-4402-A8A2-B15EBBBFDADA}" presName="rootConnector" presStyleLbl="node4" presStyleIdx="2" presStyleCnt="8"/>
      <dgm:spPr/>
      <dgm:t>
        <a:bodyPr/>
        <a:lstStyle/>
        <a:p>
          <a:endParaRPr lang="en-GB"/>
        </a:p>
      </dgm:t>
    </dgm:pt>
    <dgm:pt modelId="{22AFFF10-CA24-4E39-B9D1-AD41F8A815B6}" type="pres">
      <dgm:prSet presAssocID="{A47CD351-E9D9-4402-A8A2-B15EBBBFDADA}" presName="hierChild4" presStyleCnt="0"/>
      <dgm:spPr/>
    </dgm:pt>
    <dgm:pt modelId="{FD9BDE41-59E8-462F-BAEE-F5BB6FB1F930}" type="pres">
      <dgm:prSet presAssocID="{A47CD351-E9D9-4402-A8A2-B15EBBBFDADA}" presName="hierChild5" presStyleCnt="0"/>
      <dgm:spPr/>
    </dgm:pt>
    <dgm:pt modelId="{D68C93E7-B452-4AAE-BF40-F48B01F354A7}" type="pres">
      <dgm:prSet presAssocID="{C5750BDD-BCB7-49DD-8952-FAA8EE637089}" presName="Name37" presStyleLbl="parChTrans1D4" presStyleIdx="3" presStyleCnt="8"/>
      <dgm:spPr/>
      <dgm:t>
        <a:bodyPr/>
        <a:lstStyle/>
        <a:p>
          <a:endParaRPr lang="en-GB"/>
        </a:p>
      </dgm:t>
    </dgm:pt>
    <dgm:pt modelId="{6B6CDBC3-FB61-4EF8-8B14-8D9ED7302D70}" type="pres">
      <dgm:prSet presAssocID="{A7B16FAF-57AB-45F8-A389-1DFB3DA8B861}" presName="hierRoot2" presStyleCnt="0">
        <dgm:presLayoutVars>
          <dgm:hierBranch val="init"/>
        </dgm:presLayoutVars>
      </dgm:prSet>
      <dgm:spPr/>
    </dgm:pt>
    <dgm:pt modelId="{255D8E12-7E10-470C-83C0-0F5DB7956C44}" type="pres">
      <dgm:prSet presAssocID="{A7B16FAF-57AB-45F8-A389-1DFB3DA8B861}" presName="rootComposite" presStyleCnt="0"/>
      <dgm:spPr/>
    </dgm:pt>
    <dgm:pt modelId="{361F08C1-F388-4D87-BAFA-D3D6F034C866}" type="pres">
      <dgm:prSet presAssocID="{A7B16FAF-57AB-45F8-A389-1DFB3DA8B861}" presName="rootText" presStyleLbl="node4" presStyleIdx="3" presStyleCnt="8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20C2A369-E99C-4413-A4E8-8056A4D9A584}" type="pres">
      <dgm:prSet presAssocID="{A7B16FAF-57AB-45F8-A389-1DFB3DA8B861}" presName="rootConnector" presStyleLbl="node4" presStyleIdx="3" presStyleCnt="8"/>
      <dgm:spPr/>
      <dgm:t>
        <a:bodyPr/>
        <a:lstStyle/>
        <a:p>
          <a:endParaRPr lang="en-GB"/>
        </a:p>
      </dgm:t>
    </dgm:pt>
    <dgm:pt modelId="{AF6F0F0E-2A90-4BDC-81AD-E815FB464569}" type="pres">
      <dgm:prSet presAssocID="{A7B16FAF-57AB-45F8-A389-1DFB3DA8B861}" presName="hierChild4" presStyleCnt="0"/>
      <dgm:spPr/>
    </dgm:pt>
    <dgm:pt modelId="{AE017752-A6ED-42F0-BFB1-B0D78FF9F912}" type="pres">
      <dgm:prSet presAssocID="{A7B16FAF-57AB-45F8-A389-1DFB3DA8B861}" presName="hierChild5" presStyleCnt="0"/>
      <dgm:spPr/>
    </dgm:pt>
    <dgm:pt modelId="{B72B11C9-7C0D-4AE9-A5F0-054F708F7042}" type="pres">
      <dgm:prSet presAssocID="{D60564D6-F813-44D2-99F6-E49103CDEDA3}" presName="hierChild5" presStyleCnt="0"/>
      <dgm:spPr/>
    </dgm:pt>
    <dgm:pt modelId="{AFBB6EBC-9302-4EC5-9F02-010178B5F115}" type="pres">
      <dgm:prSet presAssocID="{36F3AEAD-AB2A-4D83-BB65-231972B67ED4}" presName="Name37" presStyleLbl="parChTrans1D3" presStyleIdx="2" presStyleCnt="4"/>
      <dgm:spPr/>
      <dgm:t>
        <a:bodyPr/>
        <a:lstStyle/>
        <a:p>
          <a:endParaRPr lang="en-GB"/>
        </a:p>
      </dgm:t>
    </dgm:pt>
    <dgm:pt modelId="{E764BB5D-34B9-4910-8473-5F517816916B}" type="pres">
      <dgm:prSet presAssocID="{CFCA31E9-FA94-4F40-A619-712521C46A55}" presName="hierRoot2" presStyleCnt="0">
        <dgm:presLayoutVars>
          <dgm:hierBranch val="init"/>
        </dgm:presLayoutVars>
      </dgm:prSet>
      <dgm:spPr/>
    </dgm:pt>
    <dgm:pt modelId="{5CE3763C-A233-4DE4-8DBC-AD55144570FF}" type="pres">
      <dgm:prSet presAssocID="{CFCA31E9-FA94-4F40-A619-712521C46A55}" presName="rootComposite" presStyleCnt="0"/>
      <dgm:spPr/>
    </dgm:pt>
    <dgm:pt modelId="{8E58B16B-4D9C-4250-82A1-09C284C7E61B}" type="pres">
      <dgm:prSet presAssocID="{CFCA31E9-FA94-4F40-A619-712521C46A55}" presName="rootText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E33B68EF-9FA8-4E62-B70E-FFDDCA9B1E41}" type="pres">
      <dgm:prSet presAssocID="{CFCA31E9-FA94-4F40-A619-712521C46A55}" presName="rootConnector" presStyleLbl="node3" presStyleIdx="2" presStyleCnt="4"/>
      <dgm:spPr/>
      <dgm:t>
        <a:bodyPr/>
        <a:lstStyle/>
        <a:p>
          <a:endParaRPr lang="en-GB"/>
        </a:p>
      </dgm:t>
    </dgm:pt>
    <dgm:pt modelId="{9A08B8E4-A863-4E8D-AB89-ABDA01CBFA23}" type="pres">
      <dgm:prSet presAssocID="{CFCA31E9-FA94-4F40-A619-712521C46A55}" presName="hierChild4" presStyleCnt="0"/>
      <dgm:spPr/>
    </dgm:pt>
    <dgm:pt modelId="{4645589E-254E-436E-A033-68E718A27A9C}" type="pres">
      <dgm:prSet presAssocID="{811557ED-D525-4A9D-B9C0-B0FC9014ECAE}" presName="Name37" presStyleLbl="parChTrans1D4" presStyleIdx="4" presStyleCnt="8"/>
      <dgm:spPr/>
      <dgm:t>
        <a:bodyPr/>
        <a:lstStyle/>
        <a:p>
          <a:endParaRPr lang="en-GB"/>
        </a:p>
      </dgm:t>
    </dgm:pt>
    <dgm:pt modelId="{BD8B325F-19F6-42DA-884D-1EA9D811FF20}" type="pres">
      <dgm:prSet presAssocID="{A26A1BC4-630F-434A-A3F3-F465DF780291}" presName="hierRoot2" presStyleCnt="0">
        <dgm:presLayoutVars>
          <dgm:hierBranch val="init"/>
        </dgm:presLayoutVars>
      </dgm:prSet>
      <dgm:spPr/>
    </dgm:pt>
    <dgm:pt modelId="{C7207A94-ECC1-44F4-BF91-C138C7FF039A}" type="pres">
      <dgm:prSet presAssocID="{A26A1BC4-630F-434A-A3F3-F465DF780291}" presName="rootComposite" presStyleCnt="0"/>
      <dgm:spPr/>
    </dgm:pt>
    <dgm:pt modelId="{581E6159-8CDE-4683-AB56-5B7E2B601972}" type="pres">
      <dgm:prSet presAssocID="{A26A1BC4-630F-434A-A3F3-F465DF780291}" presName="rootText" presStyleLbl="node4" presStyleIdx="4" presStyleCnt="8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7E04F5D2-13F5-4360-A90C-6A9B1BE71348}" type="pres">
      <dgm:prSet presAssocID="{A26A1BC4-630F-434A-A3F3-F465DF780291}" presName="rootConnector" presStyleLbl="node4" presStyleIdx="4" presStyleCnt="8"/>
      <dgm:spPr/>
      <dgm:t>
        <a:bodyPr/>
        <a:lstStyle/>
        <a:p>
          <a:endParaRPr lang="en-GB"/>
        </a:p>
      </dgm:t>
    </dgm:pt>
    <dgm:pt modelId="{2F7E5F1D-1985-43B9-B0EF-3FF00305292B}" type="pres">
      <dgm:prSet presAssocID="{A26A1BC4-630F-434A-A3F3-F465DF780291}" presName="hierChild4" presStyleCnt="0"/>
      <dgm:spPr/>
    </dgm:pt>
    <dgm:pt modelId="{2DBE80A9-54CE-48DF-A404-3AA397730C75}" type="pres">
      <dgm:prSet presAssocID="{B613E827-7A15-4EC6-9972-1231ED152B0F}" presName="Name37" presStyleLbl="parChTrans1D4" presStyleIdx="5" presStyleCnt="8"/>
      <dgm:spPr/>
      <dgm:t>
        <a:bodyPr/>
        <a:lstStyle/>
        <a:p>
          <a:endParaRPr lang="en-GB"/>
        </a:p>
      </dgm:t>
    </dgm:pt>
    <dgm:pt modelId="{529971EF-583D-415B-8096-412FD6204F8E}" type="pres">
      <dgm:prSet presAssocID="{F0D8B2CA-C249-4AC7-BD27-0C6E011C0DB7}" presName="hierRoot2" presStyleCnt="0">
        <dgm:presLayoutVars>
          <dgm:hierBranch val="init"/>
        </dgm:presLayoutVars>
      </dgm:prSet>
      <dgm:spPr/>
    </dgm:pt>
    <dgm:pt modelId="{1E5BF1B9-D42B-468D-A3EB-001FCAB81C94}" type="pres">
      <dgm:prSet presAssocID="{F0D8B2CA-C249-4AC7-BD27-0C6E011C0DB7}" presName="rootComposite" presStyleCnt="0"/>
      <dgm:spPr/>
    </dgm:pt>
    <dgm:pt modelId="{A3087082-BD0F-4B49-8DAF-F69FA2EB8078}" type="pres">
      <dgm:prSet presAssocID="{F0D8B2CA-C249-4AC7-BD27-0C6E011C0DB7}" presName="rootText" presStyleLbl="node4" presStyleIdx="5" presStyleCnt="8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280FB014-84D5-4E20-961D-341772275CB1}" type="pres">
      <dgm:prSet presAssocID="{F0D8B2CA-C249-4AC7-BD27-0C6E011C0DB7}" presName="rootConnector" presStyleLbl="node4" presStyleIdx="5" presStyleCnt="8"/>
      <dgm:spPr/>
      <dgm:t>
        <a:bodyPr/>
        <a:lstStyle/>
        <a:p>
          <a:endParaRPr lang="en-GB"/>
        </a:p>
      </dgm:t>
    </dgm:pt>
    <dgm:pt modelId="{BB0C9F52-552F-4C57-B2B5-C85FC562EE5B}" type="pres">
      <dgm:prSet presAssocID="{F0D8B2CA-C249-4AC7-BD27-0C6E011C0DB7}" presName="hierChild4" presStyleCnt="0"/>
      <dgm:spPr/>
    </dgm:pt>
    <dgm:pt modelId="{58B407F2-7C28-44AA-AA7D-567557025391}" type="pres">
      <dgm:prSet presAssocID="{F0D8B2CA-C249-4AC7-BD27-0C6E011C0DB7}" presName="hierChild5" presStyleCnt="0"/>
      <dgm:spPr/>
    </dgm:pt>
    <dgm:pt modelId="{A5D16975-91E8-40C4-AFBD-D04F57371D86}" type="pres">
      <dgm:prSet presAssocID="{A26A1BC4-630F-434A-A3F3-F465DF780291}" presName="hierChild5" presStyleCnt="0"/>
      <dgm:spPr/>
    </dgm:pt>
    <dgm:pt modelId="{55B17D79-5E9A-488C-9FF6-AA557E04BC44}" type="pres">
      <dgm:prSet presAssocID="{CFCA31E9-FA94-4F40-A619-712521C46A55}" presName="hierChild5" presStyleCnt="0"/>
      <dgm:spPr/>
    </dgm:pt>
    <dgm:pt modelId="{ED6D6F7B-A3B5-4348-9A8A-34A2DB95BDE2}" type="pres">
      <dgm:prSet presAssocID="{D8421C41-CF54-47C3-8A6C-6FF74A2B022D}" presName="Name37" presStyleLbl="parChTrans1D3" presStyleIdx="3" presStyleCnt="4"/>
      <dgm:spPr/>
      <dgm:t>
        <a:bodyPr/>
        <a:lstStyle/>
        <a:p>
          <a:endParaRPr lang="en-GB"/>
        </a:p>
      </dgm:t>
    </dgm:pt>
    <dgm:pt modelId="{36DC7DE9-367E-4466-9758-8DE88265CECD}" type="pres">
      <dgm:prSet presAssocID="{A70BD6F0-2EFA-4CE0-8EFB-A6D9EE22E5D0}" presName="hierRoot2" presStyleCnt="0">
        <dgm:presLayoutVars>
          <dgm:hierBranch val="init"/>
        </dgm:presLayoutVars>
      </dgm:prSet>
      <dgm:spPr/>
    </dgm:pt>
    <dgm:pt modelId="{2AFB5EE4-22F2-48C2-866C-959AD1365229}" type="pres">
      <dgm:prSet presAssocID="{A70BD6F0-2EFA-4CE0-8EFB-A6D9EE22E5D0}" presName="rootComposite" presStyleCnt="0"/>
      <dgm:spPr/>
    </dgm:pt>
    <dgm:pt modelId="{F8712801-4332-4B17-87FE-A49583EE965C}" type="pres">
      <dgm:prSet presAssocID="{A70BD6F0-2EFA-4CE0-8EFB-A6D9EE22E5D0}" presName="rootText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D4749DCA-AAE5-4BB6-BDF9-8C2834F5433F}" type="pres">
      <dgm:prSet presAssocID="{A70BD6F0-2EFA-4CE0-8EFB-A6D9EE22E5D0}" presName="rootConnector" presStyleLbl="node3" presStyleIdx="3" presStyleCnt="4"/>
      <dgm:spPr/>
      <dgm:t>
        <a:bodyPr/>
        <a:lstStyle/>
        <a:p>
          <a:endParaRPr lang="en-GB"/>
        </a:p>
      </dgm:t>
    </dgm:pt>
    <dgm:pt modelId="{CB57DB46-737B-495E-9B68-2CAB1021BCFC}" type="pres">
      <dgm:prSet presAssocID="{A70BD6F0-2EFA-4CE0-8EFB-A6D9EE22E5D0}" presName="hierChild4" presStyleCnt="0"/>
      <dgm:spPr/>
    </dgm:pt>
    <dgm:pt modelId="{B24ACA76-999F-4C4C-8B2A-65F82263BB10}" type="pres">
      <dgm:prSet presAssocID="{C845396E-B8D2-4E55-A872-A50189D5BB6D}" presName="Name37" presStyleLbl="parChTrans1D4" presStyleIdx="6" presStyleCnt="8"/>
      <dgm:spPr/>
      <dgm:t>
        <a:bodyPr/>
        <a:lstStyle/>
        <a:p>
          <a:endParaRPr lang="en-GB"/>
        </a:p>
      </dgm:t>
    </dgm:pt>
    <dgm:pt modelId="{8A30F22C-BC0B-4282-BCB8-6963D5CD09E5}" type="pres">
      <dgm:prSet presAssocID="{AD4DEB6E-5D45-44E2-AA33-19CFF3EA570C}" presName="hierRoot2" presStyleCnt="0">
        <dgm:presLayoutVars>
          <dgm:hierBranch val="init"/>
        </dgm:presLayoutVars>
      </dgm:prSet>
      <dgm:spPr/>
    </dgm:pt>
    <dgm:pt modelId="{061E4291-3577-4495-B1F8-886F87810E44}" type="pres">
      <dgm:prSet presAssocID="{AD4DEB6E-5D45-44E2-AA33-19CFF3EA570C}" presName="rootComposite" presStyleCnt="0"/>
      <dgm:spPr/>
    </dgm:pt>
    <dgm:pt modelId="{105E306B-0034-4E4E-92D8-39681097E84A}" type="pres">
      <dgm:prSet presAssocID="{AD4DEB6E-5D45-44E2-AA33-19CFF3EA570C}" presName="rootText" presStyleLbl="node4" presStyleIdx="6" presStyleCnt="8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AD657C5C-0FD8-4D2F-B998-CBC87C3D0DDC}" type="pres">
      <dgm:prSet presAssocID="{AD4DEB6E-5D45-44E2-AA33-19CFF3EA570C}" presName="rootConnector" presStyleLbl="node4" presStyleIdx="6" presStyleCnt="8"/>
      <dgm:spPr/>
      <dgm:t>
        <a:bodyPr/>
        <a:lstStyle/>
        <a:p>
          <a:endParaRPr lang="en-GB"/>
        </a:p>
      </dgm:t>
    </dgm:pt>
    <dgm:pt modelId="{3D5227EC-EC7E-4D81-9117-E2597CFF2A4D}" type="pres">
      <dgm:prSet presAssocID="{AD4DEB6E-5D45-44E2-AA33-19CFF3EA570C}" presName="hierChild4" presStyleCnt="0"/>
      <dgm:spPr/>
    </dgm:pt>
    <dgm:pt modelId="{6D3357B2-7963-4A91-985E-9EAE70B4632D}" type="pres">
      <dgm:prSet presAssocID="{E93E0664-4333-4F07-960D-53D57F7104D1}" presName="Name37" presStyleLbl="parChTrans1D4" presStyleIdx="7" presStyleCnt="8"/>
      <dgm:spPr/>
      <dgm:t>
        <a:bodyPr/>
        <a:lstStyle/>
        <a:p>
          <a:endParaRPr lang="en-GB"/>
        </a:p>
      </dgm:t>
    </dgm:pt>
    <dgm:pt modelId="{45EA5D29-B02C-4499-BA0D-31AD0FE7FBD2}" type="pres">
      <dgm:prSet presAssocID="{2C43782E-C6EA-462E-9213-905657B0CB68}" presName="hierRoot2" presStyleCnt="0">
        <dgm:presLayoutVars>
          <dgm:hierBranch val="init"/>
        </dgm:presLayoutVars>
      </dgm:prSet>
      <dgm:spPr/>
    </dgm:pt>
    <dgm:pt modelId="{AB59A4C0-21D9-4CE1-9322-6FC380DBED52}" type="pres">
      <dgm:prSet presAssocID="{2C43782E-C6EA-462E-9213-905657B0CB68}" presName="rootComposite" presStyleCnt="0"/>
      <dgm:spPr/>
    </dgm:pt>
    <dgm:pt modelId="{E4E7693C-C171-4F48-93B3-0DDAA2062F5C}" type="pres">
      <dgm:prSet presAssocID="{2C43782E-C6EA-462E-9213-905657B0CB68}" presName="rootText" presStyleLbl="node4" presStyleIdx="7" presStyleCnt="8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88DDD75A-7CEA-42EF-BEE3-B35D4450BBED}" type="pres">
      <dgm:prSet presAssocID="{2C43782E-C6EA-462E-9213-905657B0CB68}" presName="rootConnector" presStyleLbl="node4" presStyleIdx="7" presStyleCnt="8"/>
      <dgm:spPr/>
      <dgm:t>
        <a:bodyPr/>
        <a:lstStyle/>
        <a:p>
          <a:endParaRPr lang="en-GB"/>
        </a:p>
      </dgm:t>
    </dgm:pt>
    <dgm:pt modelId="{1C9D8898-01FD-4FBB-84D7-79F3911DE80F}" type="pres">
      <dgm:prSet presAssocID="{2C43782E-C6EA-462E-9213-905657B0CB68}" presName="hierChild4" presStyleCnt="0"/>
      <dgm:spPr/>
    </dgm:pt>
    <dgm:pt modelId="{60C3CBEE-0D23-46E9-A097-89BA64FE38AD}" type="pres">
      <dgm:prSet presAssocID="{2C43782E-C6EA-462E-9213-905657B0CB68}" presName="hierChild5" presStyleCnt="0"/>
      <dgm:spPr/>
    </dgm:pt>
    <dgm:pt modelId="{A4AC129F-FF4C-48F1-92E7-4EED8A0DBDD9}" type="pres">
      <dgm:prSet presAssocID="{AD4DEB6E-5D45-44E2-AA33-19CFF3EA570C}" presName="hierChild5" presStyleCnt="0"/>
      <dgm:spPr/>
    </dgm:pt>
    <dgm:pt modelId="{2A52F0C0-09EF-47C8-9A1E-BC700D8D4184}" type="pres">
      <dgm:prSet presAssocID="{A70BD6F0-2EFA-4CE0-8EFB-A6D9EE22E5D0}" presName="hierChild5" presStyleCnt="0"/>
      <dgm:spPr/>
    </dgm:pt>
    <dgm:pt modelId="{64BAB734-9743-467B-B120-B6FA80BEA616}" type="pres">
      <dgm:prSet presAssocID="{FE96C0BE-30D7-41C7-9BE1-400B5D83CD10}" presName="hierChild5" presStyleCnt="0"/>
      <dgm:spPr/>
    </dgm:pt>
    <dgm:pt modelId="{69AC7245-CF7F-498F-A028-50376CFA6F36}" type="pres">
      <dgm:prSet presAssocID="{0BDF3F13-129D-4181-9575-797EEB70CC24}" presName="hierChild3" presStyleCnt="0"/>
      <dgm:spPr/>
    </dgm:pt>
  </dgm:ptLst>
  <dgm:cxnLst>
    <dgm:cxn modelId="{9240897F-A15F-4B33-B934-02897CF03E4E}" type="presOf" srcId="{C845396E-B8D2-4E55-A872-A50189D5BB6D}" destId="{B24ACA76-999F-4C4C-8B2A-65F82263BB10}" srcOrd="0" destOrd="0" presId="urn:microsoft.com/office/officeart/2005/8/layout/orgChart1"/>
    <dgm:cxn modelId="{A31FE271-1372-4EC6-9973-450D386F6D77}" type="presOf" srcId="{D8421C41-CF54-47C3-8A6C-6FF74A2B022D}" destId="{ED6D6F7B-A3B5-4348-9A8A-34A2DB95BDE2}" srcOrd="0" destOrd="0" presId="urn:microsoft.com/office/officeart/2005/8/layout/orgChart1"/>
    <dgm:cxn modelId="{8EFC35C9-F013-48BC-98F8-C23ACFC99D30}" type="presOf" srcId="{D60564D6-F813-44D2-99F6-E49103CDEDA3}" destId="{E6F82844-7D31-439C-868E-F888F32EEF82}" srcOrd="1" destOrd="0" presId="urn:microsoft.com/office/officeart/2005/8/layout/orgChart1"/>
    <dgm:cxn modelId="{AC945DB2-D4C2-469D-A508-207C8793A7DE}" type="presOf" srcId="{2C43782E-C6EA-462E-9213-905657B0CB68}" destId="{88DDD75A-7CEA-42EF-BEE3-B35D4450BBED}" srcOrd="1" destOrd="0" presId="urn:microsoft.com/office/officeart/2005/8/layout/orgChart1"/>
    <dgm:cxn modelId="{2EEE37F9-8430-4583-9C99-F9022E4AE624}" type="presOf" srcId="{0BDF3F13-129D-4181-9575-797EEB70CC24}" destId="{C3F1C830-8020-4710-B39D-7B542E8A5449}" srcOrd="1" destOrd="0" presId="urn:microsoft.com/office/officeart/2005/8/layout/orgChart1"/>
    <dgm:cxn modelId="{AA4B3AC1-8618-4B2D-A14C-507CCA244CCF}" srcId="{A70BD6F0-2EFA-4CE0-8EFB-A6D9EE22E5D0}" destId="{AD4DEB6E-5D45-44E2-AA33-19CFF3EA570C}" srcOrd="0" destOrd="0" parTransId="{C845396E-B8D2-4E55-A872-A50189D5BB6D}" sibTransId="{BD612B6E-4C94-48EC-AB51-796A8127E48C}"/>
    <dgm:cxn modelId="{000AC9AC-AAF1-43DC-A768-07BB500F68FC}" type="presOf" srcId="{CA5DCAAD-E019-4426-987F-62A12521061E}" destId="{907B8F74-F00C-4CC1-B062-FC57EBB37D00}" srcOrd="0" destOrd="0" presId="urn:microsoft.com/office/officeart/2005/8/layout/orgChart1"/>
    <dgm:cxn modelId="{5616C64B-D43B-48E6-BBE5-6E473122C2C4}" type="presOf" srcId="{A70BD6F0-2EFA-4CE0-8EFB-A6D9EE22E5D0}" destId="{F8712801-4332-4B17-87FE-A49583EE965C}" srcOrd="0" destOrd="0" presId="urn:microsoft.com/office/officeart/2005/8/layout/orgChart1"/>
    <dgm:cxn modelId="{B3DF3B1B-DDC2-4B3D-A11F-187BF3B3C3D3}" type="presOf" srcId="{2C43782E-C6EA-462E-9213-905657B0CB68}" destId="{E4E7693C-C171-4F48-93B3-0DDAA2062F5C}" srcOrd="0" destOrd="0" presId="urn:microsoft.com/office/officeart/2005/8/layout/orgChart1"/>
    <dgm:cxn modelId="{9CFCA348-C305-472A-9D36-FBDC3090ED37}" type="presOf" srcId="{5C12E17C-21BA-45F0-87E9-4FE3A781F331}" destId="{A095F45E-1210-4F39-A4CB-F259E31C99D3}" srcOrd="0" destOrd="0" presId="urn:microsoft.com/office/officeart/2005/8/layout/orgChart1"/>
    <dgm:cxn modelId="{67888ECA-07FD-4FF1-BAC1-3CE9AC7128E0}" type="presOf" srcId="{F0D8B2CA-C249-4AC7-BD27-0C6E011C0DB7}" destId="{280FB014-84D5-4E20-961D-341772275CB1}" srcOrd="1" destOrd="0" presId="urn:microsoft.com/office/officeart/2005/8/layout/orgChart1"/>
    <dgm:cxn modelId="{D3005C72-C7D3-4B09-BA98-7C7683535A1F}" type="presOf" srcId="{A7B16FAF-57AB-45F8-A389-1DFB3DA8B861}" destId="{361F08C1-F388-4D87-BAFA-D3D6F034C866}" srcOrd="0" destOrd="0" presId="urn:microsoft.com/office/officeart/2005/8/layout/orgChart1"/>
    <dgm:cxn modelId="{99338C38-7551-43C4-99B9-F0A7FDCF154F}" type="presOf" srcId="{A47CD351-E9D9-4402-A8A2-B15EBBBFDADA}" destId="{6406E02A-3634-483A-9696-9E2624859134}" srcOrd="0" destOrd="0" presId="urn:microsoft.com/office/officeart/2005/8/layout/orgChart1"/>
    <dgm:cxn modelId="{13C68B4B-6CE5-4E30-85AC-7198E16EE0BE}" srcId="{3F710063-9566-4859-9C2F-27444D372EA8}" destId="{FB62A30B-9170-4E4F-9B38-3C5EF47A3BD9}" srcOrd="0" destOrd="0" parTransId="{B0A7CED7-A3AC-49CF-99B1-C191A048A00B}" sibTransId="{D7B16A6B-9D05-4B55-BC0A-5A27B98AE1A9}"/>
    <dgm:cxn modelId="{F6D586A4-A58D-4CF6-ACE8-469AB26DE607}" type="presOf" srcId="{D60564D6-F813-44D2-99F6-E49103CDEDA3}" destId="{67F5D0AC-631C-4D58-95B5-2FC506DEF3A7}" srcOrd="0" destOrd="0" presId="urn:microsoft.com/office/officeart/2005/8/layout/orgChart1"/>
    <dgm:cxn modelId="{6E86549F-C9AF-474B-A311-FCA56D543B3D}" type="presOf" srcId="{4F0C849B-9051-486A-BE8C-D7753E804AE7}" destId="{18355C3D-2A57-468A-8F7B-8F9F3828E8B0}" srcOrd="0" destOrd="0" presId="urn:microsoft.com/office/officeart/2005/8/layout/orgChart1"/>
    <dgm:cxn modelId="{27425630-F236-4761-B266-D9AEDABA1F65}" srcId="{AD4DEB6E-5D45-44E2-AA33-19CFF3EA570C}" destId="{2C43782E-C6EA-462E-9213-905657B0CB68}" srcOrd="0" destOrd="0" parTransId="{E93E0664-4333-4F07-960D-53D57F7104D1}" sibTransId="{8861FB60-B4E9-4A26-A5BF-4CB2DD45C91D}"/>
    <dgm:cxn modelId="{30D55FF3-F368-48F7-A61F-3DEB9528E74E}" type="presOf" srcId="{3F710063-9566-4859-9C2F-27444D372EA8}" destId="{29AC11F3-8FA1-4249-9776-DA1BA488AD13}" srcOrd="1" destOrd="0" presId="urn:microsoft.com/office/officeart/2005/8/layout/orgChart1"/>
    <dgm:cxn modelId="{BD484A9B-D9EC-4D2E-BF04-94DD8305A449}" type="presOf" srcId="{0BDF3F13-129D-4181-9575-797EEB70CC24}" destId="{49049774-00C4-4EE8-8A7E-92ADF35896F3}" srcOrd="0" destOrd="0" presId="urn:microsoft.com/office/officeart/2005/8/layout/orgChart1"/>
    <dgm:cxn modelId="{AA99BA4E-4C48-458D-8C98-FFBA3BBBA5FF}" type="presOf" srcId="{CFCA31E9-FA94-4F40-A619-712521C46A55}" destId="{8E58B16B-4D9C-4250-82A1-09C284C7E61B}" srcOrd="0" destOrd="0" presId="urn:microsoft.com/office/officeart/2005/8/layout/orgChart1"/>
    <dgm:cxn modelId="{79AC6F57-0065-4AF6-903C-3B6358C6D416}" srcId="{FE96C0BE-30D7-41C7-9BE1-400B5D83CD10}" destId="{A70BD6F0-2EFA-4CE0-8EFB-A6D9EE22E5D0}" srcOrd="3" destOrd="0" parTransId="{D8421C41-CF54-47C3-8A6C-6FF74A2B022D}" sibTransId="{DABDDCA9-0B5D-4F9A-9ECF-E39152A6E2B7}"/>
    <dgm:cxn modelId="{B573F3A8-944D-4637-8430-D05351DAEA22}" type="presOf" srcId="{A70BD6F0-2EFA-4CE0-8EFB-A6D9EE22E5D0}" destId="{D4749DCA-AAE5-4BB6-BDF9-8C2834F5433F}" srcOrd="1" destOrd="0" presId="urn:microsoft.com/office/officeart/2005/8/layout/orgChart1"/>
    <dgm:cxn modelId="{B68370F3-2C1D-429E-9BF0-6DBE11839B85}" type="presOf" srcId="{B0A7CED7-A3AC-49CF-99B1-C191A048A00B}" destId="{0BD0F4D2-1D22-4126-A40F-7103F26CD220}" srcOrd="0" destOrd="0" presId="urn:microsoft.com/office/officeart/2005/8/layout/orgChart1"/>
    <dgm:cxn modelId="{9541A716-4250-46C0-AA92-01C332814222}" srcId="{0BDF3F13-129D-4181-9575-797EEB70CC24}" destId="{FE96C0BE-30D7-41C7-9BE1-400B5D83CD10}" srcOrd="0" destOrd="0" parTransId="{CA5DCAAD-E019-4426-987F-62A12521061E}" sibTransId="{3BE3FA0A-9151-4C29-B5CA-75EC069CB284}"/>
    <dgm:cxn modelId="{FCF7A7E2-DAC3-4857-9B69-80578CE14992}" type="presOf" srcId="{3F710063-9566-4859-9C2F-27444D372EA8}" destId="{D274569C-44B7-49C9-8EA4-683463A40BAA}" srcOrd="0" destOrd="0" presId="urn:microsoft.com/office/officeart/2005/8/layout/orgChart1"/>
    <dgm:cxn modelId="{A9FE2527-D0F6-40E4-98FA-E6AF12F7932D}" type="presOf" srcId="{A26A1BC4-630F-434A-A3F3-F465DF780291}" destId="{581E6159-8CDE-4683-AB56-5B7E2B601972}" srcOrd="0" destOrd="0" presId="urn:microsoft.com/office/officeart/2005/8/layout/orgChart1"/>
    <dgm:cxn modelId="{996F8984-9145-48B8-A1FE-3AF0DFF4CC69}" type="presOf" srcId="{F0D8B2CA-C249-4AC7-BD27-0C6E011C0DB7}" destId="{A3087082-BD0F-4B49-8DAF-F69FA2EB8078}" srcOrd="0" destOrd="0" presId="urn:microsoft.com/office/officeart/2005/8/layout/orgChart1"/>
    <dgm:cxn modelId="{4C7A7861-81E2-41F4-B357-8444DCCA2FE9}" srcId="{A26A1BC4-630F-434A-A3F3-F465DF780291}" destId="{F0D8B2CA-C249-4AC7-BD27-0C6E011C0DB7}" srcOrd="0" destOrd="0" parTransId="{B613E827-7A15-4EC6-9972-1231ED152B0F}" sibTransId="{F4579038-5869-4C4E-9912-C871DA5714F3}"/>
    <dgm:cxn modelId="{37DE9374-ECE6-4A40-8553-5504E8CB95F8}" srcId="{FE96C0BE-30D7-41C7-9BE1-400B5D83CD10}" destId="{CFCA31E9-FA94-4F40-A619-712521C46A55}" srcOrd="2" destOrd="0" parTransId="{36F3AEAD-AB2A-4D83-BB65-231972B67ED4}" sibTransId="{7D241099-96C7-4156-990C-A2FA9E638FD9}"/>
    <dgm:cxn modelId="{A376310F-098E-43DD-9CCB-8214079AFD0D}" type="presOf" srcId="{CFCA31E9-FA94-4F40-A619-712521C46A55}" destId="{E33B68EF-9FA8-4E62-B70E-FFDDCA9B1E41}" srcOrd="1" destOrd="0" presId="urn:microsoft.com/office/officeart/2005/8/layout/orgChart1"/>
    <dgm:cxn modelId="{283D1A93-2A66-4291-895C-5F085F5EE2A3}" type="presOf" srcId="{19699136-8FBE-4AA3-9A85-21BC6CDB276C}" destId="{3E8F25CE-FB4F-4388-A09E-30EF17F5C75C}" srcOrd="1" destOrd="0" presId="urn:microsoft.com/office/officeart/2005/8/layout/orgChart1"/>
    <dgm:cxn modelId="{A645BDCB-599B-41C0-8A02-C17FEAE0248D}" type="presOf" srcId="{A7B16FAF-57AB-45F8-A389-1DFB3DA8B861}" destId="{20C2A369-E99C-4413-A4E8-8056A4D9A584}" srcOrd="1" destOrd="0" presId="urn:microsoft.com/office/officeart/2005/8/layout/orgChart1"/>
    <dgm:cxn modelId="{6FC7F2C1-2C0C-4953-9010-CB261AC8CE12}" srcId="{D60564D6-F813-44D2-99F6-E49103CDEDA3}" destId="{A47CD351-E9D9-4402-A8A2-B15EBBBFDADA}" srcOrd="0" destOrd="0" parTransId="{4F0C849B-9051-486A-BE8C-D7753E804AE7}" sibTransId="{9CE95BE6-6644-49FF-8AFA-C66DCF675EAE}"/>
    <dgm:cxn modelId="{51AEB1ED-E581-4B93-BE83-C9B431DAD66C}" srcId="{5C12E17C-21BA-45F0-87E9-4FE3A781F331}" destId="{0BDF3F13-129D-4181-9575-797EEB70CC24}" srcOrd="0" destOrd="0" parTransId="{0EF76EA0-3840-4C5A-A40F-4648F2B322C0}" sibTransId="{53603FD0-71FD-49CB-AC1D-0D81BA51B0AA}"/>
    <dgm:cxn modelId="{DC05369F-42B4-47C0-BC1E-0D4647FAEB98}" type="presOf" srcId="{A47CD351-E9D9-4402-A8A2-B15EBBBFDADA}" destId="{0218FF2A-8A80-45C0-9FB8-DDB814EA55E0}" srcOrd="1" destOrd="0" presId="urn:microsoft.com/office/officeart/2005/8/layout/orgChart1"/>
    <dgm:cxn modelId="{B04C2225-1C25-437C-A55C-ECA60ADDB868}" type="presOf" srcId="{B613E827-7A15-4EC6-9972-1231ED152B0F}" destId="{2DBE80A9-54CE-48DF-A404-3AA397730C75}" srcOrd="0" destOrd="0" presId="urn:microsoft.com/office/officeart/2005/8/layout/orgChart1"/>
    <dgm:cxn modelId="{99A7C274-41A6-4E79-B8C6-2E036804489B}" srcId="{FE96C0BE-30D7-41C7-9BE1-400B5D83CD10}" destId="{D60564D6-F813-44D2-99F6-E49103CDEDA3}" srcOrd="1" destOrd="0" parTransId="{9BB4A95A-69DE-477C-9014-63195EA22CC1}" sibTransId="{598B6AA6-4135-41D3-AC29-C2FBDA061CCB}"/>
    <dgm:cxn modelId="{189C340A-E497-435E-A5EE-4287F83FEA98}" srcId="{3F710063-9566-4859-9C2F-27444D372EA8}" destId="{19699136-8FBE-4AA3-9A85-21BC6CDB276C}" srcOrd="1" destOrd="0" parTransId="{284D5613-C30A-4747-BFB0-F42258FD98A0}" sibTransId="{75A96E36-C3DE-4A7F-AAAB-20929CA6C5DE}"/>
    <dgm:cxn modelId="{890D36D7-BD85-43A2-8BCA-2C48D1880230}" type="presOf" srcId="{284D5613-C30A-4747-BFB0-F42258FD98A0}" destId="{DC23544B-DDBF-4AA1-8437-57BB36FCEA88}" srcOrd="0" destOrd="0" presId="urn:microsoft.com/office/officeart/2005/8/layout/orgChart1"/>
    <dgm:cxn modelId="{44914D62-D7A5-422E-8BB6-7D7EF172FCB0}" srcId="{CFCA31E9-FA94-4F40-A619-712521C46A55}" destId="{A26A1BC4-630F-434A-A3F3-F465DF780291}" srcOrd="0" destOrd="0" parTransId="{811557ED-D525-4A9D-B9C0-B0FC9014ECAE}" sibTransId="{91486A53-53ED-4E40-A8E1-F74D5DE23479}"/>
    <dgm:cxn modelId="{F21B72E8-E494-4711-B064-26DF7E2C93F4}" type="presOf" srcId="{E93E0664-4333-4F07-960D-53D57F7104D1}" destId="{6D3357B2-7963-4A91-985E-9EAE70B4632D}" srcOrd="0" destOrd="0" presId="urn:microsoft.com/office/officeart/2005/8/layout/orgChart1"/>
    <dgm:cxn modelId="{E0D12E44-2725-4C36-970C-818C71FE4A3F}" type="presOf" srcId="{FB62A30B-9170-4E4F-9B38-3C5EF47A3BD9}" destId="{A29B1D60-6E0F-41BA-BF0D-636E3A299693}" srcOrd="0" destOrd="0" presId="urn:microsoft.com/office/officeart/2005/8/layout/orgChart1"/>
    <dgm:cxn modelId="{54DA532E-9469-4CE2-81E5-B925339C699A}" type="presOf" srcId="{FE96C0BE-30D7-41C7-9BE1-400B5D83CD10}" destId="{4152829C-4A83-46EC-8306-D79B71AE76DD}" srcOrd="0" destOrd="0" presId="urn:microsoft.com/office/officeart/2005/8/layout/orgChart1"/>
    <dgm:cxn modelId="{6F74D27A-2EB5-40BB-9AE9-21DA6884A317}" type="presOf" srcId="{19699136-8FBE-4AA3-9A85-21BC6CDB276C}" destId="{BE3EC8E9-4667-4F1C-92F8-6DBFFCD9E107}" srcOrd="0" destOrd="0" presId="urn:microsoft.com/office/officeart/2005/8/layout/orgChart1"/>
    <dgm:cxn modelId="{8189D9FC-771B-4E26-9C51-54975F62880E}" type="presOf" srcId="{FB62A30B-9170-4E4F-9B38-3C5EF47A3BD9}" destId="{0F1F41E5-5F56-4895-A088-E527B9BE9073}" srcOrd="1" destOrd="0" presId="urn:microsoft.com/office/officeart/2005/8/layout/orgChart1"/>
    <dgm:cxn modelId="{23232759-5BFE-49E3-A1F9-5647B214EFE0}" type="presOf" srcId="{AD4DEB6E-5D45-44E2-AA33-19CFF3EA570C}" destId="{AD657C5C-0FD8-4D2F-B998-CBC87C3D0DDC}" srcOrd="1" destOrd="0" presId="urn:microsoft.com/office/officeart/2005/8/layout/orgChart1"/>
    <dgm:cxn modelId="{7575A456-6AC7-43D3-9A90-DA1E9B240C6F}" type="presOf" srcId="{C5750BDD-BCB7-49DD-8952-FAA8EE637089}" destId="{D68C93E7-B452-4AAE-BF40-F48B01F354A7}" srcOrd="0" destOrd="0" presId="urn:microsoft.com/office/officeart/2005/8/layout/orgChart1"/>
    <dgm:cxn modelId="{0C33CC63-2D67-469A-8827-5C396B2C6988}" srcId="{D60564D6-F813-44D2-99F6-E49103CDEDA3}" destId="{A7B16FAF-57AB-45F8-A389-1DFB3DA8B861}" srcOrd="1" destOrd="0" parTransId="{C5750BDD-BCB7-49DD-8952-FAA8EE637089}" sibTransId="{02FAA39E-3A9A-449D-8544-E7B60DD80823}"/>
    <dgm:cxn modelId="{C93D3E41-E222-4233-88AB-ECD363509057}" type="presOf" srcId="{A26A1BC4-630F-434A-A3F3-F465DF780291}" destId="{7E04F5D2-13F5-4360-A90C-6A9B1BE71348}" srcOrd="1" destOrd="0" presId="urn:microsoft.com/office/officeart/2005/8/layout/orgChart1"/>
    <dgm:cxn modelId="{8ED01473-4524-49C0-9C55-9E70AF666105}" type="presOf" srcId="{9BB4A95A-69DE-477C-9014-63195EA22CC1}" destId="{BF236AC8-019D-466E-9605-5B870B09E8C5}" srcOrd="0" destOrd="0" presId="urn:microsoft.com/office/officeart/2005/8/layout/orgChart1"/>
    <dgm:cxn modelId="{BECB92E1-D35E-486F-993B-8014364450E6}" type="presOf" srcId="{0F29AE03-A368-4246-AB55-F80D4B5CD034}" destId="{8CF3A516-64A6-460C-868A-F37CFFB30D86}" srcOrd="0" destOrd="0" presId="urn:microsoft.com/office/officeart/2005/8/layout/orgChart1"/>
    <dgm:cxn modelId="{2696F4D9-C43A-4E1C-98CA-4F706C32B475}" type="presOf" srcId="{811557ED-D525-4A9D-B9C0-B0FC9014ECAE}" destId="{4645589E-254E-436E-A033-68E718A27A9C}" srcOrd="0" destOrd="0" presId="urn:microsoft.com/office/officeart/2005/8/layout/orgChart1"/>
    <dgm:cxn modelId="{5291389D-BFDE-4E11-9DE9-18D964C6A27E}" type="presOf" srcId="{FE96C0BE-30D7-41C7-9BE1-400B5D83CD10}" destId="{CC4CD19F-2AC7-4CB6-897D-A88C83C34E90}" srcOrd="1" destOrd="0" presId="urn:microsoft.com/office/officeart/2005/8/layout/orgChart1"/>
    <dgm:cxn modelId="{813C3038-D8A7-42CA-BE95-6A4B37E62885}" srcId="{FE96C0BE-30D7-41C7-9BE1-400B5D83CD10}" destId="{3F710063-9566-4859-9C2F-27444D372EA8}" srcOrd="0" destOrd="0" parTransId="{0F29AE03-A368-4246-AB55-F80D4B5CD034}" sibTransId="{FDD35320-A967-40C0-ADD0-76EC03ED0CFE}"/>
    <dgm:cxn modelId="{43B2B427-693B-402D-B275-489F9A8D21F7}" type="presOf" srcId="{36F3AEAD-AB2A-4D83-BB65-231972B67ED4}" destId="{AFBB6EBC-9302-4EC5-9F02-010178B5F115}" srcOrd="0" destOrd="0" presId="urn:microsoft.com/office/officeart/2005/8/layout/orgChart1"/>
    <dgm:cxn modelId="{4A91D9BC-FA3D-4C6C-BD2B-DEE1EAF7A540}" type="presOf" srcId="{AD4DEB6E-5D45-44E2-AA33-19CFF3EA570C}" destId="{105E306B-0034-4E4E-92D8-39681097E84A}" srcOrd="0" destOrd="0" presId="urn:microsoft.com/office/officeart/2005/8/layout/orgChart1"/>
    <dgm:cxn modelId="{8F890AC3-5DBF-4A0D-9B59-A3294AD9B1CC}" type="presParOf" srcId="{A095F45E-1210-4F39-A4CB-F259E31C99D3}" destId="{04FFC2F2-95C2-489C-88AA-7D2A2EF9995E}" srcOrd="0" destOrd="0" presId="urn:microsoft.com/office/officeart/2005/8/layout/orgChart1"/>
    <dgm:cxn modelId="{0E08F7AC-E46B-430A-B2C5-8EE4F0C71A86}" type="presParOf" srcId="{04FFC2F2-95C2-489C-88AA-7D2A2EF9995E}" destId="{A46DE3D3-21ED-4E1C-AC36-4F7BD8305E8D}" srcOrd="0" destOrd="0" presId="urn:microsoft.com/office/officeart/2005/8/layout/orgChart1"/>
    <dgm:cxn modelId="{25C2F550-C279-41D9-9292-3035804D9CB7}" type="presParOf" srcId="{A46DE3D3-21ED-4E1C-AC36-4F7BD8305E8D}" destId="{49049774-00C4-4EE8-8A7E-92ADF35896F3}" srcOrd="0" destOrd="0" presId="urn:microsoft.com/office/officeart/2005/8/layout/orgChart1"/>
    <dgm:cxn modelId="{2FE11CDF-90B9-45FC-8B80-620260FCBC89}" type="presParOf" srcId="{A46DE3D3-21ED-4E1C-AC36-4F7BD8305E8D}" destId="{C3F1C830-8020-4710-B39D-7B542E8A5449}" srcOrd="1" destOrd="0" presId="urn:microsoft.com/office/officeart/2005/8/layout/orgChart1"/>
    <dgm:cxn modelId="{B391ED4B-5287-4308-B460-F30047B31580}" type="presParOf" srcId="{04FFC2F2-95C2-489C-88AA-7D2A2EF9995E}" destId="{7B3ABAC7-DF1B-4D86-9F86-CB29332965FE}" srcOrd="1" destOrd="0" presId="urn:microsoft.com/office/officeart/2005/8/layout/orgChart1"/>
    <dgm:cxn modelId="{7EDA134E-D5B1-4339-B634-575AD7D73C98}" type="presParOf" srcId="{7B3ABAC7-DF1B-4D86-9F86-CB29332965FE}" destId="{907B8F74-F00C-4CC1-B062-FC57EBB37D00}" srcOrd="0" destOrd="0" presId="urn:microsoft.com/office/officeart/2005/8/layout/orgChart1"/>
    <dgm:cxn modelId="{155B888E-437C-45DA-A5FF-300586F43692}" type="presParOf" srcId="{7B3ABAC7-DF1B-4D86-9F86-CB29332965FE}" destId="{4C208EAD-91F1-42EC-B57F-8FB94B0DDD31}" srcOrd="1" destOrd="0" presId="urn:microsoft.com/office/officeart/2005/8/layout/orgChart1"/>
    <dgm:cxn modelId="{9A8E3F61-968C-4D2A-8081-CA348262EB6F}" type="presParOf" srcId="{4C208EAD-91F1-42EC-B57F-8FB94B0DDD31}" destId="{50B32129-014A-41C3-B649-B92B1648E3A7}" srcOrd="0" destOrd="0" presId="urn:microsoft.com/office/officeart/2005/8/layout/orgChart1"/>
    <dgm:cxn modelId="{441580E8-249A-456B-955C-758CADEF3615}" type="presParOf" srcId="{50B32129-014A-41C3-B649-B92B1648E3A7}" destId="{4152829C-4A83-46EC-8306-D79B71AE76DD}" srcOrd="0" destOrd="0" presId="urn:microsoft.com/office/officeart/2005/8/layout/orgChart1"/>
    <dgm:cxn modelId="{5A6BDA33-2340-44C0-8FB0-BA21DC350993}" type="presParOf" srcId="{50B32129-014A-41C3-B649-B92B1648E3A7}" destId="{CC4CD19F-2AC7-4CB6-897D-A88C83C34E90}" srcOrd="1" destOrd="0" presId="urn:microsoft.com/office/officeart/2005/8/layout/orgChart1"/>
    <dgm:cxn modelId="{C47C7D0C-1F94-47E7-97EE-5812AC6BD247}" type="presParOf" srcId="{4C208EAD-91F1-42EC-B57F-8FB94B0DDD31}" destId="{C990A324-E7C2-4CFD-A096-2475A750E5D2}" srcOrd="1" destOrd="0" presId="urn:microsoft.com/office/officeart/2005/8/layout/orgChart1"/>
    <dgm:cxn modelId="{30EFE230-F8B0-4FDD-8B8D-23DE7B862CD8}" type="presParOf" srcId="{C990A324-E7C2-4CFD-A096-2475A750E5D2}" destId="{8CF3A516-64A6-460C-868A-F37CFFB30D86}" srcOrd="0" destOrd="0" presId="urn:microsoft.com/office/officeart/2005/8/layout/orgChart1"/>
    <dgm:cxn modelId="{463CD631-183C-4A32-A8CD-0444263FC578}" type="presParOf" srcId="{C990A324-E7C2-4CFD-A096-2475A750E5D2}" destId="{6483BFCF-D123-4191-B8C8-4092370E617B}" srcOrd="1" destOrd="0" presId="urn:microsoft.com/office/officeart/2005/8/layout/orgChart1"/>
    <dgm:cxn modelId="{C0F6D925-07A7-4CA1-872F-AFE142AE520E}" type="presParOf" srcId="{6483BFCF-D123-4191-B8C8-4092370E617B}" destId="{E57E28FF-F7BB-48F0-885D-C5B854C813F8}" srcOrd="0" destOrd="0" presId="urn:microsoft.com/office/officeart/2005/8/layout/orgChart1"/>
    <dgm:cxn modelId="{6EA1CE01-A99C-4430-AF0C-E21852530BB9}" type="presParOf" srcId="{E57E28FF-F7BB-48F0-885D-C5B854C813F8}" destId="{D274569C-44B7-49C9-8EA4-683463A40BAA}" srcOrd="0" destOrd="0" presId="urn:microsoft.com/office/officeart/2005/8/layout/orgChart1"/>
    <dgm:cxn modelId="{BD73A2C6-8433-4F6D-ADE6-6B2D09021988}" type="presParOf" srcId="{E57E28FF-F7BB-48F0-885D-C5B854C813F8}" destId="{29AC11F3-8FA1-4249-9776-DA1BA488AD13}" srcOrd="1" destOrd="0" presId="urn:microsoft.com/office/officeart/2005/8/layout/orgChart1"/>
    <dgm:cxn modelId="{4080CE4D-6561-4132-92AF-DBE93C4C474F}" type="presParOf" srcId="{6483BFCF-D123-4191-B8C8-4092370E617B}" destId="{CE6B6632-564D-4C97-8EA4-092E9586F673}" srcOrd="1" destOrd="0" presId="urn:microsoft.com/office/officeart/2005/8/layout/orgChart1"/>
    <dgm:cxn modelId="{4CB9AD74-BD16-42EE-9BA8-DB040C5B3D6D}" type="presParOf" srcId="{CE6B6632-564D-4C97-8EA4-092E9586F673}" destId="{0BD0F4D2-1D22-4126-A40F-7103F26CD220}" srcOrd="0" destOrd="0" presId="urn:microsoft.com/office/officeart/2005/8/layout/orgChart1"/>
    <dgm:cxn modelId="{29EA929B-91EC-42DA-B1ED-DD496527FBA0}" type="presParOf" srcId="{CE6B6632-564D-4C97-8EA4-092E9586F673}" destId="{A9FAE938-56D4-4DB9-A431-8241B9C653BD}" srcOrd="1" destOrd="0" presId="urn:microsoft.com/office/officeart/2005/8/layout/orgChart1"/>
    <dgm:cxn modelId="{9421A9E0-E149-4547-9831-19AC4CB8040F}" type="presParOf" srcId="{A9FAE938-56D4-4DB9-A431-8241B9C653BD}" destId="{8C5F9451-46A1-41D7-808C-F274CDF9A6FC}" srcOrd="0" destOrd="0" presId="urn:microsoft.com/office/officeart/2005/8/layout/orgChart1"/>
    <dgm:cxn modelId="{84D753CA-BC94-4622-951F-3C6BCE7A58C8}" type="presParOf" srcId="{8C5F9451-46A1-41D7-808C-F274CDF9A6FC}" destId="{A29B1D60-6E0F-41BA-BF0D-636E3A299693}" srcOrd="0" destOrd="0" presId="urn:microsoft.com/office/officeart/2005/8/layout/orgChart1"/>
    <dgm:cxn modelId="{53A7184F-4358-4035-B9C6-10F1C49C72FD}" type="presParOf" srcId="{8C5F9451-46A1-41D7-808C-F274CDF9A6FC}" destId="{0F1F41E5-5F56-4895-A088-E527B9BE9073}" srcOrd="1" destOrd="0" presId="urn:microsoft.com/office/officeart/2005/8/layout/orgChart1"/>
    <dgm:cxn modelId="{DE690BFC-954F-438C-AA32-4EF9F52ACCE1}" type="presParOf" srcId="{A9FAE938-56D4-4DB9-A431-8241B9C653BD}" destId="{FD6CF154-E2F6-4FA4-8B22-67DD37DD7C71}" srcOrd="1" destOrd="0" presId="urn:microsoft.com/office/officeart/2005/8/layout/orgChart1"/>
    <dgm:cxn modelId="{76FC3790-0412-4E7A-84B3-A88BE2571FBC}" type="presParOf" srcId="{A9FAE938-56D4-4DB9-A431-8241B9C653BD}" destId="{C68F54EE-B173-4692-86AE-9E6062B829AD}" srcOrd="2" destOrd="0" presId="urn:microsoft.com/office/officeart/2005/8/layout/orgChart1"/>
    <dgm:cxn modelId="{C683D8AC-34BF-4380-83A0-E6A775F5A579}" type="presParOf" srcId="{CE6B6632-564D-4C97-8EA4-092E9586F673}" destId="{DC23544B-DDBF-4AA1-8437-57BB36FCEA88}" srcOrd="2" destOrd="0" presId="urn:microsoft.com/office/officeart/2005/8/layout/orgChart1"/>
    <dgm:cxn modelId="{3195410D-2726-4D70-BC8A-E38FB578412C}" type="presParOf" srcId="{CE6B6632-564D-4C97-8EA4-092E9586F673}" destId="{10FD10BD-2A9C-4F67-8322-9A33F813A3BE}" srcOrd="3" destOrd="0" presId="urn:microsoft.com/office/officeart/2005/8/layout/orgChart1"/>
    <dgm:cxn modelId="{6157E43E-5CB9-4917-AAFF-B6FA0D912A9C}" type="presParOf" srcId="{10FD10BD-2A9C-4F67-8322-9A33F813A3BE}" destId="{A04630DD-E2E2-4F5C-8D23-29CDD01A5C16}" srcOrd="0" destOrd="0" presId="urn:microsoft.com/office/officeart/2005/8/layout/orgChart1"/>
    <dgm:cxn modelId="{25F2A4C3-3380-4317-B9C7-F4FF6FDE6ADA}" type="presParOf" srcId="{A04630DD-E2E2-4F5C-8D23-29CDD01A5C16}" destId="{BE3EC8E9-4667-4F1C-92F8-6DBFFCD9E107}" srcOrd="0" destOrd="0" presId="urn:microsoft.com/office/officeart/2005/8/layout/orgChart1"/>
    <dgm:cxn modelId="{C91BCC9D-0B17-4BBB-AE50-AF55AC10EDAC}" type="presParOf" srcId="{A04630DD-E2E2-4F5C-8D23-29CDD01A5C16}" destId="{3E8F25CE-FB4F-4388-A09E-30EF17F5C75C}" srcOrd="1" destOrd="0" presId="urn:microsoft.com/office/officeart/2005/8/layout/orgChart1"/>
    <dgm:cxn modelId="{BD247CB8-6946-42F3-AA11-A05F96F0005D}" type="presParOf" srcId="{10FD10BD-2A9C-4F67-8322-9A33F813A3BE}" destId="{CFFD572F-028C-443F-AEA8-BC953EAB6C86}" srcOrd="1" destOrd="0" presId="urn:microsoft.com/office/officeart/2005/8/layout/orgChart1"/>
    <dgm:cxn modelId="{3BCC7BC5-C699-44FC-BA7F-FF014CF9101F}" type="presParOf" srcId="{10FD10BD-2A9C-4F67-8322-9A33F813A3BE}" destId="{061D934D-6072-4133-AA71-E6440BD2CD70}" srcOrd="2" destOrd="0" presId="urn:microsoft.com/office/officeart/2005/8/layout/orgChart1"/>
    <dgm:cxn modelId="{D512F105-4C72-4A5B-B783-9CEC3382CF7B}" type="presParOf" srcId="{6483BFCF-D123-4191-B8C8-4092370E617B}" destId="{EFBC6E97-F35E-4FB9-A021-F4E2F2533348}" srcOrd="2" destOrd="0" presId="urn:microsoft.com/office/officeart/2005/8/layout/orgChart1"/>
    <dgm:cxn modelId="{A77AA632-1DC7-4481-9AE1-5606F06A37BD}" type="presParOf" srcId="{C990A324-E7C2-4CFD-A096-2475A750E5D2}" destId="{BF236AC8-019D-466E-9605-5B870B09E8C5}" srcOrd="2" destOrd="0" presId="urn:microsoft.com/office/officeart/2005/8/layout/orgChart1"/>
    <dgm:cxn modelId="{0AFD6ABB-9E9B-4AB6-850F-403FDD1C7A80}" type="presParOf" srcId="{C990A324-E7C2-4CFD-A096-2475A750E5D2}" destId="{30D6FF60-77BA-4574-B4BE-1A238F05A4B2}" srcOrd="3" destOrd="0" presId="urn:microsoft.com/office/officeart/2005/8/layout/orgChart1"/>
    <dgm:cxn modelId="{252D8CA9-83BD-4A88-837E-F87C90068228}" type="presParOf" srcId="{30D6FF60-77BA-4574-B4BE-1A238F05A4B2}" destId="{FC5FF13B-F660-40FE-A3E7-D7C0AD1B178A}" srcOrd="0" destOrd="0" presId="urn:microsoft.com/office/officeart/2005/8/layout/orgChart1"/>
    <dgm:cxn modelId="{76C73606-F194-4468-A3F3-8286A2458E6E}" type="presParOf" srcId="{FC5FF13B-F660-40FE-A3E7-D7C0AD1B178A}" destId="{67F5D0AC-631C-4D58-95B5-2FC506DEF3A7}" srcOrd="0" destOrd="0" presId="urn:microsoft.com/office/officeart/2005/8/layout/orgChart1"/>
    <dgm:cxn modelId="{1D0C8ECC-679D-4A73-99C6-6A691320FF5D}" type="presParOf" srcId="{FC5FF13B-F660-40FE-A3E7-D7C0AD1B178A}" destId="{E6F82844-7D31-439C-868E-F888F32EEF82}" srcOrd="1" destOrd="0" presId="urn:microsoft.com/office/officeart/2005/8/layout/orgChart1"/>
    <dgm:cxn modelId="{43A51F7F-0E48-4F7A-9408-DA263EF27D15}" type="presParOf" srcId="{30D6FF60-77BA-4574-B4BE-1A238F05A4B2}" destId="{FF93A465-A87B-4E5C-8B6E-2F5B029F025D}" srcOrd="1" destOrd="0" presId="urn:microsoft.com/office/officeart/2005/8/layout/orgChart1"/>
    <dgm:cxn modelId="{74AB4E75-C366-4A6E-8B62-43387A2F6A38}" type="presParOf" srcId="{FF93A465-A87B-4E5C-8B6E-2F5B029F025D}" destId="{18355C3D-2A57-468A-8F7B-8F9F3828E8B0}" srcOrd="0" destOrd="0" presId="urn:microsoft.com/office/officeart/2005/8/layout/orgChart1"/>
    <dgm:cxn modelId="{13E5EDD4-D443-4CF2-AE90-CDBCC024C47C}" type="presParOf" srcId="{FF93A465-A87B-4E5C-8B6E-2F5B029F025D}" destId="{166EA8D6-0A85-46C4-9F14-1E2E3FB76CB5}" srcOrd="1" destOrd="0" presId="urn:microsoft.com/office/officeart/2005/8/layout/orgChart1"/>
    <dgm:cxn modelId="{DAF13B22-6A8D-4F1C-BA3F-FD9225BA5379}" type="presParOf" srcId="{166EA8D6-0A85-46C4-9F14-1E2E3FB76CB5}" destId="{03C4E83E-864E-40E7-919C-FD68A4759010}" srcOrd="0" destOrd="0" presId="urn:microsoft.com/office/officeart/2005/8/layout/orgChart1"/>
    <dgm:cxn modelId="{A81B218A-8C3F-4BF8-8522-D03A10BFA140}" type="presParOf" srcId="{03C4E83E-864E-40E7-919C-FD68A4759010}" destId="{6406E02A-3634-483A-9696-9E2624859134}" srcOrd="0" destOrd="0" presId="urn:microsoft.com/office/officeart/2005/8/layout/orgChart1"/>
    <dgm:cxn modelId="{6BB7454B-D959-4FC8-A73D-DD99C0FB26B9}" type="presParOf" srcId="{03C4E83E-864E-40E7-919C-FD68A4759010}" destId="{0218FF2A-8A80-45C0-9FB8-DDB814EA55E0}" srcOrd="1" destOrd="0" presId="urn:microsoft.com/office/officeart/2005/8/layout/orgChart1"/>
    <dgm:cxn modelId="{1F16810B-4499-42C7-9153-BD28F6374990}" type="presParOf" srcId="{166EA8D6-0A85-46C4-9F14-1E2E3FB76CB5}" destId="{22AFFF10-CA24-4E39-B9D1-AD41F8A815B6}" srcOrd="1" destOrd="0" presId="urn:microsoft.com/office/officeart/2005/8/layout/orgChart1"/>
    <dgm:cxn modelId="{1D3E5835-E192-4880-B634-25195939B08D}" type="presParOf" srcId="{166EA8D6-0A85-46C4-9F14-1E2E3FB76CB5}" destId="{FD9BDE41-59E8-462F-BAEE-F5BB6FB1F930}" srcOrd="2" destOrd="0" presId="urn:microsoft.com/office/officeart/2005/8/layout/orgChart1"/>
    <dgm:cxn modelId="{4120BC01-EC2B-40DC-B98D-731B72B90FC1}" type="presParOf" srcId="{FF93A465-A87B-4E5C-8B6E-2F5B029F025D}" destId="{D68C93E7-B452-4AAE-BF40-F48B01F354A7}" srcOrd="2" destOrd="0" presId="urn:microsoft.com/office/officeart/2005/8/layout/orgChart1"/>
    <dgm:cxn modelId="{A1A2C10E-631A-4CF2-A821-396F9B5B7938}" type="presParOf" srcId="{FF93A465-A87B-4E5C-8B6E-2F5B029F025D}" destId="{6B6CDBC3-FB61-4EF8-8B14-8D9ED7302D70}" srcOrd="3" destOrd="0" presId="urn:microsoft.com/office/officeart/2005/8/layout/orgChart1"/>
    <dgm:cxn modelId="{622891E8-74F0-4305-B6FF-1ECD19041576}" type="presParOf" srcId="{6B6CDBC3-FB61-4EF8-8B14-8D9ED7302D70}" destId="{255D8E12-7E10-470C-83C0-0F5DB7956C44}" srcOrd="0" destOrd="0" presId="urn:microsoft.com/office/officeart/2005/8/layout/orgChart1"/>
    <dgm:cxn modelId="{E4BE7D52-111F-4C4A-88E0-4E44ABE2533D}" type="presParOf" srcId="{255D8E12-7E10-470C-83C0-0F5DB7956C44}" destId="{361F08C1-F388-4D87-BAFA-D3D6F034C866}" srcOrd="0" destOrd="0" presId="urn:microsoft.com/office/officeart/2005/8/layout/orgChart1"/>
    <dgm:cxn modelId="{82F01488-7E35-428B-A184-2D5EA3A72C44}" type="presParOf" srcId="{255D8E12-7E10-470C-83C0-0F5DB7956C44}" destId="{20C2A369-E99C-4413-A4E8-8056A4D9A584}" srcOrd="1" destOrd="0" presId="urn:microsoft.com/office/officeart/2005/8/layout/orgChart1"/>
    <dgm:cxn modelId="{59493639-EA00-4021-A114-82A1E8EEF52E}" type="presParOf" srcId="{6B6CDBC3-FB61-4EF8-8B14-8D9ED7302D70}" destId="{AF6F0F0E-2A90-4BDC-81AD-E815FB464569}" srcOrd="1" destOrd="0" presId="urn:microsoft.com/office/officeart/2005/8/layout/orgChart1"/>
    <dgm:cxn modelId="{8E02468F-EF93-4294-999E-1F2F079A4792}" type="presParOf" srcId="{6B6CDBC3-FB61-4EF8-8B14-8D9ED7302D70}" destId="{AE017752-A6ED-42F0-BFB1-B0D78FF9F912}" srcOrd="2" destOrd="0" presId="urn:microsoft.com/office/officeart/2005/8/layout/orgChart1"/>
    <dgm:cxn modelId="{DD0CEB86-B5D2-40F2-9CDD-77A0B2606E99}" type="presParOf" srcId="{30D6FF60-77BA-4574-B4BE-1A238F05A4B2}" destId="{B72B11C9-7C0D-4AE9-A5F0-054F708F7042}" srcOrd="2" destOrd="0" presId="urn:microsoft.com/office/officeart/2005/8/layout/orgChart1"/>
    <dgm:cxn modelId="{7BA2FB5C-24D1-4F3A-9D19-8E09E0D477A6}" type="presParOf" srcId="{C990A324-E7C2-4CFD-A096-2475A750E5D2}" destId="{AFBB6EBC-9302-4EC5-9F02-010178B5F115}" srcOrd="4" destOrd="0" presId="urn:microsoft.com/office/officeart/2005/8/layout/orgChart1"/>
    <dgm:cxn modelId="{1FC969E5-2A56-437D-B278-4C2D40ABBEDC}" type="presParOf" srcId="{C990A324-E7C2-4CFD-A096-2475A750E5D2}" destId="{E764BB5D-34B9-4910-8473-5F517816916B}" srcOrd="5" destOrd="0" presId="urn:microsoft.com/office/officeart/2005/8/layout/orgChart1"/>
    <dgm:cxn modelId="{B62AD4AE-2EDC-4A46-AD10-860752F6EE45}" type="presParOf" srcId="{E764BB5D-34B9-4910-8473-5F517816916B}" destId="{5CE3763C-A233-4DE4-8DBC-AD55144570FF}" srcOrd="0" destOrd="0" presId="urn:microsoft.com/office/officeart/2005/8/layout/orgChart1"/>
    <dgm:cxn modelId="{BF042DAB-3D6D-47BC-8544-3FE19CAF6F91}" type="presParOf" srcId="{5CE3763C-A233-4DE4-8DBC-AD55144570FF}" destId="{8E58B16B-4D9C-4250-82A1-09C284C7E61B}" srcOrd="0" destOrd="0" presId="urn:microsoft.com/office/officeart/2005/8/layout/orgChart1"/>
    <dgm:cxn modelId="{9E661B7B-48F6-4F11-8122-C244D10033AD}" type="presParOf" srcId="{5CE3763C-A233-4DE4-8DBC-AD55144570FF}" destId="{E33B68EF-9FA8-4E62-B70E-FFDDCA9B1E41}" srcOrd="1" destOrd="0" presId="urn:microsoft.com/office/officeart/2005/8/layout/orgChart1"/>
    <dgm:cxn modelId="{8CBE9F21-1567-417F-A037-9FA4E73F3319}" type="presParOf" srcId="{E764BB5D-34B9-4910-8473-5F517816916B}" destId="{9A08B8E4-A863-4E8D-AB89-ABDA01CBFA23}" srcOrd="1" destOrd="0" presId="urn:microsoft.com/office/officeart/2005/8/layout/orgChart1"/>
    <dgm:cxn modelId="{B8287229-D819-4554-86A4-F7C95FBF27DE}" type="presParOf" srcId="{9A08B8E4-A863-4E8D-AB89-ABDA01CBFA23}" destId="{4645589E-254E-436E-A033-68E718A27A9C}" srcOrd="0" destOrd="0" presId="urn:microsoft.com/office/officeart/2005/8/layout/orgChart1"/>
    <dgm:cxn modelId="{386F5320-270B-4E73-9F5D-AB2A92E66840}" type="presParOf" srcId="{9A08B8E4-A863-4E8D-AB89-ABDA01CBFA23}" destId="{BD8B325F-19F6-42DA-884D-1EA9D811FF20}" srcOrd="1" destOrd="0" presId="urn:microsoft.com/office/officeart/2005/8/layout/orgChart1"/>
    <dgm:cxn modelId="{CB18EB3B-08A8-4EE8-89A7-4BFA6BEEE6A2}" type="presParOf" srcId="{BD8B325F-19F6-42DA-884D-1EA9D811FF20}" destId="{C7207A94-ECC1-44F4-BF91-C138C7FF039A}" srcOrd="0" destOrd="0" presId="urn:microsoft.com/office/officeart/2005/8/layout/orgChart1"/>
    <dgm:cxn modelId="{5BF84BA0-8749-47D0-927A-316BCA3C2490}" type="presParOf" srcId="{C7207A94-ECC1-44F4-BF91-C138C7FF039A}" destId="{581E6159-8CDE-4683-AB56-5B7E2B601972}" srcOrd="0" destOrd="0" presId="urn:microsoft.com/office/officeart/2005/8/layout/orgChart1"/>
    <dgm:cxn modelId="{D9D2AB74-FCFD-4893-8D0A-1E66C7BCD921}" type="presParOf" srcId="{C7207A94-ECC1-44F4-BF91-C138C7FF039A}" destId="{7E04F5D2-13F5-4360-A90C-6A9B1BE71348}" srcOrd="1" destOrd="0" presId="urn:microsoft.com/office/officeart/2005/8/layout/orgChart1"/>
    <dgm:cxn modelId="{48C72ABD-C402-486E-B97F-B5B6B47CB587}" type="presParOf" srcId="{BD8B325F-19F6-42DA-884D-1EA9D811FF20}" destId="{2F7E5F1D-1985-43B9-B0EF-3FF00305292B}" srcOrd="1" destOrd="0" presId="urn:microsoft.com/office/officeart/2005/8/layout/orgChart1"/>
    <dgm:cxn modelId="{527B31A7-AAEC-4D29-8310-0E30CCA6CDD8}" type="presParOf" srcId="{2F7E5F1D-1985-43B9-B0EF-3FF00305292B}" destId="{2DBE80A9-54CE-48DF-A404-3AA397730C75}" srcOrd="0" destOrd="0" presId="urn:microsoft.com/office/officeart/2005/8/layout/orgChart1"/>
    <dgm:cxn modelId="{DE2309CE-0200-4304-AE33-2534A0D43307}" type="presParOf" srcId="{2F7E5F1D-1985-43B9-B0EF-3FF00305292B}" destId="{529971EF-583D-415B-8096-412FD6204F8E}" srcOrd="1" destOrd="0" presId="urn:microsoft.com/office/officeart/2005/8/layout/orgChart1"/>
    <dgm:cxn modelId="{1836415E-71C7-4B4F-85FE-D9B96363BAEA}" type="presParOf" srcId="{529971EF-583D-415B-8096-412FD6204F8E}" destId="{1E5BF1B9-D42B-468D-A3EB-001FCAB81C94}" srcOrd="0" destOrd="0" presId="urn:microsoft.com/office/officeart/2005/8/layout/orgChart1"/>
    <dgm:cxn modelId="{86D7B50B-7FFA-444E-A44A-05F8BAD8A61B}" type="presParOf" srcId="{1E5BF1B9-D42B-468D-A3EB-001FCAB81C94}" destId="{A3087082-BD0F-4B49-8DAF-F69FA2EB8078}" srcOrd="0" destOrd="0" presId="urn:microsoft.com/office/officeart/2005/8/layout/orgChart1"/>
    <dgm:cxn modelId="{A95377C4-742E-4B77-8E99-8C323F76EF3A}" type="presParOf" srcId="{1E5BF1B9-D42B-468D-A3EB-001FCAB81C94}" destId="{280FB014-84D5-4E20-961D-341772275CB1}" srcOrd="1" destOrd="0" presId="urn:microsoft.com/office/officeart/2005/8/layout/orgChart1"/>
    <dgm:cxn modelId="{30B8BFD3-CA57-43D3-8EE9-E14FE785268E}" type="presParOf" srcId="{529971EF-583D-415B-8096-412FD6204F8E}" destId="{BB0C9F52-552F-4C57-B2B5-C85FC562EE5B}" srcOrd="1" destOrd="0" presId="urn:microsoft.com/office/officeart/2005/8/layout/orgChart1"/>
    <dgm:cxn modelId="{854520C5-09BF-4A00-A794-FEB2AB4525EA}" type="presParOf" srcId="{529971EF-583D-415B-8096-412FD6204F8E}" destId="{58B407F2-7C28-44AA-AA7D-567557025391}" srcOrd="2" destOrd="0" presId="urn:microsoft.com/office/officeart/2005/8/layout/orgChart1"/>
    <dgm:cxn modelId="{7FF0BCA4-9F5B-44C8-92D0-1FA3ECF64348}" type="presParOf" srcId="{BD8B325F-19F6-42DA-884D-1EA9D811FF20}" destId="{A5D16975-91E8-40C4-AFBD-D04F57371D86}" srcOrd="2" destOrd="0" presId="urn:microsoft.com/office/officeart/2005/8/layout/orgChart1"/>
    <dgm:cxn modelId="{93D1E8E9-4A23-4B95-982C-368D86BA6B3E}" type="presParOf" srcId="{E764BB5D-34B9-4910-8473-5F517816916B}" destId="{55B17D79-5E9A-488C-9FF6-AA557E04BC44}" srcOrd="2" destOrd="0" presId="urn:microsoft.com/office/officeart/2005/8/layout/orgChart1"/>
    <dgm:cxn modelId="{97203EEB-A5E6-4373-BDE0-F4327A99DE03}" type="presParOf" srcId="{C990A324-E7C2-4CFD-A096-2475A750E5D2}" destId="{ED6D6F7B-A3B5-4348-9A8A-34A2DB95BDE2}" srcOrd="6" destOrd="0" presId="urn:microsoft.com/office/officeart/2005/8/layout/orgChart1"/>
    <dgm:cxn modelId="{A22048A1-88A2-478A-A786-ECBAF63074F7}" type="presParOf" srcId="{C990A324-E7C2-4CFD-A096-2475A750E5D2}" destId="{36DC7DE9-367E-4466-9758-8DE88265CECD}" srcOrd="7" destOrd="0" presId="urn:microsoft.com/office/officeart/2005/8/layout/orgChart1"/>
    <dgm:cxn modelId="{4EEEB6BD-9E78-4673-9735-6C3CCF261CBF}" type="presParOf" srcId="{36DC7DE9-367E-4466-9758-8DE88265CECD}" destId="{2AFB5EE4-22F2-48C2-866C-959AD1365229}" srcOrd="0" destOrd="0" presId="urn:microsoft.com/office/officeart/2005/8/layout/orgChart1"/>
    <dgm:cxn modelId="{BACEE38D-4BA4-45A0-A937-94C1154F36DF}" type="presParOf" srcId="{2AFB5EE4-22F2-48C2-866C-959AD1365229}" destId="{F8712801-4332-4B17-87FE-A49583EE965C}" srcOrd="0" destOrd="0" presId="urn:microsoft.com/office/officeart/2005/8/layout/orgChart1"/>
    <dgm:cxn modelId="{0BB15D5F-E49B-4577-AF9B-35F82ADA6A02}" type="presParOf" srcId="{2AFB5EE4-22F2-48C2-866C-959AD1365229}" destId="{D4749DCA-AAE5-4BB6-BDF9-8C2834F5433F}" srcOrd="1" destOrd="0" presId="urn:microsoft.com/office/officeart/2005/8/layout/orgChart1"/>
    <dgm:cxn modelId="{14F16940-1687-4157-A122-F3A9C41D67C8}" type="presParOf" srcId="{36DC7DE9-367E-4466-9758-8DE88265CECD}" destId="{CB57DB46-737B-495E-9B68-2CAB1021BCFC}" srcOrd="1" destOrd="0" presId="urn:microsoft.com/office/officeart/2005/8/layout/orgChart1"/>
    <dgm:cxn modelId="{567B52BA-F5C6-466B-8CB3-B762FD58AA8D}" type="presParOf" srcId="{CB57DB46-737B-495E-9B68-2CAB1021BCFC}" destId="{B24ACA76-999F-4C4C-8B2A-65F82263BB10}" srcOrd="0" destOrd="0" presId="urn:microsoft.com/office/officeart/2005/8/layout/orgChart1"/>
    <dgm:cxn modelId="{3D81BAAF-D47E-42E9-B679-EF9C64F9D03E}" type="presParOf" srcId="{CB57DB46-737B-495E-9B68-2CAB1021BCFC}" destId="{8A30F22C-BC0B-4282-BCB8-6963D5CD09E5}" srcOrd="1" destOrd="0" presId="urn:microsoft.com/office/officeart/2005/8/layout/orgChart1"/>
    <dgm:cxn modelId="{A8C816DD-8202-47C5-A9F1-EB9BC5AA144C}" type="presParOf" srcId="{8A30F22C-BC0B-4282-BCB8-6963D5CD09E5}" destId="{061E4291-3577-4495-B1F8-886F87810E44}" srcOrd="0" destOrd="0" presId="urn:microsoft.com/office/officeart/2005/8/layout/orgChart1"/>
    <dgm:cxn modelId="{89111F88-5D9F-4817-817B-1DBE37AAAC4D}" type="presParOf" srcId="{061E4291-3577-4495-B1F8-886F87810E44}" destId="{105E306B-0034-4E4E-92D8-39681097E84A}" srcOrd="0" destOrd="0" presId="urn:microsoft.com/office/officeart/2005/8/layout/orgChart1"/>
    <dgm:cxn modelId="{26AFD20E-9D61-4A64-B7B2-322432ED3F29}" type="presParOf" srcId="{061E4291-3577-4495-B1F8-886F87810E44}" destId="{AD657C5C-0FD8-4D2F-B998-CBC87C3D0DDC}" srcOrd="1" destOrd="0" presId="urn:microsoft.com/office/officeart/2005/8/layout/orgChart1"/>
    <dgm:cxn modelId="{158EAC86-21B4-4F5A-B739-A411C0AEF2E4}" type="presParOf" srcId="{8A30F22C-BC0B-4282-BCB8-6963D5CD09E5}" destId="{3D5227EC-EC7E-4D81-9117-E2597CFF2A4D}" srcOrd="1" destOrd="0" presId="urn:microsoft.com/office/officeart/2005/8/layout/orgChart1"/>
    <dgm:cxn modelId="{3A0638F6-AAE3-4E0A-A930-EF40D3DA1BA7}" type="presParOf" srcId="{3D5227EC-EC7E-4D81-9117-E2597CFF2A4D}" destId="{6D3357B2-7963-4A91-985E-9EAE70B4632D}" srcOrd="0" destOrd="0" presId="urn:microsoft.com/office/officeart/2005/8/layout/orgChart1"/>
    <dgm:cxn modelId="{FC4F43A5-2323-4AD6-9434-8636519D3350}" type="presParOf" srcId="{3D5227EC-EC7E-4D81-9117-E2597CFF2A4D}" destId="{45EA5D29-B02C-4499-BA0D-31AD0FE7FBD2}" srcOrd="1" destOrd="0" presId="urn:microsoft.com/office/officeart/2005/8/layout/orgChart1"/>
    <dgm:cxn modelId="{918499F6-630B-4248-ABA5-677E0CCE9594}" type="presParOf" srcId="{45EA5D29-B02C-4499-BA0D-31AD0FE7FBD2}" destId="{AB59A4C0-21D9-4CE1-9322-6FC380DBED52}" srcOrd="0" destOrd="0" presId="urn:microsoft.com/office/officeart/2005/8/layout/orgChart1"/>
    <dgm:cxn modelId="{A2178C4E-ACEA-4DE6-B416-0D6E371ECF12}" type="presParOf" srcId="{AB59A4C0-21D9-4CE1-9322-6FC380DBED52}" destId="{E4E7693C-C171-4F48-93B3-0DDAA2062F5C}" srcOrd="0" destOrd="0" presId="urn:microsoft.com/office/officeart/2005/8/layout/orgChart1"/>
    <dgm:cxn modelId="{9C6A7333-84D3-42FE-A185-ACF9A8CCEA12}" type="presParOf" srcId="{AB59A4C0-21D9-4CE1-9322-6FC380DBED52}" destId="{88DDD75A-7CEA-42EF-BEE3-B35D4450BBED}" srcOrd="1" destOrd="0" presId="urn:microsoft.com/office/officeart/2005/8/layout/orgChart1"/>
    <dgm:cxn modelId="{4A91F7FA-D4E5-430B-97BF-EE5B99E28132}" type="presParOf" srcId="{45EA5D29-B02C-4499-BA0D-31AD0FE7FBD2}" destId="{1C9D8898-01FD-4FBB-84D7-79F3911DE80F}" srcOrd="1" destOrd="0" presId="urn:microsoft.com/office/officeart/2005/8/layout/orgChart1"/>
    <dgm:cxn modelId="{EFAF2646-F962-478E-A4A8-B3CA323271AF}" type="presParOf" srcId="{45EA5D29-B02C-4499-BA0D-31AD0FE7FBD2}" destId="{60C3CBEE-0D23-46E9-A097-89BA64FE38AD}" srcOrd="2" destOrd="0" presId="urn:microsoft.com/office/officeart/2005/8/layout/orgChart1"/>
    <dgm:cxn modelId="{1931A899-A03F-45A1-8FF9-961932C5E875}" type="presParOf" srcId="{8A30F22C-BC0B-4282-BCB8-6963D5CD09E5}" destId="{A4AC129F-FF4C-48F1-92E7-4EED8A0DBDD9}" srcOrd="2" destOrd="0" presId="urn:microsoft.com/office/officeart/2005/8/layout/orgChart1"/>
    <dgm:cxn modelId="{B9A0C14C-BE40-4FB2-9ABE-662480EC724C}" type="presParOf" srcId="{36DC7DE9-367E-4466-9758-8DE88265CECD}" destId="{2A52F0C0-09EF-47C8-9A1E-BC700D8D4184}" srcOrd="2" destOrd="0" presId="urn:microsoft.com/office/officeart/2005/8/layout/orgChart1"/>
    <dgm:cxn modelId="{17F73C58-7A21-4E7B-972D-348DD1DA15BB}" type="presParOf" srcId="{4C208EAD-91F1-42EC-B57F-8FB94B0DDD31}" destId="{64BAB734-9743-467B-B120-B6FA80BEA616}" srcOrd="2" destOrd="0" presId="urn:microsoft.com/office/officeart/2005/8/layout/orgChart1"/>
    <dgm:cxn modelId="{73C0D92A-C05C-49A9-A477-F21FFA7640CF}" type="presParOf" srcId="{04FFC2F2-95C2-489C-88AA-7D2A2EF9995E}" destId="{69AC7245-CF7F-498F-A028-50376CFA6F3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8A42DB1-19FC-4FD4-9490-71B33AB62EB4}" type="doc">
      <dgm:prSet loTypeId="urn:microsoft.com/office/officeart/2009/layout/CircleArrowProcess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F7AA0FC-7D12-4338-9A75-125C9FFCF097}">
      <dgm:prSet phldrT="[Text]"/>
      <dgm:spPr/>
      <dgm:t>
        <a:bodyPr/>
        <a:lstStyle/>
        <a:p>
          <a:r>
            <a:rPr lang="en-GB" b="0" dirty="0" smtClean="0">
              <a:solidFill>
                <a:schemeClr val="tx1"/>
              </a:solidFill>
            </a:rPr>
            <a:t>What’s Our Message?</a:t>
          </a:r>
          <a:endParaRPr lang="en-GB" b="0" dirty="0">
            <a:solidFill>
              <a:schemeClr val="tx1"/>
            </a:solidFill>
          </a:endParaRPr>
        </a:p>
      </dgm:t>
    </dgm:pt>
    <dgm:pt modelId="{7F5E7C8D-9FDC-4EC8-856C-4381189CA883}" type="parTrans" cxnId="{DDC1E774-FD49-4D28-8618-5F50F6E86366}">
      <dgm:prSet/>
      <dgm:spPr/>
      <dgm:t>
        <a:bodyPr/>
        <a:lstStyle/>
        <a:p>
          <a:endParaRPr lang="en-GB"/>
        </a:p>
      </dgm:t>
    </dgm:pt>
    <dgm:pt modelId="{71051265-B849-46D8-8F05-31CFCA7B0710}" type="sibTrans" cxnId="{DDC1E774-FD49-4D28-8618-5F50F6E86366}">
      <dgm:prSet/>
      <dgm:spPr/>
      <dgm:t>
        <a:bodyPr/>
        <a:lstStyle/>
        <a:p>
          <a:endParaRPr lang="en-GB"/>
        </a:p>
      </dgm:t>
    </dgm:pt>
    <dgm:pt modelId="{63A49704-8D96-4872-863D-638648570222}">
      <dgm:prSet phldrT="[Text]"/>
      <dgm:spPr/>
      <dgm:t>
        <a:bodyPr/>
        <a:lstStyle/>
        <a:p>
          <a:r>
            <a:rPr lang="en-GB" dirty="0" smtClean="0"/>
            <a:t>What Organisations have to hear it?</a:t>
          </a:r>
          <a:endParaRPr lang="en-GB" dirty="0"/>
        </a:p>
      </dgm:t>
    </dgm:pt>
    <dgm:pt modelId="{677FC3F3-CFF0-4E4F-862B-DB406B5DE506}" type="parTrans" cxnId="{A9172372-3DC3-43E6-A1FC-5A114EAC4FDF}">
      <dgm:prSet/>
      <dgm:spPr/>
      <dgm:t>
        <a:bodyPr/>
        <a:lstStyle/>
        <a:p>
          <a:endParaRPr lang="en-GB"/>
        </a:p>
      </dgm:t>
    </dgm:pt>
    <dgm:pt modelId="{74121E3F-175C-4A2E-9A3F-02D0AEC13CDB}" type="sibTrans" cxnId="{A9172372-3DC3-43E6-A1FC-5A114EAC4FDF}">
      <dgm:prSet/>
      <dgm:spPr/>
      <dgm:t>
        <a:bodyPr/>
        <a:lstStyle/>
        <a:p>
          <a:endParaRPr lang="en-GB"/>
        </a:p>
      </dgm:t>
    </dgm:pt>
    <dgm:pt modelId="{695A9F0F-9B45-4A1D-86DC-2793666253CD}">
      <dgm:prSet phldrT="[Text]"/>
      <dgm:spPr/>
      <dgm:t>
        <a:bodyPr/>
        <a:lstStyle/>
        <a:p>
          <a:r>
            <a:rPr lang="en-GB" dirty="0" smtClean="0"/>
            <a:t>Who are key decision makers?</a:t>
          </a:r>
          <a:endParaRPr lang="en-GB" dirty="0"/>
        </a:p>
      </dgm:t>
    </dgm:pt>
    <dgm:pt modelId="{FA9221CE-922E-44EE-8196-820B227DA427}" type="parTrans" cxnId="{3A800386-7B6D-47B0-9FC2-FB91BB9F814B}">
      <dgm:prSet/>
      <dgm:spPr/>
      <dgm:t>
        <a:bodyPr/>
        <a:lstStyle/>
        <a:p>
          <a:endParaRPr lang="en-GB"/>
        </a:p>
      </dgm:t>
    </dgm:pt>
    <dgm:pt modelId="{B2955668-D165-413B-949B-849BC49BD9D7}" type="sibTrans" cxnId="{3A800386-7B6D-47B0-9FC2-FB91BB9F814B}">
      <dgm:prSet/>
      <dgm:spPr/>
      <dgm:t>
        <a:bodyPr/>
        <a:lstStyle/>
        <a:p>
          <a:endParaRPr lang="en-GB"/>
        </a:p>
      </dgm:t>
    </dgm:pt>
    <dgm:pt modelId="{5D7D5ACC-E651-4538-A72A-D6A6391A37B4}">
      <dgm:prSet phldrT="[Text]"/>
      <dgm:spPr/>
      <dgm:t>
        <a:bodyPr/>
        <a:lstStyle/>
        <a:p>
          <a:r>
            <a:rPr lang="en-GB" dirty="0" smtClean="0"/>
            <a:t>When do we get to them?</a:t>
          </a:r>
          <a:endParaRPr lang="en-GB" dirty="0"/>
        </a:p>
      </dgm:t>
    </dgm:pt>
    <dgm:pt modelId="{BEB7A6FC-15CB-43AA-A0C5-06ECBBEB78E0}" type="parTrans" cxnId="{DE901D20-FBB3-4E10-AD46-F792B0CB38E2}">
      <dgm:prSet/>
      <dgm:spPr/>
      <dgm:t>
        <a:bodyPr/>
        <a:lstStyle/>
        <a:p>
          <a:endParaRPr lang="en-GB"/>
        </a:p>
      </dgm:t>
    </dgm:pt>
    <dgm:pt modelId="{88BB5E39-8F81-4735-9DBC-F888F567DC40}" type="sibTrans" cxnId="{DE901D20-FBB3-4E10-AD46-F792B0CB38E2}">
      <dgm:prSet/>
      <dgm:spPr/>
      <dgm:t>
        <a:bodyPr/>
        <a:lstStyle/>
        <a:p>
          <a:endParaRPr lang="en-GB"/>
        </a:p>
      </dgm:t>
    </dgm:pt>
    <dgm:pt modelId="{542A70AE-920A-4591-9B1B-77C9FBA5E668}">
      <dgm:prSet phldrT="[Text]"/>
      <dgm:spPr/>
      <dgm:t>
        <a:bodyPr/>
        <a:lstStyle/>
        <a:p>
          <a:r>
            <a:rPr lang="en-GB" b="1" dirty="0" smtClean="0">
              <a:solidFill>
                <a:srgbClr val="FF0000"/>
              </a:solidFill>
            </a:rPr>
            <a:t>How do we get to them?</a:t>
          </a:r>
          <a:endParaRPr lang="en-GB" b="1" dirty="0">
            <a:solidFill>
              <a:srgbClr val="FF0000"/>
            </a:solidFill>
          </a:endParaRPr>
        </a:p>
      </dgm:t>
    </dgm:pt>
    <dgm:pt modelId="{0D39106E-3D8B-4C09-8EC9-03B8CB38775D}" type="parTrans" cxnId="{8FACC6E3-F098-4108-882A-77D3B6A7A491}">
      <dgm:prSet/>
      <dgm:spPr/>
      <dgm:t>
        <a:bodyPr/>
        <a:lstStyle/>
        <a:p>
          <a:endParaRPr lang="en-GB"/>
        </a:p>
      </dgm:t>
    </dgm:pt>
    <dgm:pt modelId="{8AECBAEC-F8C8-4AEF-A83C-FB1D35ED9CB4}" type="sibTrans" cxnId="{8FACC6E3-F098-4108-882A-77D3B6A7A491}">
      <dgm:prSet/>
      <dgm:spPr/>
      <dgm:t>
        <a:bodyPr/>
        <a:lstStyle/>
        <a:p>
          <a:endParaRPr lang="en-GB"/>
        </a:p>
      </dgm:t>
    </dgm:pt>
    <dgm:pt modelId="{87C0757E-3D5B-4A8A-A2FA-BB56C7179B97}" type="pres">
      <dgm:prSet presAssocID="{D8A42DB1-19FC-4FD4-9490-71B33AB62EB4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53396F63-DA01-4084-BEEE-A0585161E9B0}" type="pres">
      <dgm:prSet presAssocID="{FF7AA0FC-7D12-4338-9A75-125C9FFCF097}" presName="Accent1" presStyleCnt="0"/>
      <dgm:spPr/>
    </dgm:pt>
    <dgm:pt modelId="{37759F29-BF1B-4F43-B401-24EE3C22F0CA}" type="pres">
      <dgm:prSet presAssocID="{FF7AA0FC-7D12-4338-9A75-125C9FFCF097}" presName="Accent" presStyleLbl="node1" presStyleIdx="0" presStyleCnt="5"/>
      <dgm:spPr/>
    </dgm:pt>
    <dgm:pt modelId="{D28B96DE-4423-4529-A3F7-0FBD25169D2E}" type="pres">
      <dgm:prSet presAssocID="{FF7AA0FC-7D12-4338-9A75-125C9FFCF097}" presName="Parent1" presStyleLbl="revTx" presStyleIdx="0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FAD181E-0C83-4B10-A389-600391586F68}" type="pres">
      <dgm:prSet presAssocID="{63A49704-8D96-4872-863D-638648570222}" presName="Accent2" presStyleCnt="0"/>
      <dgm:spPr/>
    </dgm:pt>
    <dgm:pt modelId="{77144B47-5494-442F-BAC3-242B5402FF96}" type="pres">
      <dgm:prSet presAssocID="{63A49704-8D96-4872-863D-638648570222}" presName="Accent" presStyleLbl="node1" presStyleIdx="1" presStyleCnt="5"/>
      <dgm:spPr/>
    </dgm:pt>
    <dgm:pt modelId="{A674B2BA-9F8E-4624-AB11-03689B5B2DC9}" type="pres">
      <dgm:prSet presAssocID="{63A49704-8D96-4872-863D-638648570222}" presName="Parent2" presStyleLbl="revTx" presStyleIdx="1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8ADDDB2-DCCB-419A-A06F-A6233496D00C}" type="pres">
      <dgm:prSet presAssocID="{695A9F0F-9B45-4A1D-86DC-2793666253CD}" presName="Accent3" presStyleCnt="0"/>
      <dgm:spPr/>
    </dgm:pt>
    <dgm:pt modelId="{B3AFFBA6-3BE9-4557-BCE4-313DA56D00B8}" type="pres">
      <dgm:prSet presAssocID="{695A9F0F-9B45-4A1D-86DC-2793666253CD}" presName="Accent" presStyleLbl="node1" presStyleIdx="2" presStyleCnt="5"/>
      <dgm:spPr/>
    </dgm:pt>
    <dgm:pt modelId="{B5DEB84C-A8E5-438A-AAA1-92ADBE2BA9F1}" type="pres">
      <dgm:prSet presAssocID="{695A9F0F-9B45-4A1D-86DC-2793666253CD}" presName="Parent3" presStyleLbl="revTx" presStyleIdx="2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95EF486-BDBC-4645-B68A-D85F240F13DB}" type="pres">
      <dgm:prSet presAssocID="{542A70AE-920A-4591-9B1B-77C9FBA5E668}" presName="Accent4" presStyleCnt="0"/>
      <dgm:spPr/>
    </dgm:pt>
    <dgm:pt modelId="{46ADB310-BF6E-41F6-930E-26EE4B4481A2}" type="pres">
      <dgm:prSet presAssocID="{542A70AE-920A-4591-9B1B-77C9FBA5E668}" presName="Accent" presStyleLbl="node1" presStyleIdx="3" presStyleCnt="5"/>
      <dgm:spPr/>
    </dgm:pt>
    <dgm:pt modelId="{9C4BD463-4F99-435C-98CC-4B8208F854FE}" type="pres">
      <dgm:prSet presAssocID="{542A70AE-920A-4591-9B1B-77C9FBA5E668}" presName="Parent4" presStyleLbl="revTx" presStyleIdx="3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0B6AF2D-C45D-4686-B263-F1350CC159C1}" type="pres">
      <dgm:prSet presAssocID="{5D7D5ACC-E651-4538-A72A-D6A6391A37B4}" presName="Accent5" presStyleCnt="0"/>
      <dgm:spPr/>
    </dgm:pt>
    <dgm:pt modelId="{E934C579-23DD-412E-B399-8F33E0D11121}" type="pres">
      <dgm:prSet presAssocID="{5D7D5ACC-E651-4538-A72A-D6A6391A37B4}" presName="Accent" presStyleLbl="node1" presStyleIdx="4" presStyleCnt="5"/>
      <dgm:spPr/>
    </dgm:pt>
    <dgm:pt modelId="{ADCAC3C0-5B49-4E40-9CB8-86FB255533DE}" type="pres">
      <dgm:prSet presAssocID="{5D7D5ACC-E651-4538-A72A-D6A6391A37B4}" presName="Parent5" presStyleLbl="revTx" presStyleIdx="4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3A800386-7B6D-47B0-9FC2-FB91BB9F814B}" srcId="{D8A42DB1-19FC-4FD4-9490-71B33AB62EB4}" destId="{695A9F0F-9B45-4A1D-86DC-2793666253CD}" srcOrd="2" destOrd="0" parTransId="{FA9221CE-922E-44EE-8196-820B227DA427}" sibTransId="{B2955668-D165-413B-949B-849BC49BD9D7}"/>
    <dgm:cxn modelId="{5CBC521B-F116-4E23-A8AA-809673AECF5B}" type="presOf" srcId="{FF7AA0FC-7D12-4338-9A75-125C9FFCF097}" destId="{D28B96DE-4423-4529-A3F7-0FBD25169D2E}" srcOrd="0" destOrd="0" presId="urn:microsoft.com/office/officeart/2009/layout/CircleArrowProcess"/>
    <dgm:cxn modelId="{8FACC6E3-F098-4108-882A-77D3B6A7A491}" srcId="{D8A42DB1-19FC-4FD4-9490-71B33AB62EB4}" destId="{542A70AE-920A-4591-9B1B-77C9FBA5E668}" srcOrd="3" destOrd="0" parTransId="{0D39106E-3D8B-4C09-8EC9-03B8CB38775D}" sibTransId="{8AECBAEC-F8C8-4AEF-A83C-FB1D35ED9CB4}"/>
    <dgm:cxn modelId="{DE901D20-FBB3-4E10-AD46-F792B0CB38E2}" srcId="{D8A42DB1-19FC-4FD4-9490-71B33AB62EB4}" destId="{5D7D5ACC-E651-4538-A72A-D6A6391A37B4}" srcOrd="4" destOrd="0" parTransId="{BEB7A6FC-15CB-43AA-A0C5-06ECBBEB78E0}" sibTransId="{88BB5E39-8F81-4735-9DBC-F888F567DC40}"/>
    <dgm:cxn modelId="{427CEFEA-0CEC-4229-988E-4E4F36335862}" type="presOf" srcId="{695A9F0F-9B45-4A1D-86DC-2793666253CD}" destId="{B5DEB84C-A8E5-438A-AAA1-92ADBE2BA9F1}" srcOrd="0" destOrd="0" presId="urn:microsoft.com/office/officeart/2009/layout/CircleArrowProcess"/>
    <dgm:cxn modelId="{C03B04AC-9640-40EF-AAA6-F830F14E1C75}" type="presOf" srcId="{542A70AE-920A-4591-9B1B-77C9FBA5E668}" destId="{9C4BD463-4F99-435C-98CC-4B8208F854FE}" srcOrd="0" destOrd="0" presId="urn:microsoft.com/office/officeart/2009/layout/CircleArrowProcess"/>
    <dgm:cxn modelId="{2CFB0AA8-0962-4EED-9F7D-2A08B33E767C}" type="presOf" srcId="{D8A42DB1-19FC-4FD4-9490-71B33AB62EB4}" destId="{87C0757E-3D5B-4A8A-A2FA-BB56C7179B97}" srcOrd="0" destOrd="0" presId="urn:microsoft.com/office/officeart/2009/layout/CircleArrowProcess"/>
    <dgm:cxn modelId="{5D22DA54-5ABC-4A48-A6B2-E8E3DBC53554}" type="presOf" srcId="{5D7D5ACC-E651-4538-A72A-D6A6391A37B4}" destId="{ADCAC3C0-5B49-4E40-9CB8-86FB255533DE}" srcOrd="0" destOrd="0" presId="urn:microsoft.com/office/officeart/2009/layout/CircleArrowProcess"/>
    <dgm:cxn modelId="{A9172372-3DC3-43E6-A1FC-5A114EAC4FDF}" srcId="{D8A42DB1-19FC-4FD4-9490-71B33AB62EB4}" destId="{63A49704-8D96-4872-863D-638648570222}" srcOrd="1" destOrd="0" parTransId="{677FC3F3-CFF0-4E4F-862B-DB406B5DE506}" sibTransId="{74121E3F-175C-4A2E-9A3F-02D0AEC13CDB}"/>
    <dgm:cxn modelId="{DDC1E774-FD49-4D28-8618-5F50F6E86366}" srcId="{D8A42DB1-19FC-4FD4-9490-71B33AB62EB4}" destId="{FF7AA0FC-7D12-4338-9A75-125C9FFCF097}" srcOrd="0" destOrd="0" parTransId="{7F5E7C8D-9FDC-4EC8-856C-4381189CA883}" sibTransId="{71051265-B849-46D8-8F05-31CFCA7B0710}"/>
    <dgm:cxn modelId="{4F28233D-4EED-4E6D-AA9D-B452590F4B00}" type="presOf" srcId="{63A49704-8D96-4872-863D-638648570222}" destId="{A674B2BA-9F8E-4624-AB11-03689B5B2DC9}" srcOrd="0" destOrd="0" presId="urn:microsoft.com/office/officeart/2009/layout/CircleArrowProcess"/>
    <dgm:cxn modelId="{FC668DE2-6DB4-4F4F-AED4-B32F935BCE8C}" type="presParOf" srcId="{87C0757E-3D5B-4A8A-A2FA-BB56C7179B97}" destId="{53396F63-DA01-4084-BEEE-A0585161E9B0}" srcOrd="0" destOrd="0" presId="urn:microsoft.com/office/officeart/2009/layout/CircleArrowProcess"/>
    <dgm:cxn modelId="{7AF8A309-8457-4B06-9153-6358B9C1CE6B}" type="presParOf" srcId="{53396F63-DA01-4084-BEEE-A0585161E9B0}" destId="{37759F29-BF1B-4F43-B401-24EE3C22F0CA}" srcOrd="0" destOrd="0" presId="urn:microsoft.com/office/officeart/2009/layout/CircleArrowProcess"/>
    <dgm:cxn modelId="{CD2DA714-E5ED-42EC-B331-C804D924011C}" type="presParOf" srcId="{87C0757E-3D5B-4A8A-A2FA-BB56C7179B97}" destId="{D28B96DE-4423-4529-A3F7-0FBD25169D2E}" srcOrd="1" destOrd="0" presId="urn:microsoft.com/office/officeart/2009/layout/CircleArrowProcess"/>
    <dgm:cxn modelId="{13354431-78A2-45EA-B694-71A54C5763DD}" type="presParOf" srcId="{87C0757E-3D5B-4A8A-A2FA-BB56C7179B97}" destId="{2FAD181E-0C83-4B10-A389-600391586F68}" srcOrd="2" destOrd="0" presId="urn:microsoft.com/office/officeart/2009/layout/CircleArrowProcess"/>
    <dgm:cxn modelId="{C08DB38F-2CEE-40D5-8E8E-3A8C67F76B48}" type="presParOf" srcId="{2FAD181E-0C83-4B10-A389-600391586F68}" destId="{77144B47-5494-442F-BAC3-242B5402FF96}" srcOrd="0" destOrd="0" presId="urn:microsoft.com/office/officeart/2009/layout/CircleArrowProcess"/>
    <dgm:cxn modelId="{1251127B-73B1-4084-9C02-162FEA081AC3}" type="presParOf" srcId="{87C0757E-3D5B-4A8A-A2FA-BB56C7179B97}" destId="{A674B2BA-9F8E-4624-AB11-03689B5B2DC9}" srcOrd="3" destOrd="0" presId="urn:microsoft.com/office/officeart/2009/layout/CircleArrowProcess"/>
    <dgm:cxn modelId="{2B949475-C032-4D73-A36C-D2599F235CFF}" type="presParOf" srcId="{87C0757E-3D5B-4A8A-A2FA-BB56C7179B97}" destId="{88ADDDB2-DCCB-419A-A06F-A6233496D00C}" srcOrd="4" destOrd="0" presId="urn:microsoft.com/office/officeart/2009/layout/CircleArrowProcess"/>
    <dgm:cxn modelId="{1C98F8AD-D9A9-47E6-B900-235103A59BEE}" type="presParOf" srcId="{88ADDDB2-DCCB-419A-A06F-A6233496D00C}" destId="{B3AFFBA6-3BE9-4557-BCE4-313DA56D00B8}" srcOrd="0" destOrd="0" presId="urn:microsoft.com/office/officeart/2009/layout/CircleArrowProcess"/>
    <dgm:cxn modelId="{2E1EBCB3-5646-4E49-8461-5A79D64A3E4A}" type="presParOf" srcId="{87C0757E-3D5B-4A8A-A2FA-BB56C7179B97}" destId="{B5DEB84C-A8E5-438A-AAA1-92ADBE2BA9F1}" srcOrd="5" destOrd="0" presId="urn:microsoft.com/office/officeart/2009/layout/CircleArrowProcess"/>
    <dgm:cxn modelId="{C117074E-3376-46ED-A358-EB449ACC0964}" type="presParOf" srcId="{87C0757E-3D5B-4A8A-A2FA-BB56C7179B97}" destId="{B95EF486-BDBC-4645-B68A-D85F240F13DB}" srcOrd="6" destOrd="0" presId="urn:microsoft.com/office/officeart/2009/layout/CircleArrowProcess"/>
    <dgm:cxn modelId="{3F796FB7-BC59-4BEE-8FBA-1346C37F6B29}" type="presParOf" srcId="{B95EF486-BDBC-4645-B68A-D85F240F13DB}" destId="{46ADB310-BF6E-41F6-930E-26EE4B4481A2}" srcOrd="0" destOrd="0" presId="urn:microsoft.com/office/officeart/2009/layout/CircleArrowProcess"/>
    <dgm:cxn modelId="{830AE79D-971D-4F3D-B5C6-3F86A25D6F99}" type="presParOf" srcId="{87C0757E-3D5B-4A8A-A2FA-BB56C7179B97}" destId="{9C4BD463-4F99-435C-98CC-4B8208F854FE}" srcOrd="7" destOrd="0" presId="urn:microsoft.com/office/officeart/2009/layout/CircleArrowProcess"/>
    <dgm:cxn modelId="{7416ABA1-2561-477B-8872-0B169287B92A}" type="presParOf" srcId="{87C0757E-3D5B-4A8A-A2FA-BB56C7179B97}" destId="{50B6AF2D-C45D-4686-B263-F1350CC159C1}" srcOrd="8" destOrd="0" presId="urn:microsoft.com/office/officeart/2009/layout/CircleArrowProcess"/>
    <dgm:cxn modelId="{A07B2D5D-5810-40DA-B26E-21D88DD0DA1A}" type="presParOf" srcId="{50B6AF2D-C45D-4686-B263-F1350CC159C1}" destId="{E934C579-23DD-412E-B399-8F33E0D11121}" srcOrd="0" destOrd="0" presId="urn:microsoft.com/office/officeart/2009/layout/CircleArrowProcess"/>
    <dgm:cxn modelId="{02BD9310-CA75-4DF4-ABAD-6EEA6ABFDA76}" type="presParOf" srcId="{87C0757E-3D5B-4A8A-A2FA-BB56C7179B97}" destId="{ADCAC3C0-5B49-4E40-9CB8-86FB255533DE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8A42DB1-19FC-4FD4-9490-71B33AB62EB4}" type="doc">
      <dgm:prSet loTypeId="urn:microsoft.com/office/officeart/2009/layout/CircleArrowProcess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F7AA0FC-7D12-4338-9A75-125C9FFCF097}">
      <dgm:prSet phldrT="[Text]"/>
      <dgm:spPr/>
      <dgm:t>
        <a:bodyPr/>
        <a:lstStyle/>
        <a:p>
          <a:r>
            <a:rPr lang="en-GB" b="0" dirty="0" smtClean="0">
              <a:solidFill>
                <a:schemeClr val="tx1"/>
              </a:solidFill>
            </a:rPr>
            <a:t>What’s Our Message?</a:t>
          </a:r>
          <a:endParaRPr lang="en-GB" b="0" dirty="0">
            <a:solidFill>
              <a:schemeClr val="tx1"/>
            </a:solidFill>
          </a:endParaRPr>
        </a:p>
      </dgm:t>
    </dgm:pt>
    <dgm:pt modelId="{7F5E7C8D-9FDC-4EC8-856C-4381189CA883}" type="parTrans" cxnId="{DDC1E774-FD49-4D28-8618-5F50F6E86366}">
      <dgm:prSet/>
      <dgm:spPr/>
      <dgm:t>
        <a:bodyPr/>
        <a:lstStyle/>
        <a:p>
          <a:endParaRPr lang="en-GB"/>
        </a:p>
      </dgm:t>
    </dgm:pt>
    <dgm:pt modelId="{71051265-B849-46D8-8F05-31CFCA7B0710}" type="sibTrans" cxnId="{DDC1E774-FD49-4D28-8618-5F50F6E86366}">
      <dgm:prSet/>
      <dgm:spPr/>
      <dgm:t>
        <a:bodyPr/>
        <a:lstStyle/>
        <a:p>
          <a:endParaRPr lang="en-GB"/>
        </a:p>
      </dgm:t>
    </dgm:pt>
    <dgm:pt modelId="{63A49704-8D96-4872-863D-638648570222}">
      <dgm:prSet phldrT="[Text]"/>
      <dgm:spPr/>
      <dgm:t>
        <a:bodyPr/>
        <a:lstStyle/>
        <a:p>
          <a:r>
            <a:rPr lang="en-GB" dirty="0" smtClean="0"/>
            <a:t>What Organisations have to hear it?</a:t>
          </a:r>
          <a:endParaRPr lang="en-GB" dirty="0"/>
        </a:p>
      </dgm:t>
    </dgm:pt>
    <dgm:pt modelId="{677FC3F3-CFF0-4E4F-862B-DB406B5DE506}" type="parTrans" cxnId="{A9172372-3DC3-43E6-A1FC-5A114EAC4FDF}">
      <dgm:prSet/>
      <dgm:spPr/>
      <dgm:t>
        <a:bodyPr/>
        <a:lstStyle/>
        <a:p>
          <a:endParaRPr lang="en-GB"/>
        </a:p>
      </dgm:t>
    </dgm:pt>
    <dgm:pt modelId="{74121E3F-175C-4A2E-9A3F-02D0AEC13CDB}" type="sibTrans" cxnId="{A9172372-3DC3-43E6-A1FC-5A114EAC4FDF}">
      <dgm:prSet/>
      <dgm:spPr/>
      <dgm:t>
        <a:bodyPr/>
        <a:lstStyle/>
        <a:p>
          <a:endParaRPr lang="en-GB"/>
        </a:p>
      </dgm:t>
    </dgm:pt>
    <dgm:pt modelId="{695A9F0F-9B45-4A1D-86DC-2793666253CD}">
      <dgm:prSet phldrT="[Text]"/>
      <dgm:spPr/>
      <dgm:t>
        <a:bodyPr/>
        <a:lstStyle/>
        <a:p>
          <a:r>
            <a:rPr lang="en-GB" dirty="0" smtClean="0"/>
            <a:t>Who are key decision makers?</a:t>
          </a:r>
          <a:endParaRPr lang="en-GB" dirty="0"/>
        </a:p>
      </dgm:t>
    </dgm:pt>
    <dgm:pt modelId="{FA9221CE-922E-44EE-8196-820B227DA427}" type="parTrans" cxnId="{3A800386-7B6D-47B0-9FC2-FB91BB9F814B}">
      <dgm:prSet/>
      <dgm:spPr/>
      <dgm:t>
        <a:bodyPr/>
        <a:lstStyle/>
        <a:p>
          <a:endParaRPr lang="en-GB"/>
        </a:p>
      </dgm:t>
    </dgm:pt>
    <dgm:pt modelId="{B2955668-D165-413B-949B-849BC49BD9D7}" type="sibTrans" cxnId="{3A800386-7B6D-47B0-9FC2-FB91BB9F814B}">
      <dgm:prSet/>
      <dgm:spPr/>
      <dgm:t>
        <a:bodyPr/>
        <a:lstStyle/>
        <a:p>
          <a:endParaRPr lang="en-GB"/>
        </a:p>
      </dgm:t>
    </dgm:pt>
    <dgm:pt modelId="{5D7D5ACC-E651-4538-A72A-D6A6391A37B4}">
      <dgm:prSet phldrT="[Text]"/>
      <dgm:spPr/>
      <dgm:t>
        <a:bodyPr/>
        <a:lstStyle/>
        <a:p>
          <a:r>
            <a:rPr lang="en-GB" b="1" dirty="0" smtClean="0">
              <a:solidFill>
                <a:srgbClr val="FF0000"/>
              </a:solidFill>
            </a:rPr>
            <a:t>When do we get to them?</a:t>
          </a:r>
          <a:endParaRPr lang="en-GB" b="1" dirty="0">
            <a:solidFill>
              <a:srgbClr val="FF0000"/>
            </a:solidFill>
          </a:endParaRPr>
        </a:p>
      </dgm:t>
    </dgm:pt>
    <dgm:pt modelId="{BEB7A6FC-15CB-43AA-A0C5-06ECBBEB78E0}" type="parTrans" cxnId="{DE901D20-FBB3-4E10-AD46-F792B0CB38E2}">
      <dgm:prSet/>
      <dgm:spPr/>
      <dgm:t>
        <a:bodyPr/>
        <a:lstStyle/>
        <a:p>
          <a:endParaRPr lang="en-GB"/>
        </a:p>
      </dgm:t>
    </dgm:pt>
    <dgm:pt modelId="{88BB5E39-8F81-4735-9DBC-F888F567DC40}" type="sibTrans" cxnId="{DE901D20-FBB3-4E10-AD46-F792B0CB38E2}">
      <dgm:prSet/>
      <dgm:spPr/>
      <dgm:t>
        <a:bodyPr/>
        <a:lstStyle/>
        <a:p>
          <a:endParaRPr lang="en-GB"/>
        </a:p>
      </dgm:t>
    </dgm:pt>
    <dgm:pt modelId="{542A70AE-920A-4591-9B1B-77C9FBA5E668}">
      <dgm:prSet phldrT="[Text]"/>
      <dgm:spPr/>
      <dgm:t>
        <a:bodyPr/>
        <a:lstStyle/>
        <a:p>
          <a:r>
            <a:rPr lang="en-GB" dirty="0" smtClean="0"/>
            <a:t>How do we get to them?</a:t>
          </a:r>
          <a:endParaRPr lang="en-GB" dirty="0"/>
        </a:p>
      </dgm:t>
    </dgm:pt>
    <dgm:pt modelId="{0D39106E-3D8B-4C09-8EC9-03B8CB38775D}" type="parTrans" cxnId="{8FACC6E3-F098-4108-882A-77D3B6A7A491}">
      <dgm:prSet/>
      <dgm:spPr/>
      <dgm:t>
        <a:bodyPr/>
        <a:lstStyle/>
        <a:p>
          <a:endParaRPr lang="en-GB"/>
        </a:p>
      </dgm:t>
    </dgm:pt>
    <dgm:pt modelId="{8AECBAEC-F8C8-4AEF-A83C-FB1D35ED9CB4}" type="sibTrans" cxnId="{8FACC6E3-F098-4108-882A-77D3B6A7A491}">
      <dgm:prSet/>
      <dgm:spPr/>
      <dgm:t>
        <a:bodyPr/>
        <a:lstStyle/>
        <a:p>
          <a:endParaRPr lang="en-GB"/>
        </a:p>
      </dgm:t>
    </dgm:pt>
    <dgm:pt modelId="{87C0757E-3D5B-4A8A-A2FA-BB56C7179B97}" type="pres">
      <dgm:prSet presAssocID="{D8A42DB1-19FC-4FD4-9490-71B33AB62EB4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53396F63-DA01-4084-BEEE-A0585161E9B0}" type="pres">
      <dgm:prSet presAssocID="{FF7AA0FC-7D12-4338-9A75-125C9FFCF097}" presName="Accent1" presStyleCnt="0"/>
      <dgm:spPr/>
    </dgm:pt>
    <dgm:pt modelId="{37759F29-BF1B-4F43-B401-24EE3C22F0CA}" type="pres">
      <dgm:prSet presAssocID="{FF7AA0FC-7D12-4338-9A75-125C9FFCF097}" presName="Accent" presStyleLbl="node1" presStyleIdx="0" presStyleCnt="5"/>
      <dgm:spPr/>
    </dgm:pt>
    <dgm:pt modelId="{D28B96DE-4423-4529-A3F7-0FBD25169D2E}" type="pres">
      <dgm:prSet presAssocID="{FF7AA0FC-7D12-4338-9A75-125C9FFCF097}" presName="Parent1" presStyleLbl="revTx" presStyleIdx="0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FAD181E-0C83-4B10-A389-600391586F68}" type="pres">
      <dgm:prSet presAssocID="{63A49704-8D96-4872-863D-638648570222}" presName="Accent2" presStyleCnt="0"/>
      <dgm:spPr/>
    </dgm:pt>
    <dgm:pt modelId="{77144B47-5494-442F-BAC3-242B5402FF96}" type="pres">
      <dgm:prSet presAssocID="{63A49704-8D96-4872-863D-638648570222}" presName="Accent" presStyleLbl="node1" presStyleIdx="1" presStyleCnt="5"/>
      <dgm:spPr/>
    </dgm:pt>
    <dgm:pt modelId="{A674B2BA-9F8E-4624-AB11-03689B5B2DC9}" type="pres">
      <dgm:prSet presAssocID="{63A49704-8D96-4872-863D-638648570222}" presName="Parent2" presStyleLbl="revTx" presStyleIdx="1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8ADDDB2-DCCB-419A-A06F-A6233496D00C}" type="pres">
      <dgm:prSet presAssocID="{695A9F0F-9B45-4A1D-86DC-2793666253CD}" presName="Accent3" presStyleCnt="0"/>
      <dgm:spPr/>
    </dgm:pt>
    <dgm:pt modelId="{B3AFFBA6-3BE9-4557-BCE4-313DA56D00B8}" type="pres">
      <dgm:prSet presAssocID="{695A9F0F-9B45-4A1D-86DC-2793666253CD}" presName="Accent" presStyleLbl="node1" presStyleIdx="2" presStyleCnt="5"/>
      <dgm:spPr/>
    </dgm:pt>
    <dgm:pt modelId="{B5DEB84C-A8E5-438A-AAA1-92ADBE2BA9F1}" type="pres">
      <dgm:prSet presAssocID="{695A9F0F-9B45-4A1D-86DC-2793666253CD}" presName="Parent3" presStyleLbl="revTx" presStyleIdx="2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95EF486-BDBC-4645-B68A-D85F240F13DB}" type="pres">
      <dgm:prSet presAssocID="{542A70AE-920A-4591-9B1B-77C9FBA5E668}" presName="Accent4" presStyleCnt="0"/>
      <dgm:spPr/>
    </dgm:pt>
    <dgm:pt modelId="{46ADB310-BF6E-41F6-930E-26EE4B4481A2}" type="pres">
      <dgm:prSet presAssocID="{542A70AE-920A-4591-9B1B-77C9FBA5E668}" presName="Accent" presStyleLbl="node1" presStyleIdx="3" presStyleCnt="5"/>
      <dgm:spPr/>
    </dgm:pt>
    <dgm:pt modelId="{9C4BD463-4F99-435C-98CC-4B8208F854FE}" type="pres">
      <dgm:prSet presAssocID="{542A70AE-920A-4591-9B1B-77C9FBA5E668}" presName="Parent4" presStyleLbl="revTx" presStyleIdx="3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0B6AF2D-C45D-4686-B263-F1350CC159C1}" type="pres">
      <dgm:prSet presAssocID="{5D7D5ACC-E651-4538-A72A-D6A6391A37B4}" presName="Accent5" presStyleCnt="0"/>
      <dgm:spPr/>
    </dgm:pt>
    <dgm:pt modelId="{E934C579-23DD-412E-B399-8F33E0D11121}" type="pres">
      <dgm:prSet presAssocID="{5D7D5ACC-E651-4538-A72A-D6A6391A37B4}" presName="Accent" presStyleLbl="node1" presStyleIdx="4" presStyleCnt="5"/>
      <dgm:spPr/>
    </dgm:pt>
    <dgm:pt modelId="{ADCAC3C0-5B49-4E40-9CB8-86FB255533DE}" type="pres">
      <dgm:prSet presAssocID="{5D7D5ACC-E651-4538-A72A-D6A6391A37B4}" presName="Parent5" presStyleLbl="revTx" presStyleIdx="4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3A800386-7B6D-47B0-9FC2-FB91BB9F814B}" srcId="{D8A42DB1-19FC-4FD4-9490-71B33AB62EB4}" destId="{695A9F0F-9B45-4A1D-86DC-2793666253CD}" srcOrd="2" destOrd="0" parTransId="{FA9221CE-922E-44EE-8196-820B227DA427}" sibTransId="{B2955668-D165-413B-949B-849BC49BD9D7}"/>
    <dgm:cxn modelId="{AC99BE01-37A0-4CB0-9B91-817CF74EBEFC}" type="presOf" srcId="{FF7AA0FC-7D12-4338-9A75-125C9FFCF097}" destId="{D28B96DE-4423-4529-A3F7-0FBD25169D2E}" srcOrd="0" destOrd="0" presId="urn:microsoft.com/office/officeart/2009/layout/CircleArrowProcess"/>
    <dgm:cxn modelId="{8FACC6E3-F098-4108-882A-77D3B6A7A491}" srcId="{D8A42DB1-19FC-4FD4-9490-71B33AB62EB4}" destId="{542A70AE-920A-4591-9B1B-77C9FBA5E668}" srcOrd="3" destOrd="0" parTransId="{0D39106E-3D8B-4C09-8EC9-03B8CB38775D}" sibTransId="{8AECBAEC-F8C8-4AEF-A83C-FB1D35ED9CB4}"/>
    <dgm:cxn modelId="{DE901D20-FBB3-4E10-AD46-F792B0CB38E2}" srcId="{D8A42DB1-19FC-4FD4-9490-71B33AB62EB4}" destId="{5D7D5ACC-E651-4538-A72A-D6A6391A37B4}" srcOrd="4" destOrd="0" parTransId="{BEB7A6FC-15CB-43AA-A0C5-06ECBBEB78E0}" sibTransId="{88BB5E39-8F81-4735-9DBC-F888F567DC40}"/>
    <dgm:cxn modelId="{9AE675B6-BAF3-4AA5-93D3-01848A3956F5}" type="presOf" srcId="{695A9F0F-9B45-4A1D-86DC-2793666253CD}" destId="{B5DEB84C-A8E5-438A-AAA1-92ADBE2BA9F1}" srcOrd="0" destOrd="0" presId="urn:microsoft.com/office/officeart/2009/layout/CircleArrowProcess"/>
    <dgm:cxn modelId="{203B346B-4A19-4900-969C-AB64AFCCEAC0}" type="presOf" srcId="{63A49704-8D96-4872-863D-638648570222}" destId="{A674B2BA-9F8E-4624-AB11-03689B5B2DC9}" srcOrd="0" destOrd="0" presId="urn:microsoft.com/office/officeart/2009/layout/CircleArrowProcess"/>
    <dgm:cxn modelId="{306561C8-ED44-4750-AE41-8F0640250658}" type="presOf" srcId="{D8A42DB1-19FC-4FD4-9490-71B33AB62EB4}" destId="{87C0757E-3D5B-4A8A-A2FA-BB56C7179B97}" srcOrd="0" destOrd="0" presId="urn:microsoft.com/office/officeart/2009/layout/CircleArrowProcess"/>
    <dgm:cxn modelId="{47BE26AA-3113-41D8-BF4D-D101934D1CC4}" type="presOf" srcId="{5D7D5ACC-E651-4538-A72A-D6A6391A37B4}" destId="{ADCAC3C0-5B49-4E40-9CB8-86FB255533DE}" srcOrd="0" destOrd="0" presId="urn:microsoft.com/office/officeart/2009/layout/CircleArrowProcess"/>
    <dgm:cxn modelId="{A9172372-3DC3-43E6-A1FC-5A114EAC4FDF}" srcId="{D8A42DB1-19FC-4FD4-9490-71B33AB62EB4}" destId="{63A49704-8D96-4872-863D-638648570222}" srcOrd="1" destOrd="0" parTransId="{677FC3F3-CFF0-4E4F-862B-DB406B5DE506}" sibTransId="{74121E3F-175C-4A2E-9A3F-02D0AEC13CDB}"/>
    <dgm:cxn modelId="{6ADBEE5F-264A-4DCE-BCE4-68B53019F034}" type="presOf" srcId="{542A70AE-920A-4591-9B1B-77C9FBA5E668}" destId="{9C4BD463-4F99-435C-98CC-4B8208F854FE}" srcOrd="0" destOrd="0" presId="urn:microsoft.com/office/officeart/2009/layout/CircleArrowProcess"/>
    <dgm:cxn modelId="{DDC1E774-FD49-4D28-8618-5F50F6E86366}" srcId="{D8A42DB1-19FC-4FD4-9490-71B33AB62EB4}" destId="{FF7AA0FC-7D12-4338-9A75-125C9FFCF097}" srcOrd="0" destOrd="0" parTransId="{7F5E7C8D-9FDC-4EC8-856C-4381189CA883}" sibTransId="{71051265-B849-46D8-8F05-31CFCA7B0710}"/>
    <dgm:cxn modelId="{A69AF47C-C6E9-4499-A7B1-A1654C73A225}" type="presParOf" srcId="{87C0757E-3D5B-4A8A-A2FA-BB56C7179B97}" destId="{53396F63-DA01-4084-BEEE-A0585161E9B0}" srcOrd="0" destOrd="0" presId="urn:microsoft.com/office/officeart/2009/layout/CircleArrowProcess"/>
    <dgm:cxn modelId="{F5C8383F-B8C4-4AF8-89BF-AB5CC0D17BA3}" type="presParOf" srcId="{53396F63-DA01-4084-BEEE-A0585161E9B0}" destId="{37759F29-BF1B-4F43-B401-24EE3C22F0CA}" srcOrd="0" destOrd="0" presId="urn:microsoft.com/office/officeart/2009/layout/CircleArrowProcess"/>
    <dgm:cxn modelId="{F5518560-C94E-4F28-8DDF-173B2FD9DA4F}" type="presParOf" srcId="{87C0757E-3D5B-4A8A-A2FA-BB56C7179B97}" destId="{D28B96DE-4423-4529-A3F7-0FBD25169D2E}" srcOrd="1" destOrd="0" presId="urn:microsoft.com/office/officeart/2009/layout/CircleArrowProcess"/>
    <dgm:cxn modelId="{EEF7CE03-2045-429B-8B1C-2D15BB2916A8}" type="presParOf" srcId="{87C0757E-3D5B-4A8A-A2FA-BB56C7179B97}" destId="{2FAD181E-0C83-4B10-A389-600391586F68}" srcOrd="2" destOrd="0" presId="urn:microsoft.com/office/officeart/2009/layout/CircleArrowProcess"/>
    <dgm:cxn modelId="{58F2A8F9-B7B8-4622-9856-E1943F0A1E18}" type="presParOf" srcId="{2FAD181E-0C83-4B10-A389-600391586F68}" destId="{77144B47-5494-442F-BAC3-242B5402FF96}" srcOrd="0" destOrd="0" presId="urn:microsoft.com/office/officeart/2009/layout/CircleArrowProcess"/>
    <dgm:cxn modelId="{6061D9FC-10E5-49A7-8CF4-0943ABE220C4}" type="presParOf" srcId="{87C0757E-3D5B-4A8A-A2FA-BB56C7179B97}" destId="{A674B2BA-9F8E-4624-AB11-03689B5B2DC9}" srcOrd="3" destOrd="0" presId="urn:microsoft.com/office/officeart/2009/layout/CircleArrowProcess"/>
    <dgm:cxn modelId="{95B45084-C9F8-4D73-907B-47078CD813EA}" type="presParOf" srcId="{87C0757E-3D5B-4A8A-A2FA-BB56C7179B97}" destId="{88ADDDB2-DCCB-419A-A06F-A6233496D00C}" srcOrd="4" destOrd="0" presId="urn:microsoft.com/office/officeart/2009/layout/CircleArrowProcess"/>
    <dgm:cxn modelId="{BF3DEC1B-29FE-4192-A3E2-9A4A7D186796}" type="presParOf" srcId="{88ADDDB2-DCCB-419A-A06F-A6233496D00C}" destId="{B3AFFBA6-3BE9-4557-BCE4-313DA56D00B8}" srcOrd="0" destOrd="0" presId="urn:microsoft.com/office/officeart/2009/layout/CircleArrowProcess"/>
    <dgm:cxn modelId="{38C077C4-786A-49CA-9B88-361E0EBDBA49}" type="presParOf" srcId="{87C0757E-3D5B-4A8A-A2FA-BB56C7179B97}" destId="{B5DEB84C-A8E5-438A-AAA1-92ADBE2BA9F1}" srcOrd="5" destOrd="0" presId="urn:microsoft.com/office/officeart/2009/layout/CircleArrowProcess"/>
    <dgm:cxn modelId="{6583673C-5DBA-4C52-9679-BDDFA45C3F76}" type="presParOf" srcId="{87C0757E-3D5B-4A8A-A2FA-BB56C7179B97}" destId="{B95EF486-BDBC-4645-B68A-D85F240F13DB}" srcOrd="6" destOrd="0" presId="urn:microsoft.com/office/officeart/2009/layout/CircleArrowProcess"/>
    <dgm:cxn modelId="{3FE984B7-2AA6-4A84-938E-E7AA5BD00A77}" type="presParOf" srcId="{B95EF486-BDBC-4645-B68A-D85F240F13DB}" destId="{46ADB310-BF6E-41F6-930E-26EE4B4481A2}" srcOrd="0" destOrd="0" presId="urn:microsoft.com/office/officeart/2009/layout/CircleArrowProcess"/>
    <dgm:cxn modelId="{3850A836-D48A-40FA-8756-94A5FAD78A92}" type="presParOf" srcId="{87C0757E-3D5B-4A8A-A2FA-BB56C7179B97}" destId="{9C4BD463-4F99-435C-98CC-4B8208F854FE}" srcOrd="7" destOrd="0" presId="urn:microsoft.com/office/officeart/2009/layout/CircleArrowProcess"/>
    <dgm:cxn modelId="{04B9579F-830B-4952-BEF7-75250DDEBA48}" type="presParOf" srcId="{87C0757E-3D5B-4A8A-A2FA-BB56C7179B97}" destId="{50B6AF2D-C45D-4686-B263-F1350CC159C1}" srcOrd="8" destOrd="0" presId="urn:microsoft.com/office/officeart/2009/layout/CircleArrowProcess"/>
    <dgm:cxn modelId="{C115E94B-7956-4AF1-81FA-C695E3549988}" type="presParOf" srcId="{50B6AF2D-C45D-4686-B263-F1350CC159C1}" destId="{E934C579-23DD-412E-B399-8F33E0D11121}" srcOrd="0" destOrd="0" presId="urn:microsoft.com/office/officeart/2009/layout/CircleArrowProcess"/>
    <dgm:cxn modelId="{368AF75E-263E-42B7-A327-977504DF2E20}" type="presParOf" srcId="{87C0757E-3D5B-4A8A-A2FA-BB56C7179B97}" destId="{ADCAC3C0-5B49-4E40-9CB8-86FB255533DE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5CD59D4-97E1-4AC8-B65E-EF61C68751DF}" type="doc">
      <dgm:prSet loTypeId="urn:microsoft.com/office/officeart/2005/8/layout/pList1" loCatId="list" qsTypeId="urn:microsoft.com/office/officeart/2005/8/quickstyle/simple3" qsCatId="simple" csTypeId="urn:microsoft.com/office/officeart/2005/8/colors/accent1_1" csCatId="accent1" phldr="1"/>
      <dgm:spPr/>
      <dgm:t>
        <a:bodyPr/>
        <a:lstStyle/>
        <a:p>
          <a:endParaRPr lang="en-GB"/>
        </a:p>
      </dgm:t>
    </dgm:pt>
    <dgm:pt modelId="{CAB12E27-BFC6-4C4E-8672-8A098FA63BD5}">
      <dgm:prSet phldrT="[Text]" custT="1"/>
      <dgm:spPr/>
      <dgm:t>
        <a:bodyPr/>
        <a:lstStyle/>
        <a:p>
          <a:endParaRPr lang="en-GB" sz="1100" b="1" dirty="0"/>
        </a:p>
      </dgm:t>
    </dgm:pt>
    <dgm:pt modelId="{674E1221-1D2A-404B-AE47-2E7E021F5532}" type="parTrans" cxnId="{719106D4-0D31-489A-95A7-6480F97C18AC}">
      <dgm:prSet/>
      <dgm:spPr/>
      <dgm:t>
        <a:bodyPr/>
        <a:lstStyle/>
        <a:p>
          <a:endParaRPr lang="en-GB"/>
        </a:p>
      </dgm:t>
    </dgm:pt>
    <dgm:pt modelId="{474518A2-C71B-4EFD-AB8D-7DB87EB74C89}" type="sibTrans" cxnId="{719106D4-0D31-489A-95A7-6480F97C18AC}">
      <dgm:prSet/>
      <dgm:spPr/>
      <dgm:t>
        <a:bodyPr/>
        <a:lstStyle/>
        <a:p>
          <a:endParaRPr lang="en-GB"/>
        </a:p>
      </dgm:t>
    </dgm:pt>
    <dgm:pt modelId="{3DFB0E7D-0B2F-45AF-9674-27582F793051}">
      <dgm:prSet phldrT="[Text]" custT="1"/>
      <dgm:spPr/>
      <dgm:t>
        <a:bodyPr/>
        <a:lstStyle/>
        <a:p>
          <a:endParaRPr lang="en-GB" sz="1100" b="1" dirty="0"/>
        </a:p>
      </dgm:t>
    </dgm:pt>
    <dgm:pt modelId="{1B82A53B-8684-4EAC-943B-8319B1E6D5EC}" type="parTrans" cxnId="{821E8BC1-C464-47B2-803F-60C3C9252787}">
      <dgm:prSet/>
      <dgm:spPr/>
      <dgm:t>
        <a:bodyPr/>
        <a:lstStyle/>
        <a:p>
          <a:endParaRPr lang="en-GB"/>
        </a:p>
      </dgm:t>
    </dgm:pt>
    <dgm:pt modelId="{883FDE5C-06EE-43A4-9E2E-9B9CF5D9893A}" type="sibTrans" cxnId="{821E8BC1-C464-47B2-803F-60C3C9252787}">
      <dgm:prSet/>
      <dgm:spPr/>
      <dgm:t>
        <a:bodyPr/>
        <a:lstStyle/>
        <a:p>
          <a:endParaRPr lang="en-GB"/>
        </a:p>
      </dgm:t>
    </dgm:pt>
    <dgm:pt modelId="{194EC80E-8457-4082-9A18-628680A94821}">
      <dgm:prSet custT="1"/>
      <dgm:spPr/>
      <dgm:t>
        <a:bodyPr/>
        <a:lstStyle/>
        <a:p>
          <a:endParaRPr lang="en-GB" sz="1100" b="1" dirty="0"/>
        </a:p>
      </dgm:t>
    </dgm:pt>
    <dgm:pt modelId="{BE53A276-B2FC-4EAB-BD80-0A2E661B5A60}" type="parTrans" cxnId="{A79C6F0B-A9AD-4844-834E-9586CC700EAC}">
      <dgm:prSet/>
      <dgm:spPr/>
      <dgm:t>
        <a:bodyPr/>
        <a:lstStyle/>
        <a:p>
          <a:endParaRPr lang="en-GB"/>
        </a:p>
      </dgm:t>
    </dgm:pt>
    <dgm:pt modelId="{D0656D48-FC7F-46D0-A158-1D221CB2FD0B}" type="sibTrans" cxnId="{A79C6F0B-A9AD-4844-834E-9586CC700EAC}">
      <dgm:prSet/>
      <dgm:spPr/>
      <dgm:t>
        <a:bodyPr/>
        <a:lstStyle/>
        <a:p>
          <a:endParaRPr lang="en-GB"/>
        </a:p>
      </dgm:t>
    </dgm:pt>
    <dgm:pt modelId="{6027BBEB-67AC-409B-A754-241895394936}">
      <dgm:prSet custT="1"/>
      <dgm:spPr/>
      <dgm:t>
        <a:bodyPr/>
        <a:lstStyle/>
        <a:p>
          <a:endParaRPr lang="en-GB" sz="1100" b="1" dirty="0"/>
        </a:p>
      </dgm:t>
    </dgm:pt>
    <dgm:pt modelId="{B6D20D2D-FAA7-48DC-9AB7-017EE37303FE}" type="parTrans" cxnId="{658F8458-0E05-4EFB-946A-6D411BBB855C}">
      <dgm:prSet/>
      <dgm:spPr/>
      <dgm:t>
        <a:bodyPr/>
        <a:lstStyle/>
        <a:p>
          <a:endParaRPr lang="en-GB"/>
        </a:p>
      </dgm:t>
    </dgm:pt>
    <dgm:pt modelId="{C067802A-D4D7-4935-9F68-7315BB811068}" type="sibTrans" cxnId="{658F8458-0E05-4EFB-946A-6D411BBB855C}">
      <dgm:prSet/>
      <dgm:spPr/>
      <dgm:t>
        <a:bodyPr/>
        <a:lstStyle/>
        <a:p>
          <a:endParaRPr lang="en-GB"/>
        </a:p>
      </dgm:t>
    </dgm:pt>
    <dgm:pt modelId="{AED9FD5F-AC63-4490-98F5-8DA6372C9DB2}">
      <dgm:prSet custT="1"/>
      <dgm:spPr/>
      <dgm:t>
        <a:bodyPr/>
        <a:lstStyle/>
        <a:p>
          <a:endParaRPr lang="en-GB" sz="1100" b="1" dirty="0"/>
        </a:p>
      </dgm:t>
    </dgm:pt>
    <dgm:pt modelId="{648C2761-E87D-4805-8F99-9A27D9CE6A69}" type="parTrans" cxnId="{21C1C478-C094-4E5B-84E9-B27E5CFB8495}">
      <dgm:prSet/>
      <dgm:spPr/>
      <dgm:t>
        <a:bodyPr/>
        <a:lstStyle/>
        <a:p>
          <a:endParaRPr lang="en-GB"/>
        </a:p>
      </dgm:t>
    </dgm:pt>
    <dgm:pt modelId="{FEDA58DC-99B4-4615-BA27-7D6924D9B0B2}" type="sibTrans" cxnId="{21C1C478-C094-4E5B-84E9-B27E5CFB8495}">
      <dgm:prSet/>
      <dgm:spPr/>
      <dgm:t>
        <a:bodyPr/>
        <a:lstStyle/>
        <a:p>
          <a:endParaRPr lang="en-GB"/>
        </a:p>
      </dgm:t>
    </dgm:pt>
    <dgm:pt modelId="{52AC7D25-BAE3-4DC8-956B-9853A3873EF4}">
      <dgm:prSet custT="1"/>
      <dgm:spPr/>
      <dgm:t>
        <a:bodyPr/>
        <a:lstStyle/>
        <a:p>
          <a:endParaRPr lang="en-GB" sz="1100" b="1" dirty="0"/>
        </a:p>
      </dgm:t>
    </dgm:pt>
    <dgm:pt modelId="{325CFA10-A4DE-4DF1-AF60-A2E62AEE7AB2}" type="parTrans" cxnId="{B3125A60-9D5B-4D63-A201-54AD554CEFE4}">
      <dgm:prSet/>
      <dgm:spPr/>
      <dgm:t>
        <a:bodyPr/>
        <a:lstStyle/>
        <a:p>
          <a:endParaRPr lang="en-GB"/>
        </a:p>
      </dgm:t>
    </dgm:pt>
    <dgm:pt modelId="{5F723267-8EA9-43CC-9F52-E5843A99C490}" type="sibTrans" cxnId="{B3125A60-9D5B-4D63-A201-54AD554CEFE4}">
      <dgm:prSet/>
      <dgm:spPr/>
      <dgm:t>
        <a:bodyPr/>
        <a:lstStyle/>
        <a:p>
          <a:endParaRPr lang="en-GB"/>
        </a:p>
      </dgm:t>
    </dgm:pt>
    <dgm:pt modelId="{9A61D941-AEBA-4339-88EC-E459393AFC06}">
      <dgm:prSet custT="1"/>
      <dgm:spPr/>
      <dgm:t>
        <a:bodyPr/>
        <a:lstStyle/>
        <a:p>
          <a:endParaRPr lang="en-GB" sz="1100" b="1" dirty="0"/>
        </a:p>
      </dgm:t>
    </dgm:pt>
    <dgm:pt modelId="{624B8F0B-5535-47D1-BAFD-64C966EDD7DD}" type="parTrans" cxnId="{A750286F-3CA9-4182-A2C4-68941530D2E0}">
      <dgm:prSet/>
      <dgm:spPr/>
      <dgm:t>
        <a:bodyPr/>
        <a:lstStyle/>
        <a:p>
          <a:endParaRPr lang="en-GB"/>
        </a:p>
      </dgm:t>
    </dgm:pt>
    <dgm:pt modelId="{F64DE7E9-08E7-4803-AAD6-FBA6D0ACB416}" type="sibTrans" cxnId="{A750286F-3CA9-4182-A2C4-68941530D2E0}">
      <dgm:prSet/>
      <dgm:spPr/>
      <dgm:t>
        <a:bodyPr/>
        <a:lstStyle/>
        <a:p>
          <a:endParaRPr lang="en-GB"/>
        </a:p>
      </dgm:t>
    </dgm:pt>
    <dgm:pt modelId="{A5CE9193-D0EE-4EFB-AD55-217CE9408617}">
      <dgm:prSet custT="1"/>
      <dgm:spPr/>
      <dgm:t>
        <a:bodyPr/>
        <a:lstStyle/>
        <a:p>
          <a:endParaRPr lang="en-GB" sz="1100" b="1" dirty="0"/>
        </a:p>
      </dgm:t>
    </dgm:pt>
    <dgm:pt modelId="{4DF8E6E1-A58F-4324-B43B-97B381BA5AFF}" type="parTrans" cxnId="{D1E2FC35-6DC1-46B5-814C-B163BA8A6131}">
      <dgm:prSet/>
      <dgm:spPr/>
      <dgm:t>
        <a:bodyPr/>
        <a:lstStyle/>
        <a:p>
          <a:endParaRPr lang="en-GB"/>
        </a:p>
      </dgm:t>
    </dgm:pt>
    <dgm:pt modelId="{FB2F575C-A6D4-48C3-8959-36310302D07F}" type="sibTrans" cxnId="{D1E2FC35-6DC1-46B5-814C-B163BA8A6131}">
      <dgm:prSet/>
      <dgm:spPr/>
      <dgm:t>
        <a:bodyPr/>
        <a:lstStyle/>
        <a:p>
          <a:endParaRPr lang="en-GB"/>
        </a:p>
      </dgm:t>
    </dgm:pt>
    <dgm:pt modelId="{3498203F-E222-48BC-ADCA-CF38B4651A6C}">
      <dgm:prSet custT="1"/>
      <dgm:spPr>
        <a:noFill/>
      </dgm:spPr>
      <dgm:t>
        <a:bodyPr/>
        <a:lstStyle/>
        <a:p>
          <a:endParaRPr lang="en-GB" sz="1100" b="1" dirty="0" smtClean="0"/>
        </a:p>
      </dgm:t>
    </dgm:pt>
    <dgm:pt modelId="{648D49AA-9688-456C-B39D-6C2643EC2919}" type="sibTrans" cxnId="{E1C10F68-72BD-470C-AD03-D6D053CD8520}">
      <dgm:prSet/>
      <dgm:spPr/>
      <dgm:t>
        <a:bodyPr/>
        <a:lstStyle/>
        <a:p>
          <a:endParaRPr lang="en-GB"/>
        </a:p>
      </dgm:t>
    </dgm:pt>
    <dgm:pt modelId="{8CD80F0F-33F8-4706-8E67-ED869AD7C9DE}" type="parTrans" cxnId="{E1C10F68-72BD-470C-AD03-D6D053CD8520}">
      <dgm:prSet/>
      <dgm:spPr/>
      <dgm:t>
        <a:bodyPr/>
        <a:lstStyle/>
        <a:p>
          <a:endParaRPr lang="en-GB"/>
        </a:p>
      </dgm:t>
    </dgm:pt>
    <dgm:pt modelId="{01B6171D-7B74-4709-8469-E2BAE0A0B0C3}">
      <dgm:prSet custT="1"/>
      <dgm:spPr/>
      <dgm:t>
        <a:bodyPr/>
        <a:lstStyle/>
        <a:p>
          <a:endParaRPr lang="en-GB" sz="1100" b="1" dirty="0"/>
        </a:p>
      </dgm:t>
    </dgm:pt>
    <dgm:pt modelId="{95B8F55F-8468-4BE7-B0BD-CFEB47E51158}" type="sibTrans" cxnId="{552BD46F-A213-4C16-B83D-7C171E2EC980}">
      <dgm:prSet/>
      <dgm:spPr/>
      <dgm:t>
        <a:bodyPr/>
        <a:lstStyle/>
        <a:p>
          <a:endParaRPr lang="en-GB"/>
        </a:p>
      </dgm:t>
    </dgm:pt>
    <dgm:pt modelId="{5E64ADE6-73ED-4161-9DF3-BD24E74CEE61}" type="parTrans" cxnId="{552BD46F-A213-4C16-B83D-7C171E2EC980}">
      <dgm:prSet/>
      <dgm:spPr/>
      <dgm:t>
        <a:bodyPr/>
        <a:lstStyle/>
        <a:p>
          <a:endParaRPr lang="en-GB"/>
        </a:p>
      </dgm:t>
    </dgm:pt>
    <dgm:pt modelId="{E65C3E4D-141E-4052-94E2-BE62DA6FA496}">
      <dgm:prSet custT="1"/>
      <dgm:spPr/>
      <dgm:t>
        <a:bodyPr/>
        <a:lstStyle/>
        <a:p>
          <a:endParaRPr lang="en-GB" sz="1100" b="1" dirty="0"/>
        </a:p>
      </dgm:t>
    </dgm:pt>
    <dgm:pt modelId="{1872F6B8-39CB-4CD7-B65E-EB4AEB5FC84C}" type="parTrans" cxnId="{CA62E253-EA5A-4636-BDF5-279EF265E679}">
      <dgm:prSet/>
      <dgm:spPr/>
      <dgm:t>
        <a:bodyPr/>
        <a:lstStyle/>
        <a:p>
          <a:endParaRPr lang="en-GB"/>
        </a:p>
      </dgm:t>
    </dgm:pt>
    <dgm:pt modelId="{72327C75-2C3C-4184-86BB-3F03DCAEDBC0}" type="sibTrans" cxnId="{CA62E253-EA5A-4636-BDF5-279EF265E679}">
      <dgm:prSet/>
      <dgm:spPr/>
      <dgm:t>
        <a:bodyPr/>
        <a:lstStyle/>
        <a:p>
          <a:endParaRPr lang="en-GB"/>
        </a:p>
      </dgm:t>
    </dgm:pt>
    <dgm:pt modelId="{DF68C470-673F-4863-95DA-3C0943370295}" type="pres">
      <dgm:prSet presAssocID="{25CD59D4-97E1-4AC8-B65E-EF61C68751D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575C2D5E-C65D-44A5-B195-E7F65781FB66}" type="pres">
      <dgm:prSet presAssocID="{CAB12E27-BFC6-4C4E-8672-8A098FA63BD5}" presName="compNode" presStyleCnt="0"/>
      <dgm:spPr/>
    </dgm:pt>
    <dgm:pt modelId="{A879E640-F488-4AA6-A7BF-4C749E74AC59}" type="pres">
      <dgm:prSet presAssocID="{CAB12E27-BFC6-4C4E-8672-8A098FA63BD5}" presName="pictRect" presStyleLbl="node1" presStyleIdx="0" presStyleCnt="1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8B35EFF0-39F6-416C-A38D-D3360AEE2E5F}" type="pres">
      <dgm:prSet presAssocID="{CAB12E27-BFC6-4C4E-8672-8A098FA63BD5}" presName="textRect" presStyleLbl="revTx" presStyleIdx="0" presStyleCnt="1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BFB3374-B812-4443-BC6B-9391828CAFB5}" type="pres">
      <dgm:prSet presAssocID="{474518A2-C71B-4EFD-AB8D-7DB87EB74C89}" presName="sibTrans" presStyleLbl="sibTrans2D1" presStyleIdx="0" presStyleCnt="0"/>
      <dgm:spPr/>
      <dgm:t>
        <a:bodyPr/>
        <a:lstStyle/>
        <a:p>
          <a:endParaRPr lang="en-GB"/>
        </a:p>
      </dgm:t>
    </dgm:pt>
    <dgm:pt modelId="{8900CDFA-27CD-4D19-92B3-B330B032B467}" type="pres">
      <dgm:prSet presAssocID="{01B6171D-7B74-4709-8469-E2BAE0A0B0C3}" presName="compNode" presStyleCnt="0"/>
      <dgm:spPr/>
    </dgm:pt>
    <dgm:pt modelId="{312C676E-559C-4269-96AD-A53D076B7909}" type="pres">
      <dgm:prSet presAssocID="{01B6171D-7B74-4709-8469-E2BAE0A0B0C3}" presName="pictRect" presStyleLbl="node1" presStyleIdx="1" presStyleCnt="11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2EE9F8E6-B0F9-496A-B47E-CEDF774AAB25}" type="pres">
      <dgm:prSet presAssocID="{01B6171D-7B74-4709-8469-E2BAE0A0B0C3}" presName="textRect" presStyleLbl="revTx" presStyleIdx="1" presStyleCnt="1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FB756B3-A418-43EF-9886-D69E436DF04A}" type="pres">
      <dgm:prSet presAssocID="{95B8F55F-8468-4BE7-B0BD-CFEB47E51158}" presName="sibTrans" presStyleLbl="sibTrans2D1" presStyleIdx="0" presStyleCnt="0"/>
      <dgm:spPr/>
      <dgm:t>
        <a:bodyPr/>
        <a:lstStyle/>
        <a:p>
          <a:endParaRPr lang="en-GB"/>
        </a:p>
      </dgm:t>
    </dgm:pt>
    <dgm:pt modelId="{4D50B1EA-FEA1-4F22-8802-3C9AC242412A}" type="pres">
      <dgm:prSet presAssocID="{194EC80E-8457-4082-9A18-628680A94821}" presName="compNode" presStyleCnt="0"/>
      <dgm:spPr/>
    </dgm:pt>
    <dgm:pt modelId="{21E66FC3-303C-48FE-A58C-E46A3C900186}" type="pres">
      <dgm:prSet presAssocID="{194EC80E-8457-4082-9A18-628680A94821}" presName="pictRect" presStyleLbl="node1" presStyleIdx="2" presStyleCnt="11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382CE27F-6958-46DA-8582-D17BE981780E}" type="pres">
      <dgm:prSet presAssocID="{194EC80E-8457-4082-9A18-628680A94821}" presName="textRect" presStyleLbl="revTx" presStyleIdx="2" presStyleCnt="1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9B1ACA6-8CB2-4378-B415-1CB3FEBD37ED}" type="pres">
      <dgm:prSet presAssocID="{D0656D48-FC7F-46D0-A158-1D221CB2FD0B}" presName="sibTrans" presStyleLbl="sibTrans2D1" presStyleIdx="0" presStyleCnt="0"/>
      <dgm:spPr/>
      <dgm:t>
        <a:bodyPr/>
        <a:lstStyle/>
        <a:p>
          <a:endParaRPr lang="en-GB"/>
        </a:p>
      </dgm:t>
    </dgm:pt>
    <dgm:pt modelId="{B74729DD-CDD2-4DD4-99FC-38FDFA45691C}" type="pres">
      <dgm:prSet presAssocID="{3498203F-E222-48BC-ADCA-CF38B4651A6C}" presName="compNode" presStyleCnt="0"/>
      <dgm:spPr/>
    </dgm:pt>
    <dgm:pt modelId="{6B3D9ED8-F5E0-462B-A850-9B9D1033A9FE}" type="pres">
      <dgm:prSet presAssocID="{3498203F-E222-48BC-ADCA-CF38B4651A6C}" presName="pictRect" presStyleLbl="node1" presStyleIdx="3" presStyleCnt="11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5DE177CF-8DB4-45CF-8A27-F2029DA67E15}" type="pres">
      <dgm:prSet presAssocID="{3498203F-E222-48BC-ADCA-CF38B4651A6C}" presName="textRect" presStyleLbl="revTx" presStyleIdx="3" presStyleCnt="11" custScaleX="8982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A311B49-22F7-4E22-BE19-03F6A62776D8}" type="pres">
      <dgm:prSet presAssocID="{648D49AA-9688-456C-B39D-6C2643EC2919}" presName="sibTrans" presStyleLbl="sibTrans2D1" presStyleIdx="0" presStyleCnt="0"/>
      <dgm:spPr/>
      <dgm:t>
        <a:bodyPr/>
        <a:lstStyle/>
        <a:p>
          <a:endParaRPr lang="en-GB"/>
        </a:p>
      </dgm:t>
    </dgm:pt>
    <dgm:pt modelId="{DB3963AC-57D7-4074-BA0A-0EB91B5BC4A1}" type="pres">
      <dgm:prSet presAssocID="{6027BBEB-67AC-409B-A754-241895394936}" presName="compNode" presStyleCnt="0"/>
      <dgm:spPr/>
    </dgm:pt>
    <dgm:pt modelId="{B6BA5F42-952C-4FFE-8B79-E80A95111019}" type="pres">
      <dgm:prSet presAssocID="{6027BBEB-67AC-409B-A754-241895394936}" presName="pictRect" presStyleLbl="node1" presStyleIdx="4" presStyleCnt="11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6A3E3E1E-E191-468E-9BE5-98EE5E3B0675}" type="pres">
      <dgm:prSet presAssocID="{6027BBEB-67AC-409B-A754-241895394936}" presName="textRect" presStyleLbl="revTx" presStyleIdx="4" presStyleCnt="1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4112603-46EA-4855-9BC7-65BC2B3C7CA0}" type="pres">
      <dgm:prSet presAssocID="{C067802A-D4D7-4935-9F68-7315BB811068}" presName="sibTrans" presStyleLbl="sibTrans2D1" presStyleIdx="0" presStyleCnt="0"/>
      <dgm:spPr/>
      <dgm:t>
        <a:bodyPr/>
        <a:lstStyle/>
        <a:p>
          <a:endParaRPr lang="en-GB"/>
        </a:p>
      </dgm:t>
    </dgm:pt>
    <dgm:pt modelId="{35240653-4E09-49FA-B710-E052E3056DFA}" type="pres">
      <dgm:prSet presAssocID="{AED9FD5F-AC63-4490-98F5-8DA6372C9DB2}" presName="compNode" presStyleCnt="0"/>
      <dgm:spPr/>
    </dgm:pt>
    <dgm:pt modelId="{44F0B3B1-8C58-4A70-B9C7-9EEFA41DF4DD}" type="pres">
      <dgm:prSet presAssocID="{AED9FD5F-AC63-4490-98F5-8DA6372C9DB2}" presName="pictRect" presStyleLbl="node1" presStyleIdx="5" presStyleCnt="11"/>
      <dgm:spPr>
        <a:blipFill rotWithShape="1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79126264-DDC5-4751-9272-0D5F6125F1E0}" type="pres">
      <dgm:prSet presAssocID="{AED9FD5F-AC63-4490-98F5-8DA6372C9DB2}" presName="textRect" presStyleLbl="revTx" presStyleIdx="5" presStyleCnt="1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0DAE618-C0AF-4074-B277-FB1BF207EC8A}" type="pres">
      <dgm:prSet presAssocID="{FEDA58DC-99B4-4615-BA27-7D6924D9B0B2}" presName="sibTrans" presStyleLbl="sibTrans2D1" presStyleIdx="0" presStyleCnt="0"/>
      <dgm:spPr/>
      <dgm:t>
        <a:bodyPr/>
        <a:lstStyle/>
        <a:p>
          <a:endParaRPr lang="en-GB"/>
        </a:p>
      </dgm:t>
    </dgm:pt>
    <dgm:pt modelId="{8F0505C7-6C7B-4C3E-83C1-8B9F27C8214E}" type="pres">
      <dgm:prSet presAssocID="{52AC7D25-BAE3-4DC8-956B-9853A3873EF4}" presName="compNode" presStyleCnt="0"/>
      <dgm:spPr/>
    </dgm:pt>
    <dgm:pt modelId="{3064A132-FF49-4A50-A326-F81739CD0449}" type="pres">
      <dgm:prSet presAssocID="{52AC7D25-BAE3-4DC8-956B-9853A3873EF4}" presName="pictRect" presStyleLbl="node1" presStyleIdx="6" presStyleCnt="11"/>
      <dgm:spPr>
        <a:blipFill rotWithShape="1">
          <a:blip xmlns:r="http://schemas.openxmlformats.org/officeDocument/2006/relationships" r:embed="rId7"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83BBA952-2912-48E9-B040-2890B63D38CE}" type="pres">
      <dgm:prSet presAssocID="{52AC7D25-BAE3-4DC8-956B-9853A3873EF4}" presName="textRect" presStyleLbl="revTx" presStyleIdx="6" presStyleCnt="1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6A78270-01A1-4994-89D3-B1266D1F5BBD}" type="pres">
      <dgm:prSet presAssocID="{5F723267-8EA9-43CC-9F52-E5843A99C490}" presName="sibTrans" presStyleLbl="sibTrans2D1" presStyleIdx="0" presStyleCnt="0"/>
      <dgm:spPr/>
      <dgm:t>
        <a:bodyPr/>
        <a:lstStyle/>
        <a:p>
          <a:endParaRPr lang="en-GB"/>
        </a:p>
      </dgm:t>
    </dgm:pt>
    <dgm:pt modelId="{56155EB1-8009-4861-B239-613589161C88}" type="pres">
      <dgm:prSet presAssocID="{9A61D941-AEBA-4339-88EC-E459393AFC06}" presName="compNode" presStyleCnt="0"/>
      <dgm:spPr/>
    </dgm:pt>
    <dgm:pt modelId="{EA09E024-30A0-43E7-9691-D1B6FFEDD999}" type="pres">
      <dgm:prSet presAssocID="{9A61D941-AEBA-4339-88EC-E459393AFC06}" presName="pictRect" presStyleLbl="node1" presStyleIdx="7" presStyleCnt="11"/>
      <dgm:spPr>
        <a:blipFill rotWithShape="1">
          <a:blip xmlns:r="http://schemas.openxmlformats.org/officeDocument/2006/relationships" r:embed="rId8"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47A8C3B6-B798-444E-A8A2-3C744B8C8BE2}" type="pres">
      <dgm:prSet presAssocID="{9A61D941-AEBA-4339-88EC-E459393AFC06}" presName="textRect" presStyleLbl="revTx" presStyleIdx="7" presStyleCnt="1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F537BF5-4504-4665-9AC8-6D37CA3ECE7D}" type="pres">
      <dgm:prSet presAssocID="{F64DE7E9-08E7-4803-AAD6-FBA6D0ACB416}" presName="sibTrans" presStyleLbl="sibTrans2D1" presStyleIdx="0" presStyleCnt="0"/>
      <dgm:spPr/>
      <dgm:t>
        <a:bodyPr/>
        <a:lstStyle/>
        <a:p>
          <a:endParaRPr lang="en-GB"/>
        </a:p>
      </dgm:t>
    </dgm:pt>
    <dgm:pt modelId="{ADED5E91-BDF8-42FF-B37D-FF7DA85AEFC0}" type="pres">
      <dgm:prSet presAssocID="{3DFB0E7D-0B2F-45AF-9674-27582F793051}" presName="compNode" presStyleCnt="0"/>
      <dgm:spPr/>
    </dgm:pt>
    <dgm:pt modelId="{936B8040-B68A-4FA5-8994-F4508327B6A8}" type="pres">
      <dgm:prSet presAssocID="{3DFB0E7D-0B2F-45AF-9674-27582F793051}" presName="pictRect" presStyleLbl="node1" presStyleIdx="8" presStyleCnt="11"/>
      <dgm:spPr>
        <a:blipFill rotWithShape="1">
          <a:blip xmlns:r="http://schemas.openxmlformats.org/officeDocument/2006/relationships" r:embed="rId9"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00E492FE-4B71-4162-BB6B-1DC227BDF91B}" type="pres">
      <dgm:prSet presAssocID="{3DFB0E7D-0B2F-45AF-9674-27582F793051}" presName="textRect" presStyleLbl="revTx" presStyleIdx="8" presStyleCnt="1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1A15196-6275-41AA-9B82-5C9B77AC4BEA}" type="pres">
      <dgm:prSet presAssocID="{883FDE5C-06EE-43A4-9E2E-9B9CF5D9893A}" presName="sibTrans" presStyleLbl="sibTrans2D1" presStyleIdx="0" presStyleCnt="0"/>
      <dgm:spPr/>
      <dgm:t>
        <a:bodyPr/>
        <a:lstStyle/>
        <a:p>
          <a:endParaRPr lang="en-GB"/>
        </a:p>
      </dgm:t>
    </dgm:pt>
    <dgm:pt modelId="{F05E9431-DE86-4CDA-BF0D-FA2E677D9083}" type="pres">
      <dgm:prSet presAssocID="{E65C3E4D-141E-4052-94E2-BE62DA6FA496}" presName="compNode" presStyleCnt="0"/>
      <dgm:spPr/>
    </dgm:pt>
    <dgm:pt modelId="{6AC49280-5009-4198-ABFF-AF6157768316}" type="pres">
      <dgm:prSet presAssocID="{E65C3E4D-141E-4052-94E2-BE62DA6FA496}" presName="pictRect" presStyleLbl="node1" presStyleIdx="9" presStyleCnt="11"/>
      <dgm:spPr>
        <a:blipFill rotWithShape="1">
          <a:blip xmlns:r="http://schemas.openxmlformats.org/officeDocument/2006/relationships" r:embed="rId10"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330588C6-1F34-448D-828E-801BA23E0F1E}" type="pres">
      <dgm:prSet presAssocID="{E65C3E4D-141E-4052-94E2-BE62DA6FA496}" presName="textRect" presStyleLbl="revTx" presStyleIdx="9" presStyleCnt="1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9FFD4EE-CDA7-4793-90B4-ACC8F6A46E24}" type="pres">
      <dgm:prSet presAssocID="{72327C75-2C3C-4184-86BB-3F03DCAEDBC0}" presName="sibTrans" presStyleLbl="sibTrans2D1" presStyleIdx="0" presStyleCnt="0"/>
      <dgm:spPr/>
    </dgm:pt>
    <dgm:pt modelId="{DDAE93F3-DAC0-4E16-A3C0-4A5BA21A78E9}" type="pres">
      <dgm:prSet presAssocID="{A5CE9193-D0EE-4EFB-AD55-217CE9408617}" presName="compNode" presStyleCnt="0"/>
      <dgm:spPr/>
    </dgm:pt>
    <dgm:pt modelId="{A999C4E5-131F-43D5-B41F-742C693D0B34}" type="pres">
      <dgm:prSet presAssocID="{A5CE9193-D0EE-4EFB-AD55-217CE9408617}" presName="pictRect" presStyleLbl="node1" presStyleIdx="10" presStyleCnt="1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521A177A-83BE-47F3-A41C-724BB1FE90BA}" type="pres">
      <dgm:prSet presAssocID="{A5CE9193-D0EE-4EFB-AD55-217CE9408617}" presName="textRect" presStyleLbl="revTx" presStyleIdx="10" presStyleCnt="1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229F664A-77D5-458D-83A2-551BA28C05B0}" type="presOf" srcId="{CAB12E27-BFC6-4C4E-8672-8A098FA63BD5}" destId="{8B35EFF0-39F6-416C-A38D-D3360AEE2E5F}" srcOrd="0" destOrd="0" presId="urn:microsoft.com/office/officeart/2005/8/layout/pList1"/>
    <dgm:cxn modelId="{B3125A60-9D5B-4D63-A201-54AD554CEFE4}" srcId="{25CD59D4-97E1-4AC8-B65E-EF61C68751DF}" destId="{52AC7D25-BAE3-4DC8-956B-9853A3873EF4}" srcOrd="6" destOrd="0" parTransId="{325CFA10-A4DE-4DF1-AF60-A2E62AEE7AB2}" sibTransId="{5F723267-8EA9-43CC-9F52-E5843A99C490}"/>
    <dgm:cxn modelId="{F48F35F7-8AE9-406D-B4F5-AD5B5C436184}" type="presOf" srcId="{C067802A-D4D7-4935-9F68-7315BB811068}" destId="{44112603-46EA-4855-9BC7-65BC2B3C7CA0}" srcOrd="0" destOrd="0" presId="urn:microsoft.com/office/officeart/2005/8/layout/pList1"/>
    <dgm:cxn modelId="{95155930-1C51-4367-85C2-ED0B72958DB2}" type="presOf" srcId="{52AC7D25-BAE3-4DC8-956B-9853A3873EF4}" destId="{83BBA952-2912-48E9-B040-2890B63D38CE}" srcOrd="0" destOrd="0" presId="urn:microsoft.com/office/officeart/2005/8/layout/pList1"/>
    <dgm:cxn modelId="{39E46C73-D8A1-40C3-B033-133E7D280F65}" type="presOf" srcId="{6027BBEB-67AC-409B-A754-241895394936}" destId="{6A3E3E1E-E191-468E-9BE5-98EE5E3B0675}" srcOrd="0" destOrd="0" presId="urn:microsoft.com/office/officeart/2005/8/layout/pList1"/>
    <dgm:cxn modelId="{AE6E5D79-C464-4C39-8CAA-FD30E43C3D72}" type="presOf" srcId="{9A61D941-AEBA-4339-88EC-E459393AFC06}" destId="{47A8C3B6-B798-444E-A8A2-3C744B8C8BE2}" srcOrd="0" destOrd="0" presId="urn:microsoft.com/office/officeart/2005/8/layout/pList1"/>
    <dgm:cxn modelId="{E1C10F68-72BD-470C-AD03-D6D053CD8520}" srcId="{25CD59D4-97E1-4AC8-B65E-EF61C68751DF}" destId="{3498203F-E222-48BC-ADCA-CF38B4651A6C}" srcOrd="3" destOrd="0" parTransId="{8CD80F0F-33F8-4706-8E67-ED869AD7C9DE}" sibTransId="{648D49AA-9688-456C-B39D-6C2643EC2919}"/>
    <dgm:cxn modelId="{582FAB64-E107-4CA3-BDA4-16C7344C7B22}" type="presOf" srcId="{F64DE7E9-08E7-4803-AAD6-FBA6D0ACB416}" destId="{7F537BF5-4504-4665-9AC8-6D37CA3ECE7D}" srcOrd="0" destOrd="0" presId="urn:microsoft.com/office/officeart/2005/8/layout/pList1"/>
    <dgm:cxn modelId="{21C1C478-C094-4E5B-84E9-B27E5CFB8495}" srcId="{25CD59D4-97E1-4AC8-B65E-EF61C68751DF}" destId="{AED9FD5F-AC63-4490-98F5-8DA6372C9DB2}" srcOrd="5" destOrd="0" parTransId="{648C2761-E87D-4805-8F99-9A27D9CE6A69}" sibTransId="{FEDA58DC-99B4-4615-BA27-7D6924D9B0B2}"/>
    <dgm:cxn modelId="{2AA01102-4ADE-4D1E-967F-9732256A23D1}" type="presOf" srcId="{A5CE9193-D0EE-4EFB-AD55-217CE9408617}" destId="{521A177A-83BE-47F3-A41C-724BB1FE90BA}" srcOrd="0" destOrd="0" presId="urn:microsoft.com/office/officeart/2005/8/layout/pList1"/>
    <dgm:cxn modelId="{54C870D1-E09F-497E-BE2B-9C8E6BE8FDFB}" type="presOf" srcId="{E65C3E4D-141E-4052-94E2-BE62DA6FA496}" destId="{330588C6-1F34-448D-828E-801BA23E0F1E}" srcOrd="0" destOrd="0" presId="urn:microsoft.com/office/officeart/2005/8/layout/pList1"/>
    <dgm:cxn modelId="{719106D4-0D31-489A-95A7-6480F97C18AC}" srcId="{25CD59D4-97E1-4AC8-B65E-EF61C68751DF}" destId="{CAB12E27-BFC6-4C4E-8672-8A098FA63BD5}" srcOrd="0" destOrd="0" parTransId="{674E1221-1D2A-404B-AE47-2E7E021F5532}" sibTransId="{474518A2-C71B-4EFD-AB8D-7DB87EB74C89}"/>
    <dgm:cxn modelId="{A750286F-3CA9-4182-A2C4-68941530D2E0}" srcId="{25CD59D4-97E1-4AC8-B65E-EF61C68751DF}" destId="{9A61D941-AEBA-4339-88EC-E459393AFC06}" srcOrd="7" destOrd="0" parTransId="{624B8F0B-5535-47D1-BAFD-64C966EDD7DD}" sibTransId="{F64DE7E9-08E7-4803-AAD6-FBA6D0ACB416}"/>
    <dgm:cxn modelId="{D1E2FC35-6DC1-46B5-814C-B163BA8A6131}" srcId="{25CD59D4-97E1-4AC8-B65E-EF61C68751DF}" destId="{A5CE9193-D0EE-4EFB-AD55-217CE9408617}" srcOrd="10" destOrd="0" parTransId="{4DF8E6E1-A58F-4324-B43B-97B381BA5AFF}" sibTransId="{FB2F575C-A6D4-48C3-8959-36310302D07F}"/>
    <dgm:cxn modelId="{552BD46F-A213-4C16-B83D-7C171E2EC980}" srcId="{25CD59D4-97E1-4AC8-B65E-EF61C68751DF}" destId="{01B6171D-7B74-4709-8469-E2BAE0A0B0C3}" srcOrd="1" destOrd="0" parTransId="{5E64ADE6-73ED-4161-9DF3-BD24E74CEE61}" sibTransId="{95B8F55F-8468-4BE7-B0BD-CFEB47E51158}"/>
    <dgm:cxn modelId="{C9CBF820-B226-42C6-B8F1-A8D222CB00EE}" type="presOf" srcId="{194EC80E-8457-4082-9A18-628680A94821}" destId="{382CE27F-6958-46DA-8582-D17BE981780E}" srcOrd="0" destOrd="0" presId="urn:microsoft.com/office/officeart/2005/8/layout/pList1"/>
    <dgm:cxn modelId="{81C11789-8839-4B9F-9558-BFFEE3D41850}" type="presOf" srcId="{D0656D48-FC7F-46D0-A158-1D221CB2FD0B}" destId="{09B1ACA6-8CB2-4378-B415-1CB3FEBD37ED}" srcOrd="0" destOrd="0" presId="urn:microsoft.com/office/officeart/2005/8/layout/pList1"/>
    <dgm:cxn modelId="{A5096273-D3F4-41CE-BC05-87B78A8BF86F}" type="presOf" srcId="{883FDE5C-06EE-43A4-9E2E-9B9CF5D9893A}" destId="{B1A15196-6275-41AA-9B82-5C9B77AC4BEA}" srcOrd="0" destOrd="0" presId="urn:microsoft.com/office/officeart/2005/8/layout/pList1"/>
    <dgm:cxn modelId="{821E8BC1-C464-47B2-803F-60C3C9252787}" srcId="{25CD59D4-97E1-4AC8-B65E-EF61C68751DF}" destId="{3DFB0E7D-0B2F-45AF-9674-27582F793051}" srcOrd="8" destOrd="0" parTransId="{1B82A53B-8684-4EAC-943B-8319B1E6D5EC}" sibTransId="{883FDE5C-06EE-43A4-9E2E-9B9CF5D9893A}"/>
    <dgm:cxn modelId="{658F8458-0E05-4EFB-946A-6D411BBB855C}" srcId="{25CD59D4-97E1-4AC8-B65E-EF61C68751DF}" destId="{6027BBEB-67AC-409B-A754-241895394936}" srcOrd="4" destOrd="0" parTransId="{B6D20D2D-FAA7-48DC-9AB7-017EE37303FE}" sibTransId="{C067802A-D4D7-4935-9F68-7315BB811068}"/>
    <dgm:cxn modelId="{EAAEC105-AE05-4C42-93E3-2F17DFAF7005}" type="presOf" srcId="{3498203F-E222-48BC-ADCA-CF38B4651A6C}" destId="{5DE177CF-8DB4-45CF-8A27-F2029DA67E15}" srcOrd="0" destOrd="0" presId="urn:microsoft.com/office/officeart/2005/8/layout/pList1"/>
    <dgm:cxn modelId="{DAB9C287-17F7-4B4A-9E0B-8F388A5D9C3E}" type="presOf" srcId="{95B8F55F-8468-4BE7-B0BD-CFEB47E51158}" destId="{BFB756B3-A418-43EF-9886-D69E436DF04A}" srcOrd="0" destOrd="0" presId="urn:microsoft.com/office/officeart/2005/8/layout/pList1"/>
    <dgm:cxn modelId="{43428085-F824-4E76-B539-D07BDF95B053}" type="presOf" srcId="{474518A2-C71B-4EFD-AB8D-7DB87EB74C89}" destId="{ABFB3374-B812-4443-BC6B-9391828CAFB5}" srcOrd="0" destOrd="0" presId="urn:microsoft.com/office/officeart/2005/8/layout/pList1"/>
    <dgm:cxn modelId="{A79C6F0B-A9AD-4844-834E-9586CC700EAC}" srcId="{25CD59D4-97E1-4AC8-B65E-EF61C68751DF}" destId="{194EC80E-8457-4082-9A18-628680A94821}" srcOrd="2" destOrd="0" parTransId="{BE53A276-B2FC-4EAB-BD80-0A2E661B5A60}" sibTransId="{D0656D48-FC7F-46D0-A158-1D221CB2FD0B}"/>
    <dgm:cxn modelId="{1672C9C6-1BAF-4538-B866-867A8BCE266F}" type="presOf" srcId="{FEDA58DC-99B4-4615-BA27-7D6924D9B0B2}" destId="{F0DAE618-C0AF-4074-B277-FB1BF207EC8A}" srcOrd="0" destOrd="0" presId="urn:microsoft.com/office/officeart/2005/8/layout/pList1"/>
    <dgm:cxn modelId="{2E4DE1B0-A561-4818-9102-37BAD2A8B6A1}" type="presOf" srcId="{01B6171D-7B74-4709-8469-E2BAE0A0B0C3}" destId="{2EE9F8E6-B0F9-496A-B47E-CEDF774AAB25}" srcOrd="0" destOrd="0" presId="urn:microsoft.com/office/officeart/2005/8/layout/pList1"/>
    <dgm:cxn modelId="{8ACA050B-B233-4A02-95B0-3F4F332B8ED3}" type="presOf" srcId="{3DFB0E7D-0B2F-45AF-9674-27582F793051}" destId="{00E492FE-4B71-4162-BB6B-1DC227BDF91B}" srcOrd="0" destOrd="0" presId="urn:microsoft.com/office/officeart/2005/8/layout/pList1"/>
    <dgm:cxn modelId="{8F93E1E9-ADBC-44FD-A50C-7574BD7127EB}" type="presOf" srcId="{25CD59D4-97E1-4AC8-B65E-EF61C68751DF}" destId="{DF68C470-673F-4863-95DA-3C0943370295}" srcOrd="0" destOrd="0" presId="urn:microsoft.com/office/officeart/2005/8/layout/pList1"/>
    <dgm:cxn modelId="{CA62E253-EA5A-4636-BDF5-279EF265E679}" srcId="{25CD59D4-97E1-4AC8-B65E-EF61C68751DF}" destId="{E65C3E4D-141E-4052-94E2-BE62DA6FA496}" srcOrd="9" destOrd="0" parTransId="{1872F6B8-39CB-4CD7-B65E-EB4AEB5FC84C}" sibTransId="{72327C75-2C3C-4184-86BB-3F03DCAEDBC0}"/>
    <dgm:cxn modelId="{9E86B918-AF28-4DD3-8CAE-31260B59681A}" type="presOf" srcId="{648D49AA-9688-456C-B39D-6C2643EC2919}" destId="{BA311B49-22F7-4E22-BE19-03F6A62776D8}" srcOrd="0" destOrd="0" presId="urn:microsoft.com/office/officeart/2005/8/layout/pList1"/>
    <dgm:cxn modelId="{3BDAE60D-CE7F-4F91-94DE-EC72A87FDED5}" type="presOf" srcId="{5F723267-8EA9-43CC-9F52-E5843A99C490}" destId="{86A78270-01A1-4994-89D3-B1266D1F5BBD}" srcOrd="0" destOrd="0" presId="urn:microsoft.com/office/officeart/2005/8/layout/pList1"/>
    <dgm:cxn modelId="{36236AFE-2FD4-4CB3-A0C4-4C11D971E629}" type="presOf" srcId="{72327C75-2C3C-4184-86BB-3F03DCAEDBC0}" destId="{F9FFD4EE-CDA7-4793-90B4-ACC8F6A46E24}" srcOrd="0" destOrd="0" presId="urn:microsoft.com/office/officeart/2005/8/layout/pList1"/>
    <dgm:cxn modelId="{7FACFC72-5AB4-4956-B555-FF5EA2E05F73}" type="presOf" srcId="{AED9FD5F-AC63-4490-98F5-8DA6372C9DB2}" destId="{79126264-DDC5-4751-9272-0D5F6125F1E0}" srcOrd="0" destOrd="0" presId="urn:microsoft.com/office/officeart/2005/8/layout/pList1"/>
    <dgm:cxn modelId="{0819ECF7-866B-49CA-A0B7-BE5573D62C73}" type="presParOf" srcId="{DF68C470-673F-4863-95DA-3C0943370295}" destId="{575C2D5E-C65D-44A5-B195-E7F65781FB66}" srcOrd="0" destOrd="0" presId="urn:microsoft.com/office/officeart/2005/8/layout/pList1"/>
    <dgm:cxn modelId="{1EC58AEE-942E-49AC-822C-5FA7DD3C5F9A}" type="presParOf" srcId="{575C2D5E-C65D-44A5-B195-E7F65781FB66}" destId="{A879E640-F488-4AA6-A7BF-4C749E74AC59}" srcOrd="0" destOrd="0" presId="urn:microsoft.com/office/officeart/2005/8/layout/pList1"/>
    <dgm:cxn modelId="{682B94C8-3123-4619-8C92-B006DD4D6E20}" type="presParOf" srcId="{575C2D5E-C65D-44A5-B195-E7F65781FB66}" destId="{8B35EFF0-39F6-416C-A38D-D3360AEE2E5F}" srcOrd="1" destOrd="0" presId="urn:microsoft.com/office/officeart/2005/8/layout/pList1"/>
    <dgm:cxn modelId="{B103944B-67DE-4F08-B8C2-DEC9F43F8424}" type="presParOf" srcId="{DF68C470-673F-4863-95DA-3C0943370295}" destId="{ABFB3374-B812-4443-BC6B-9391828CAFB5}" srcOrd="1" destOrd="0" presId="urn:microsoft.com/office/officeart/2005/8/layout/pList1"/>
    <dgm:cxn modelId="{F1181DDC-5878-4A5B-94F5-94A66C25628E}" type="presParOf" srcId="{DF68C470-673F-4863-95DA-3C0943370295}" destId="{8900CDFA-27CD-4D19-92B3-B330B032B467}" srcOrd="2" destOrd="0" presId="urn:microsoft.com/office/officeart/2005/8/layout/pList1"/>
    <dgm:cxn modelId="{A1D419B3-E09E-403B-87CC-208B7C0BA862}" type="presParOf" srcId="{8900CDFA-27CD-4D19-92B3-B330B032B467}" destId="{312C676E-559C-4269-96AD-A53D076B7909}" srcOrd="0" destOrd="0" presId="urn:microsoft.com/office/officeart/2005/8/layout/pList1"/>
    <dgm:cxn modelId="{5786994A-A90B-432D-A014-7F32FF49223C}" type="presParOf" srcId="{8900CDFA-27CD-4D19-92B3-B330B032B467}" destId="{2EE9F8E6-B0F9-496A-B47E-CEDF774AAB25}" srcOrd="1" destOrd="0" presId="urn:microsoft.com/office/officeart/2005/8/layout/pList1"/>
    <dgm:cxn modelId="{BD42D1E0-6667-40BF-A10E-EA3B90875710}" type="presParOf" srcId="{DF68C470-673F-4863-95DA-3C0943370295}" destId="{BFB756B3-A418-43EF-9886-D69E436DF04A}" srcOrd="3" destOrd="0" presId="urn:microsoft.com/office/officeart/2005/8/layout/pList1"/>
    <dgm:cxn modelId="{73D74F12-0AF9-4FE0-B585-D259CB09A456}" type="presParOf" srcId="{DF68C470-673F-4863-95DA-3C0943370295}" destId="{4D50B1EA-FEA1-4F22-8802-3C9AC242412A}" srcOrd="4" destOrd="0" presId="urn:microsoft.com/office/officeart/2005/8/layout/pList1"/>
    <dgm:cxn modelId="{6E11D26B-891A-4FD7-88FD-28ACEEABF34E}" type="presParOf" srcId="{4D50B1EA-FEA1-4F22-8802-3C9AC242412A}" destId="{21E66FC3-303C-48FE-A58C-E46A3C900186}" srcOrd="0" destOrd="0" presId="urn:microsoft.com/office/officeart/2005/8/layout/pList1"/>
    <dgm:cxn modelId="{C5131C77-B67A-4E1B-87E9-6F3CD9D9F752}" type="presParOf" srcId="{4D50B1EA-FEA1-4F22-8802-3C9AC242412A}" destId="{382CE27F-6958-46DA-8582-D17BE981780E}" srcOrd="1" destOrd="0" presId="urn:microsoft.com/office/officeart/2005/8/layout/pList1"/>
    <dgm:cxn modelId="{3509B4E1-8B35-42E3-A2C2-94CA2C824C89}" type="presParOf" srcId="{DF68C470-673F-4863-95DA-3C0943370295}" destId="{09B1ACA6-8CB2-4378-B415-1CB3FEBD37ED}" srcOrd="5" destOrd="0" presId="urn:microsoft.com/office/officeart/2005/8/layout/pList1"/>
    <dgm:cxn modelId="{2657F2A6-9EBC-438B-8C7E-E580D0A95BB4}" type="presParOf" srcId="{DF68C470-673F-4863-95DA-3C0943370295}" destId="{B74729DD-CDD2-4DD4-99FC-38FDFA45691C}" srcOrd="6" destOrd="0" presId="urn:microsoft.com/office/officeart/2005/8/layout/pList1"/>
    <dgm:cxn modelId="{B15EC27E-36D8-473F-8213-610C0837DA25}" type="presParOf" srcId="{B74729DD-CDD2-4DD4-99FC-38FDFA45691C}" destId="{6B3D9ED8-F5E0-462B-A850-9B9D1033A9FE}" srcOrd="0" destOrd="0" presId="urn:microsoft.com/office/officeart/2005/8/layout/pList1"/>
    <dgm:cxn modelId="{F93D6641-B35C-422B-8328-B81E41048486}" type="presParOf" srcId="{B74729DD-CDD2-4DD4-99FC-38FDFA45691C}" destId="{5DE177CF-8DB4-45CF-8A27-F2029DA67E15}" srcOrd="1" destOrd="0" presId="urn:microsoft.com/office/officeart/2005/8/layout/pList1"/>
    <dgm:cxn modelId="{0BBC3E51-483E-4805-97B0-7E7F4D8ED042}" type="presParOf" srcId="{DF68C470-673F-4863-95DA-3C0943370295}" destId="{BA311B49-22F7-4E22-BE19-03F6A62776D8}" srcOrd="7" destOrd="0" presId="urn:microsoft.com/office/officeart/2005/8/layout/pList1"/>
    <dgm:cxn modelId="{7FE33FA3-CA2A-4B91-A4F6-569F7F7904A5}" type="presParOf" srcId="{DF68C470-673F-4863-95DA-3C0943370295}" destId="{DB3963AC-57D7-4074-BA0A-0EB91B5BC4A1}" srcOrd="8" destOrd="0" presId="urn:microsoft.com/office/officeart/2005/8/layout/pList1"/>
    <dgm:cxn modelId="{1EA21552-E9DA-4A0E-B4D1-D7C18A066D63}" type="presParOf" srcId="{DB3963AC-57D7-4074-BA0A-0EB91B5BC4A1}" destId="{B6BA5F42-952C-4FFE-8B79-E80A95111019}" srcOrd="0" destOrd="0" presId="urn:microsoft.com/office/officeart/2005/8/layout/pList1"/>
    <dgm:cxn modelId="{259B2976-E75B-4359-8081-9FFD81E14950}" type="presParOf" srcId="{DB3963AC-57D7-4074-BA0A-0EB91B5BC4A1}" destId="{6A3E3E1E-E191-468E-9BE5-98EE5E3B0675}" srcOrd="1" destOrd="0" presId="urn:microsoft.com/office/officeart/2005/8/layout/pList1"/>
    <dgm:cxn modelId="{ECA18371-1705-4C24-9502-DC3835C46B0A}" type="presParOf" srcId="{DF68C470-673F-4863-95DA-3C0943370295}" destId="{44112603-46EA-4855-9BC7-65BC2B3C7CA0}" srcOrd="9" destOrd="0" presId="urn:microsoft.com/office/officeart/2005/8/layout/pList1"/>
    <dgm:cxn modelId="{0F390BAC-B844-418D-8194-E113ABFDC1B2}" type="presParOf" srcId="{DF68C470-673F-4863-95DA-3C0943370295}" destId="{35240653-4E09-49FA-B710-E052E3056DFA}" srcOrd="10" destOrd="0" presId="urn:microsoft.com/office/officeart/2005/8/layout/pList1"/>
    <dgm:cxn modelId="{9C34CB34-CED2-4F38-9044-A3516F77082E}" type="presParOf" srcId="{35240653-4E09-49FA-B710-E052E3056DFA}" destId="{44F0B3B1-8C58-4A70-B9C7-9EEFA41DF4DD}" srcOrd="0" destOrd="0" presId="urn:microsoft.com/office/officeart/2005/8/layout/pList1"/>
    <dgm:cxn modelId="{B523FE9E-B844-46DF-9B42-6473FA9A2727}" type="presParOf" srcId="{35240653-4E09-49FA-B710-E052E3056DFA}" destId="{79126264-DDC5-4751-9272-0D5F6125F1E0}" srcOrd="1" destOrd="0" presId="urn:microsoft.com/office/officeart/2005/8/layout/pList1"/>
    <dgm:cxn modelId="{3325828A-1B48-4886-B21F-50F52CAD7FCD}" type="presParOf" srcId="{DF68C470-673F-4863-95DA-3C0943370295}" destId="{F0DAE618-C0AF-4074-B277-FB1BF207EC8A}" srcOrd="11" destOrd="0" presId="urn:microsoft.com/office/officeart/2005/8/layout/pList1"/>
    <dgm:cxn modelId="{300E6FD9-5B1B-4B1F-A42A-D1BD14A59332}" type="presParOf" srcId="{DF68C470-673F-4863-95DA-3C0943370295}" destId="{8F0505C7-6C7B-4C3E-83C1-8B9F27C8214E}" srcOrd="12" destOrd="0" presId="urn:microsoft.com/office/officeart/2005/8/layout/pList1"/>
    <dgm:cxn modelId="{D34252E6-AEFD-4F7F-BE23-C36B6AD1E4B4}" type="presParOf" srcId="{8F0505C7-6C7B-4C3E-83C1-8B9F27C8214E}" destId="{3064A132-FF49-4A50-A326-F81739CD0449}" srcOrd="0" destOrd="0" presId="urn:microsoft.com/office/officeart/2005/8/layout/pList1"/>
    <dgm:cxn modelId="{46B28029-50A4-4137-903A-B803E50C9E05}" type="presParOf" srcId="{8F0505C7-6C7B-4C3E-83C1-8B9F27C8214E}" destId="{83BBA952-2912-48E9-B040-2890B63D38CE}" srcOrd="1" destOrd="0" presId="urn:microsoft.com/office/officeart/2005/8/layout/pList1"/>
    <dgm:cxn modelId="{C3E2CA3C-099D-40C1-9E0C-C0F2728FB113}" type="presParOf" srcId="{DF68C470-673F-4863-95DA-3C0943370295}" destId="{86A78270-01A1-4994-89D3-B1266D1F5BBD}" srcOrd="13" destOrd="0" presId="urn:microsoft.com/office/officeart/2005/8/layout/pList1"/>
    <dgm:cxn modelId="{314AF6E2-436E-4591-8AB7-D57E2CEF19FE}" type="presParOf" srcId="{DF68C470-673F-4863-95DA-3C0943370295}" destId="{56155EB1-8009-4861-B239-613589161C88}" srcOrd="14" destOrd="0" presId="urn:microsoft.com/office/officeart/2005/8/layout/pList1"/>
    <dgm:cxn modelId="{C20267A7-B5BC-40EA-8198-599DD3B1ADD5}" type="presParOf" srcId="{56155EB1-8009-4861-B239-613589161C88}" destId="{EA09E024-30A0-43E7-9691-D1B6FFEDD999}" srcOrd="0" destOrd="0" presId="urn:microsoft.com/office/officeart/2005/8/layout/pList1"/>
    <dgm:cxn modelId="{AD775E49-746D-4006-84F5-0D8017A053E0}" type="presParOf" srcId="{56155EB1-8009-4861-B239-613589161C88}" destId="{47A8C3B6-B798-444E-A8A2-3C744B8C8BE2}" srcOrd="1" destOrd="0" presId="urn:microsoft.com/office/officeart/2005/8/layout/pList1"/>
    <dgm:cxn modelId="{ABF42B44-46C4-41BB-B931-57C1C606E0D0}" type="presParOf" srcId="{DF68C470-673F-4863-95DA-3C0943370295}" destId="{7F537BF5-4504-4665-9AC8-6D37CA3ECE7D}" srcOrd="15" destOrd="0" presId="urn:microsoft.com/office/officeart/2005/8/layout/pList1"/>
    <dgm:cxn modelId="{04B4BAC2-9979-4534-8F9F-937BBAD25CE5}" type="presParOf" srcId="{DF68C470-673F-4863-95DA-3C0943370295}" destId="{ADED5E91-BDF8-42FF-B37D-FF7DA85AEFC0}" srcOrd="16" destOrd="0" presId="urn:microsoft.com/office/officeart/2005/8/layout/pList1"/>
    <dgm:cxn modelId="{FEDB6A85-10E2-4473-B983-5C26A68BD65F}" type="presParOf" srcId="{ADED5E91-BDF8-42FF-B37D-FF7DA85AEFC0}" destId="{936B8040-B68A-4FA5-8994-F4508327B6A8}" srcOrd="0" destOrd="0" presId="urn:microsoft.com/office/officeart/2005/8/layout/pList1"/>
    <dgm:cxn modelId="{CF7C81E7-B54D-4171-A326-00236442677D}" type="presParOf" srcId="{ADED5E91-BDF8-42FF-B37D-FF7DA85AEFC0}" destId="{00E492FE-4B71-4162-BB6B-1DC227BDF91B}" srcOrd="1" destOrd="0" presId="urn:microsoft.com/office/officeart/2005/8/layout/pList1"/>
    <dgm:cxn modelId="{9199DC95-CE84-4EEA-A1C4-0E0412BA92FA}" type="presParOf" srcId="{DF68C470-673F-4863-95DA-3C0943370295}" destId="{B1A15196-6275-41AA-9B82-5C9B77AC4BEA}" srcOrd="17" destOrd="0" presId="urn:microsoft.com/office/officeart/2005/8/layout/pList1"/>
    <dgm:cxn modelId="{16F0652A-62F3-4D50-9CDD-30A8A95CD73C}" type="presParOf" srcId="{DF68C470-673F-4863-95DA-3C0943370295}" destId="{F05E9431-DE86-4CDA-BF0D-FA2E677D9083}" srcOrd="18" destOrd="0" presId="urn:microsoft.com/office/officeart/2005/8/layout/pList1"/>
    <dgm:cxn modelId="{D7FDFB4A-47C1-4ACB-A641-A0B38AD64E1D}" type="presParOf" srcId="{F05E9431-DE86-4CDA-BF0D-FA2E677D9083}" destId="{6AC49280-5009-4198-ABFF-AF6157768316}" srcOrd="0" destOrd="0" presId="urn:microsoft.com/office/officeart/2005/8/layout/pList1"/>
    <dgm:cxn modelId="{AF8D1283-A89D-436A-B5C2-5ED48FD88BCC}" type="presParOf" srcId="{F05E9431-DE86-4CDA-BF0D-FA2E677D9083}" destId="{330588C6-1F34-448D-828E-801BA23E0F1E}" srcOrd="1" destOrd="0" presId="urn:microsoft.com/office/officeart/2005/8/layout/pList1"/>
    <dgm:cxn modelId="{6D0E32CD-1DDB-421A-B71D-0973050BC865}" type="presParOf" srcId="{DF68C470-673F-4863-95DA-3C0943370295}" destId="{F9FFD4EE-CDA7-4793-90B4-ACC8F6A46E24}" srcOrd="19" destOrd="0" presId="urn:microsoft.com/office/officeart/2005/8/layout/pList1"/>
    <dgm:cxn modelId="{DD00AFCA-ACFB-45CF-BA03-28C032EB4CBF}" type="presParOf" srcId="{DF68C470-673F-4863-95DA-3C0943370295}" destId="{DDAE93F3-DAC0-4E16-A3C0-4A5BA21A78E9}" srcOrd="20" destOrd="0" presId="urn:microsoft.com/office/officeart/2005/8/layout/pList1"/>
    <dgm:cxn modelId="{F6BC84C8-CE9D-47FF-8E2B-3A45CFF46B7E}" type="presParOf" srcId="{DDAE93F3-DAC0-4E16-A3C0-4A5BA21A78E9}" destId="{A999C4E5-131F-43D5-B41F-742C693D0B34}" srcOrd="0" destOrd="0" presId="urn:microsoft.com/office/officeart/2005/8/layout/pList1"/>
    <dgm:cxn modelId="{35ED90BB-8CEA-4352-A9DC-81AAA627C2AB}" type="presParOf" srcId="{DDAE93F3-DAC0-4E16-A3C0-4A5BA21A78E9}" destId="{521A177A-83BE-47F3-A41C-724BB1FE90BA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759F29-BF1B-4F43-B401-24EE3C22F0CA}">
      <dsp:nvSpPr>
        <dsp:cNvPr id="0" name=""/>
        <dsp:cNvSpPr/>
      </dsp:nvSpPr>
      <dsp:spPr>
        <a:xfrm>
          <a:off x="2800149" y="0"/>
          <a:ext cx="1717635" cy="1717721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8B96DE-4423-4529-A3F7-0FBD25169D2E}">
      <dsp:nvSpPr>
        <dsp:cNvPr id="0" name=""/>
        <dsp:cNvSpPr/>
      </dsp:nvSpPr>
      <dsp:spPr>
        <a:xfrm>
          <a:off x="3179376" y="622105"/>
          <a:ext cx="958537" cy="4790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0" kern="1200" dirty="0" smtClean="0">
              <a:solidFill>
                <a:schemeClr val="tx1"/>
              </a:solidFill>
            </a:rPr>
            <a:t>What’s Our Message?</a:t>
          </a:r>
          <a:endParaRPr lang="en-GB" sz="1100" b="0" kern="1200" dirty="0">
            <a:solidFill>
              <a:schemeClr val="tx1"/>
            </a:solidFill>
          </a:endParaRPr>
        </a:p>
      </dsp:txBody>
      <dsp:txXfrm>
        <a:off x="3179376" y="622105"/>
        <a:ext cx="958537" cy="479054"/>
      </dsp:txXfrm>
    </dsp:sp>
    <dsp:sp modelId="{77144B47-5494-442F-BAC3-242B5402FF96}">
      <dsp:nvSpPr>
        <dsp:cNvPr id="0" name=""/>
        <dsp:cNvSpPr/>
      </dsp:nvSpPr>
      <dsp:spPr>
        <a:xfrm>
          <a:off x="2322975" y="986941"/>
          <a:ext cx="1717635" cy="1717721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74B2BA-9F8E-4624-AB11-03689B5B2DC9}">
      <dsp:nvSpPr>
        <dsp:cNvPr id="0" name=""/>
        <dsp:cNvSpPr/>
      </dsp:nvSpPr>
      <dsp:spPr>
        <a:xfrm>
          <a:off x="2700268" y="1611265"/>
          <a:ext cx="958537" cy="4790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/>
            <a:t>What Organisations have to hear it?</a:t>
          </a:r>
          <a:endParaRPr lang="en-GB" sz="1100" kern="1200" dirty="0"/>
        </a:p>
      </dsp:txBody>
      <dsp:txXfrm>
        <a:off x="2700268" y="1611265"/>
        <a:ext cx="958537" cy="479054"/>
      </dsp:txXfrm>
    </dsp:sp>
    <dsp:sp modelId="{B3AFFBA6-3BE9-4557-BCE4-313DA56D00B8}">
      <dsp:nvSpPr>
        <dsp:cNvPr id="0" name=""/>
        <dsp:cNvSpPr/>
      </dsp:nvSpPr>
      <dsp:spPr>
        <a:xfrm>
          <a:off x="2800149" y="1978318"/>
          <a:ext cx="1717635" cy="1717721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DEB84C-A8E5-438A-AAA1-92ADBE2BA9F1}">
      <dsp:nvSpPr>
        <dsp:cNvPr id="0" name=""/>
        <dsp:cNvSpPr/>
      </dsp:nvSpPr>
      <dsp:spPr>
        <a:xfrm>
          <a:off x="3179376" y="2599869"/>
          <a:ext cx="958537" cy="4790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/>
            <a:t>Who are key decision makers?</a:t>
          </a:r>
          <a:endParaRPr lang="en-GB" sz="1100" kern="1200" dirty="0"/>
        </a:p>
      </dsp:txBody>
      <dsp:txXfrm>
        <a:off x="3179376" y="2599869"/>
        <a:ext cx="958537" cy="479054"/>
      </dsp:txXfrm>
    </dsp:sp>
    <dsp:sp modelId="{46ADB310-BF6E-41F6-930E-26EE4B4481A2}">
      <dsp:nvSpPr>
        <dsp:cNvPr id="0" name=""/>
        <dsp:cNvSpPr/>
      </dsp:nvSpPr>
      <dsp:spPr>
        <a:xfrm>
          <a:off x="2322975" y="2966923"/>
          <a:ext cx="1717635" cy="1717721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4BD463-4F99-435C-98CC-4B8208F854FE}">
      <dsp:nvSpPr>
        <dsp:cNvPr id="0" name=""/>
        <dsp:cNvSpPr/>
      </dsp:nvSpPr>
      <dsp:spPr>
        <a:xfrm>
          <a:off x="2700268" y="3589029"/>
          <a:ext cx="958537" cy="4790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/>
            <a:t>How do we get to them?</a:t>
          </a:r>
          <a:endParaRPr lang="en-GB" sz="1100" kern="1200" dirty="0"/>
        </a:p>
      </dsp:txBody>
      <dsp:txXfrm>
        <a:off x="2700268" y="3589029"/>
        <a:ext cx="958537" cy="479054"/>
      </dsp:txXfrm>
    </dsp:sp>
    <dsp:sp modelId="{E934C579-23DD-412E-B399-8F33E0D11121}">
      <dsp:nvSpPr>
        <dsp:cNvPr id="0" name=""/>
        <dsp:cNvSpPr/>
      </dsp:nvSpPr>
      <dsp:spPr>
        <a:xfrm>
          <a:off x="2922262" y="4068084"/>
          <a:ext cx="1475664" cy="1476530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CAC3C0-5B49-4E40-9CB8-86FB255533DE}">
      <dsp:nvSpPr>
        <dsp:cNvPr id="0" name=""/>
        <dsp:cNvSpPr/>
      </dsp:nvSpPr>
      <dsp:spPr>
        <a:xfrm>
          <a:off x="3179376" y="4578188"/>
          <a:ext cx="958537" cy="4790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/>
            <a:t>When do we get to them?</a:t>
          </a:r>
          <a:endParaRPr lang="en-GB" sz="1100" kern="1200" dirty="0"/>
        </a:p>
      </dsp:txBody>
      <dsp:txXfrm>
        <a:off x="3179376" y="4578188"/>
        <a:ext cx="958537" cy="4790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759F29-BF1B-4F43-B401-24EE3C22F0CA}">
      <dsp:nvSpPr>
        <dsp:cNvPr id="0" name=""/>
        <dsp:cNvSpPr/>
      </dsp:nvSpPr>
      <dsp:spPr>
        <a:xfrm>
          <a:off x="2800149" y="0"/>
          <a:ext cx="1717635" cy="1717721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8B96DE-4423-4529-A3F7-0FBD25169D2E}">
      <dsp:nvSpPr>
        <dsp:cNvPr id="0" name=""/>
        <dsp:cNvSpPr/>
      </dsp:nvSpPr>
      <dsp:spPr>
        <a:xfrm>
          <a:off x="3179376" y="622105"/>
          <a:ext cx="958537" cy="4790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0" kern="1200" dirty="0" smtClean="0">
              <a:solidFill>
                <a:schemeClr val="tx1"/>
              </a:solidFill>
            </a:rPr>
            <a:t>What’s Our Message?</a:t>
          </a:r>
          <a:endParaRPr lang="en-GB" sz="1100" b="0" kern="1200" dirty="0">
            <a:solidFill>
              <a:schemeClr val="tx1"/>
            </a:solidFill>
          </a:endParaRPr>
        </a:p>
      </dsp:txBody>
      <dsp:txXfrm>
        <a:off x="3179376" y="622105"/>
        <a:ext cx="958537" cy="479054"/>
      </dsp:txXfrm>
    </dsp:sp>
    <dsp:sp modelId="{77144B47-5494-442F-BAC3-242B5402FF96}">
      <dsp:nvSpPr>
        <dsp:cNvPr id="0" name=""/>
        <dsp:cNvSpPr/>
      </dsp:nvSpPr>
      <dsp:spPr>
        <a:xfrm>
          <a:off x="2322975" y="986941"/>
          <a:ext cx="1717635" cy="1717721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74B2BA-9F8E-4624-AB11-03689B5B2DC9}">
      <dsp:nvSpPr>
        <dsp:cNvPr id="0" name=""/>
        <dsp:cNvSpPr/>
      </dsp:nvSpPr>
      <dsp:spPr>
        <a:xfrm>
          <a:off x="2700268" y="1611265"/>
          <a:ext cx="958537" cy="4790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1" kern="1200" dirty="0" smtClean="0">
              <a:solidFill>
                <a:srgbClr val="FF0000"/>
              </a:solidFill>
            </a:rPr>
            <a:t>What Organisations have to hear it?</a:t>
          </a:r>
          <a:endParaRPr lang="en-GB" sz="1100" b="1" kern="1200" dirty="0">
            <a:solidFill>
              <a:srgbClr val="FF0000"/>
            </a:solidFill>
          </a:endParaRPr>
        </a:p>
      </dsp:txBody>
      <dsp:txXfrm>
        <a:off x="2700268" y="1611265"/>
        <a:ext cx="958537" cy="479054"/>
      </dsp:txXfrm>
    </dsp:sp>
    <dsp:sp modelId="{B3AFFBA6-3BE9-4557-BCE4-313DA56D00B8}">
      <dsp:nvSpPr>
        <dsp:cNvPr id="0" name=""/>
        <dsp:cNvSpPr/>
      </dsp:nvSpPr>
      <dsp:spPr>
        <a:xfrm>
          <a:off x="2800149" y="1978318"/>
          <a:ext cx="1717635" cy="1717721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DEB84C-A8E5-438A-AAA1-92ADBE2BA9F1}">
      <dsp:nvSpPr>
        <dsp:cNvPr id="0" name=""/>
        <dsp:cNvSpPr/>
      </dsp:nvSpPr>
      <dsp:spPr>
        <a:xfrm>
          <a:off x="3179376" y="2599869"/>
          <a:ext cx="958537" cy="4790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/>
            <a:t>Who are key decision makers?</a:t>
          </a:r>
          <a:endParaRPr lang="en-GB" sz="1100" kern="1200" dirty="0"/>
        </a:p>
      </dsp:txBody>
      <dsp:txXfrm>
        <a:off x="3179376" y="2599869"/>
        <a:ext cx="958537" cy="479054"/>
      </dsp:txXfrm>
    </dsp:sp>
    <dsp:sp modelId="{46ADB310-BF6E-41F6-930E-26EE4B4481A2}">
      <dsp:nvSpPr>
        <dsp:cNvPr id="0" name=""/>
        <dsp:cNvSpPr/>
      </dsp:nvSpPr>
      <dsp:spPr>
        <a:xfrm>
          <a:off x="2322975" y="2966923"/>
          <a:ext cx="1717635" cy="1717721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4BD463-4F99-435C-98CC-4B8208F854FE}">
      <dsp:nvSpPr>
        <dsp:cNvPr id="0" name=""/>
        <dsp:cNvSpPr/>
      </dsp:nvSpPr>
      <dsp:spPr>
        <a:xfrm>
          <a:off x="2700268" y="3589029"/>
          <a:ext cx="958537" cy="4790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/>
            <a:t>How do we get to them?</a:t>
          </a:r>
          <a:endParaRPr lang="en-GB" sz="1100" kern="1200" dirty="0"/>
        </a:p>
      </dsp:txBody>
      <dsp:txXfrm>
        <a:off x="2700268" y="3589029"/>
        <a:ext cx="958537" cy="479054"/>
      </dsp:txXfrm>
    </dsp:sp>
    <dsp:sp modelId="{E934C579-23DD-412E-B399-8F33E0D11121}">
      <dsp:nvSpPr>
        <dsp:cNvPr id="0" name=""/>
        <dsp:cNvSpPr/>
      </dsp:nvSpPr>
      <dsp:spPr>
        <a:xfrm>
          <a:off x="2922262" y="4068084"/>
          <a:ext cx="1475664" cy="1476530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CAC3C0-5B49-4E40-9CB8-86FB255533DE}">
      <dsp:nvSpPr>
        <dsp:cNvPr id="0" name=""/>
        <dsp:cNvSpPr/>
      </dsp:nvSpPr>
      <dsp:spPr>
        <a:xfrm>
          <a:off x="3179376" y="4578188"/>
          <a:ext cx="958537" cy="4790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/>
            <a:t>When do we get to them?</a:t>
          </a:r>
          <a:endParaRPr lang="en-GB" sz="1100" kern="1200" dirty="0"/>
        </a:p>
      </dsp:txBody>
      <dsp:txXfrm>
        <a:off x="3179376" y="4578188"/>
        <a:ext cx="958537" cy="4790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71D3D9-9F0B-4815-97D1-58461227EE6F}">
      <dsp:nvSpPr>
        <dsp:cNvPr id="0" name=""/>
        <dsp:cNvSpPr/>
      </dsp:nvSpPr>
      <dsp:spPr>
        <a:xfrm>
          <a:off x="0" y="231315"/>
          <a:ext cx="3657600" cy="365760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12558B-5E87-40AC-9D48-FBC6DEC7F29A}">
      <dsp:nvSpPr>
        <dsp:cNvPr id="0" name=""/>
        <dsp:cNvSpPr/>
      </dsp:nvSpPr>
      <dsp:spPr>
        <a:xfrm>
          <a:off x="1828800" y="231315"/>
          <a:ext cx="4267200" cy="36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dirty="0" smtClean="0"/>
            <a:t>Festival Family</a:t>
          </a:r>
          <a:endParaRPr lang="en-GB" sz="2700" kern="1200" dirty="0"/>
        </a:p>
      </dsp:txBody>
      <dsp:txXfrm>
        <a:off x="1828800" y="231315"/>
        <a:ext cx="4267200" cy="585216"/>
      </dsp:txXfrm>
    </dsp:sp>
    <dsp:sp modelId="{BFC06567-EFEB-4D53-B2A3-753581BCED2C}">
      <dsp:nvSpPr>
        <dsp:cNvPr id="0" name=""/>
        <dsp:cNvSpPr/>
      </dsp:nvSpPr>
      <dsp:spPr>
        <a:xfrm>
          <a:off x="384047" y="816531"/>
          <a:ext cx="2889504" cy="288950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6E081D-4C87-46D5-BE14-85D205AF50FC}">
      <dsp:nvSpPr>
        <dsp:cNvPr id="0" name=""/>
        <dsp:cNvSpPr/>
      </dsp:nvSpPr>
      <dsp:spPr>
        <a:xfrm>
          <a:off x="1828800" y="816531"/>
          <a:ext cx="4267200" cy="288950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dirty="0" smtClean="0"/>
            <a:t>Political Sector</a:t>
          </a:r>
          <a:endParaRPr lang="en-GB" sz="2700" kern="1200" dirty="0"/>
        </a:p>
      </dsp:txBody>
      <dsp:txXfrm>
        <a:off x="1828800" y="816531"/>
        <a:ext cx="4267200" cy="585216"/>
      </dsp:txXfrm>
    </dsp:sp>
    <dsp:sp modelId="{CB16D9B4-EFFC-474A-B0D9-18AE2050CFAA}">
      <dsp:nvSpPr>
        <dsp:cNvPr id="0" name=""/>
        <dsp:cNvSpPr/>
      </dsp:nvSpPr>
      <dsp:spPr>
        <a:xfrm>
          <a:off x="768096" y="1401747"/>
          <a:ext cx="2121408" cy="212140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6737C8-AF83-452D-8B64-B01E76A38FF0}">
      <dsp:nvSpPr>
        <dsp:cNvPr id="0" name=""/>
        <dsp:cNvSpPr/>
      </dsp:nvSpPr>
      <dsp:spPr>
        <a:xfrm>
          <a:off x="1828800" y="1401747"/>
          <a:ext cx="4267200" cy="212140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dirty="0" smtClean="0"/>
            <a:t>Funding Sector</a:t>
          </a:r>
          <a:endParaRPr lang="en-GB" sz="2700" kern="1200" dirty="0"/>
        </a:p>
      </dsp:txBody>
      <dsp:txXfrm>
        <a:off x="1828800" y="1401747"/>
        <a:ext cx="4267200" cy="585216"/>
      </dsp:txXfrm>
    </dsp:sp>
    <dsp:sp modelId="{531B2A2B-4B2F-408F-94D8-4AFD640338CD}">
      <dsp:nvSpPr>
        <dsp:cNvPr id="0" name=""/>
        <dsp:cNvSpPr/>
      </dsp:nvSpPr>
      <dsp:spPr>
        <a:xfrm>
          <a:off x="1152144" y="1986963"/>
          <a:ext cx="1353312" cy="1353312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8BC812-F9B6-4295-BBFA-C7765343BDE6}">
      <dsp:nvSpPr>
        <dsp:cNvPr id="0" name=""/>
        <dsp:cNvSpPr/>
      </dsp:nvSpPr>
      <dsp:spPr>
        <a:xfrm>
          <a:off x="1828800" y="1986963"/>
          <a:ext cx="4267200" cy="135331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dirty="0" smtClean="0"/>
            <a:t>Tourism Sector</a:t>
          </a:r>
          <a:endParaRPr lang="en-GB" sz="2700" kern="1200" dirty="0"/>
        </a:p>
      </dsp:txBody>
      <dsp:txXfrm>
        <a:off x="1828800" y="1986963"/>
        <a:ext cx="4267200" cy="585216"/>
      </dsp:txXfrm>
    </dsp:sp>
    <dsp:sp modelId="{68CC1808-1F83-406A-A617-E68397C454B8}">
      <dsp:nvSpPr>
        <dsp:cNvPr id="0" name=""/>
        <dsp:cNvSpPr/>
      </dsp:nvSpPr>
      <dsp:spPr>
        <a:xfrm>
          <a:off x="1536192" y="2572180"/>
          <a:ext cx="585216" cy="58521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843398-F867-4519-B1EF-6B5337076979}">
      <dsp:nvSpPr>
        <dsp:cNvPr id="0" name=""/>
        <dsp:cNvSpPr/>
      </dsp:nvSpPr>
      <dsp:spPr>
        <a:xfrm>
          <a:off x="1828800" y="2572180"/>
          <a:ext cx="4267200" cy="58521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dirty="0" smtClean="0"/>
            <a:t>Media Sector</a:t>
          </a:r>
          <a:endParaRPr lang="en-GB" sz="2700" kern="1200" dirty="0"/>
        </a:p>
      </dsp:txBody>
      <dsp:txXfrm>
        <a:off x="1828800" y="2572180"/>
        <a:ext cx="4267200" cy="5852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759F29-BF1B-4F43-B401-24EE3C22F0CA}">
      <dsp:nvSpPr>
        <dsp:cNvPr id="0" name=""/>
        <dsp:cNvSpPr/>
      </dsp:nvSpPr>
      <dsp:spPr>
        <a:xfrm>
          <a:off x="2800149" y="0"/>
          <a:ext cx="1717635" cy="1717721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8B96DE-4423-4529-A3F7-0FBD25169D2E}">
      <dsp:nvSpPr>
        <dsp:cNvPr id="0" name=""/>
        <dsp:cNvSpPr/>
      </dsp:nvSpPr>
      <dsp:spPr>
        <a:xfrm>
          <a:off x="3179376" y="622105"/>
          <a:ext cx="958537" cy="4790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0" kern="1200" dirty="0" smtClean="0">
              <a:solidFill>
                <a:schemeClr val="tx1"/>
              </a:solidFill>
            </a:rPr>
            <a:t>What’s Our Message?</a:t>
          </a:r>
          <a:endParaRPr lang="en-GB" sz="1100" b="0" kern="1200" dirty="0">
            <a:solidFill>
              <a:schemeClr val="tx1"/>
            </a:solidFill>
          </a:endParaRPr>
        </a:p>
      </dsp:txBody>
      <dsp:txXfrm>
        <a:off x="3179376" y="622105"/>
        <a:ext cx="958537" cy="479054"/>
      </dsp:txXfrm>
    </dsp:sp>
    <dsp:sp modelId="{77144B47-5494-442F-BAC3-242B5402FF96}">
      <dsp:nvSpPr>
        <dsp:cNvPr id="0" name=""/>
        <dsp:cNvSpPr/>
      </dsp:nvSpPr>
      <dsp:spPr>
        <a:xfrm>
          <a:off x="2322975" y="986941"/>
          <a:ext cx="1717635" cy="1717721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74B2BA-9F8E-4624-AB11-03689B5B2DC9}">
      <dsp:nvSpPr>
        <dsp:cNvPr id="0" name=""/>
        <dsp:cNvSpPr/>
      </dsp:nvSpPr>
      <dsp:spPr>
        <a:xfrm>
          <a:off x="2700268" y="1611265"/>
          <a:ext cx="958537" cy="4790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/>
            <a:t>What Organisations have to hear it?</a:t>
          </a:r>
          <a:endParaRPr lang="en-GB" sz="1100" kern="1200" dirty="0"/>
        </a:p>
      </dsp:txBody>
      <dsp:txXfrm>
        <a:off x="2700268" y="1611265"/>
        <a:ext cx="958537" cy="479054"/>
      </dsp:txXfrm>
    </dsp:sp>
    <dsp:sp modelId="{B3AFFBA6-3BE9-4557-BCE4-313DA56D00B8}">
      <dsp:nvSpPr>
        <dsp:cNvPr id="0" name=""/>
        <dsp:cNvSpPr/>
      </dsp:nvSpPr>
      <dsp:spPr>
        <a:xfrm>
          <a:off x="2800149" y="1978318"/>
          <a:ext cx="1717635" cy="1717721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DEB84C-A8E5-438A-AAA1-92ADBE2BA9F1}">
      <dsp:nvSpPr>
        <dsp:cNvPr id="0" name=""/>
        <dsp:cNvSpPr/>
      </dsp:nvSpPr>
      <dsp:spPr>
        <a:xfrm>
          <a:off x="3179376" y="2599869"/>
          <a:ext cx="958537" cy="4790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1" kern="1200" dirty="0" smtClean="0">
              <a:solidFill>
                <a:srgbClr val="FF0000"/>
              </a:solidFill>
            </a:rPr>
            <a:t>Who are key decision makers?</a:t>
          </a:r>
          <a:endParaRPr lang="en-GB" sz="1100" b="1" kern="1200" dirty="0">
            <a:solidFill>
              <a:srgbClr val="FF0000"/>
            </a:solidFill>
          </a:endParaRPr>
        </a:p>
      </dsp:txBody>
      <dsp:txXfrm>
        <a:off x="3179376" y="2599869"/>
        <a:ext cx="958537" cy="479054"/>
      </dsp:txXfrm>
    </dsp:sp>
    <dsp:sp modelId="{46ADB310-BF6E-41F6-930E-26EE4B4481A2}">
      <dsp:nvSpPr>
        <dsp:cNvPr id="0" name=""/>
        <dsp:cNvSpPr/>
      </dsp:nvSpPr>
      <dsp:spPr>
        <a:xfrm>
          <a:off x="2322975" y="2966923"/>
          <a:ext cx="1717635" cy="1717721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4BD463-4F99-435C-98CC-4B8208F854FE}">
      <dsp:nvSpPr>
        <dsp:cNvPr id="0" name=""/>
        <dsp:cNvSpPr/>
      </dsp:nvSpPr>
      <dsp:spPr>
        <a:xfrm>
          <a:off x="2700268" y="3589029"/>
          <a:ext cx="958537" cy="4790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/>
            <a:t>How do we get to them?</a:t>
          </a:r>
          <a:endParaRPr lang="en-GB" sz="1100" kern="1200" dirty="0"/>
        </a:p>
      </dsp:txBody>
      <dsp:txXfrm>
        <a:off x="2700268" y="3589029"/>
        <a:ext cx="958537" cy="479054"/>
      </dsp:txXfrm>
    </dsp:sp>
    <dsp:sp modelId="{E934C579-23DD-412E-B399-8F33E0D11121}">
      <dsp:nvSpPr>
        <dsp:cNvPr id="0" name=""/>
        <dsp:cNvSpPr/>
      </dsp:nvSpPr>
      <dsp:spPr>
        <a:xfrm>
          <a:off x="2922262" y="4068084"/>
          <a:ext cx="1475664" cy="1476530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CAC3C0-5B49-4E40-9CB8-86FB255533DE}">
      <dsp:nvSpPr>
        <dsp:cNvPr id="0" name=""/>
        <dsp:cNvSpPr/>
      </dsp:nvSpPr>
      <dsp:spPr>
        <a:xfrm>
          <a:off x="3179376" y="4578188"/>
          <a:ext cx="958537" cy="4790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/>
            <a:t>When do we get to them?</a:t>
          </a:r>
          <a:endParaRPr lang="en-GB" sz="1100" kern="1200" dirty="0"/>
        </a:p>
      </dsp:txBody>
      <dsp:txXfrm>
        <a:off x="3179376" y="4578188"/>
        <a:ext cx="958537" cy="47905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F7F498-B69C-427F-9A8F-770EF6E1436B}">
      <dsp:nvSpPr>
        <dsp:cNvPr id="0" name=""/>
        <dsp:cNvSpPr/>
      </dsp:nvSpPr>
      <dsp:spPr>
        <a:xfrm>
          <a:off x="0" y="0"/>
          <a:ext cx="6131024" cy="7803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/>
            <a:t>LEADER – Cllr Adam McVey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/>
            <a:t>CE – Andrew Kerr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/>
            <a:t>Committees – Convenor and Members</a:t>
          </a:r>
        </a:p>
      </dsp:txBody>
      <dsp:txXfrm>
        <a:off x="1304238" y="0"/>
        <a:ext cx="4826785" cy="780336"/>
      </dsp:txXfrm>
    </dsp:sp>
    <dsp:sp modelId="{EECEE61C-AD7A-4EAB-8740-56D4CE175F4B}">
      <dsp:nvSpPr>
        <dsp:cNvPr id="0" name=""/>
        <dsp:cNvSpPr/>
      </dsp:nvSpPr>
      <dsp:spPr>
        <a:xfrm>
          <a:off x="78033" y="78033"/>
          <a:ext cx="1226204" cy="62426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DA93A1-71CD-413C-A3ED-B43FF3C07FE6}">
      <dsp:nvSpPr>
        <dsp:cNvPr id="0" name=""/>
        <dsp:cNvSpPr/>
      </dsp:nvSpPr>
      <dsp:spPr>
        <a:xfrm>
          <a:off x="0" y="858370"/>
          <a:ext cx="6131024" cy="7803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/>
            <a:t>FIRST MINISTER – Nicola Sturgeon</a:t>
          </a:r>
          <a:endParaRPr lang="en-GB" sz="1200" kern="1200" dirty="0" smtClean="0">
            <a:solidFill>
              <a:schemeClr val="bg1"/>
            </a:solidFill>
          </a:endParaRP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solidFill>
                <a:schemeClr val="bg1"/>
              </a:solidFill>
            </a:rPr>
            <a:t>PERMANENT SECRETARY – Leslie Evans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/>
            <a:t>CABINET – Fiona </a:t>
          </a:r>
          <a:r>
            <a:rPr lang="en-GB" sz="1200" kern="1200" dirty="0" err="1" smtClean="0"/>
            <a:t>Hyslop</a:t>
          </a:r>
          <a:r>
            <a:rPr lang="en-GB" sz="1200" kern="1200" dirty="0" smtClean="0"/>
            <a:t> [Culture, Tourism  &amp; external Affairs]</a:t>
          </a:r>
          <a:endParaRPr lang="en-GB" sz="1200" kern="1200" dirty="0"/>
        </a:p>
      </dsp:txBody>
      <dsp:txXfrm>
        <a:off x="1304238" y="858370"/>
        <a:ext cx="4826785" cy="780336"/>
      </dsp:txXfrm>
    </dsp:sp>
    <dsp:sp modelId="{E653293F-9024-4ED7-8258-B36AE9F57215}">
      <dsp:nvSpPr>
        <dsp:cNvPr id="0" name=""/>
        <dsp:cNvSpPr/>
      </dsp:nvSpPr>
      <dsp:spPr>
        <a:xfrm>
          <a:off x="78033" y="936404"/>
          <a:ext cx="1226204" cy="62426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F8198D-2CC9-42E4-ACB0-BF110AC8793C}">
      <dsp:nvSpPr>
        <dsp:cNvPr id="0" name=""/>
        <dsp:cNvSpPr/>
      </dsp:nvSpPr>
      <dsp:spPr>
        <a:xfrm>
          <a:off x="0" y="1716740"/>
          <a:ext cx="6131024" cy="7803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/>
            <a:t>MSPs from Edinburgh &amp; Lothian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/>
            <a:t>Committees – Convenor and Members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/>
            <a:t>Cross Party Groups</a:t>
          </a:r>
          <a:endParaRPr lang="en-GB" sz="1200" kern="1200" dirty="0"/>
        </a:p>
      </dsp:txBody>
      <dsp:txXfrm>
        <a:off x="1304238" y="1716740"/>
        <a:ext cx="4826785" cy="780336"/>
      </dsp:txXfrm>
    </dsp:sp>
    <dsp:sp modelId="{6B70635B-61F6-47E1-B63C-44B7010CBDC3}">
      <dsp:nvSpPr>
        <dsp:cNvPr id="0" name=""/>
        <dsp:cNvSpPr/>
      </dsp:nvSpPr>
      <dsp:spPr>
        <a:xfrm>
          <a:off x="78033" y="1794774"/>
          <a:ext cx="1226204" cy="62426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4A1FCA-0001-48CA-9D55-4FB3E117D7E5}">
      <dsp:nvSpPr>
        <dsp:cNvPr id="0" name=""/>
        <dsp:cNvSpPr/>
      </dsp:nvSpPr>
      <dsp:spPr>
        <a:xfrm>
          <a:off x="0" y="2575111"/>
          <a:ext cx="6131024" cy="7803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/>
            <a:t>PRIME MINISTER – Boris Johnson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/>
            <a:t>CABINET SECRETARY –  Sir Mark </a:t>
          </a:r>
          <a:r>
            <a:rPr lang="en-GB" sz="1200" kern="1200" dirty="0" err="1" smtClean="0"/>
            <a:t>Sedwill</a:t>
          </a:r>
          <a:endParaRPr lang="en-GB" sz="1200" kern="1200" dirty="0" smtClean="0"/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/>
            <a:t>CABINET – Nicky Morgan</a:t>
          </a:r>
          <a:endParaRPr lang="en-GB" sz="1200" kern="1200" dirty="0"/>
        </a:p>
      </dsp:txBody>
      <dsp:txXfrm>
        <a:off x="1304238" y="2575111"/>
        <a:ext cx="4826785" cy="780336"/>
      </dsp:txXfrm>
    </dsp:sp>
    <dsp:sp modelId="{7E2BA900-55D8-40AD-84A9-A26F00874118}">
      <dsp:nvSpPr>
        <dsp:cNvPr id="0" name=""/>
        <dsp:cNvSpPr/>
      </dsp:nvSpPr>
      <dsp:spPr>
        <a:xfrm>
          <a:off x="78033" y="2653144"/>
          <a:ext cx="1226204" cy="62426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A8185C-70F8-46EE-BACA-7E12B86E2B48}">
      <dsp:nvSpPr>
        <dsp:cNvPr id="0" name=""/>
        <dsp:cNvSpPr/>
      </dsp:nvSpPr>
      <dsp:spPr>
        <a:xfrm>
          <a:off x="0" y="3433481"/>
          <a:ext cx="6131024" cy="7803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/>
            <a:t>MPs from Edinburgh and Lothians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/>
            <a:t>MPs on key Committees</a:t>
          </a:r>
          <a:endParaRPr lang="en-GB" sz="1200" kern="1200" dirty="0"/>
        </a:p>
      </dsp:txBody>
      <dsp:txXfrm>
        <a:off x="1304238" y="3433481"/>
        <a:ext cx="4826785" cy="780336"/>
      </dsp:txXfrm>
    </dsp:sp>
    <dsp:sp modelId="{B0EE559C-731E-4382-B2ED-E6348B809D41}">
      <dsp:nvSpPr>
        <dsp:cNvPr id="0" name=""/>
        <dsp:cNvSpPr/>
      </dsp:nvSpPr>
      <dsp:spPr>
        <a:xfrm>
          <a:off x="78033" y="3511515"/>
          <a:ext cx="1226204" cy="62426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7FE0DF-E874-4307-9E91-2A47B5D4831E}">
      <dsp:nvSpPr>
        <dsp:cNvPr id="0" name=""/>
        <dsp:cNvSpPr/>
      </dsp:nvSpPr>
      <dsp:spPr>
        <a:xfrm>
          <a:off x="0" y="4291851"/>
          <a:ext cx="6131024" cy="7803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/>
            <a:t>EU COMMISSION – Culture Lead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/>
            <a:t>MEPs from Scotland</a:t>
          </a:r>
          <a:endParaRPr lang="en-GB" sz="1200" kern="1200" dirty="0"/>
        </a:p>
      </dsp:txBody>
      <dsp:txXfrm>
        <a:off x="1304238" y="4291851"/>
        <a:ext cx="4826785" cy="780336"/>
      </dsp:txXfrm>
    </dsp:sp>
    <dsp:sp modelId="{50A6799C-D675-49C2-88C5-1B1297595963}">
      <dsp:nvSpPr>
        <dsp:cNvPr id="0" name=""/>
        <dsp:cNvSpPr/>
      </dsp:nvSpPr>
      <dsp:spPr>
        <a:xfrm>
          <a:off x="78033" y="4369885"/>
          <a:ext cx="1226204" cy="62426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6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3357B2-7963-4A91-985E-9EAE70B4632D}">
      <dsp:nvSpPr>
        <dsp:cNvPr id="0" name=""/>
        <dsp:cNvSpPr/>
      </dsp:nvSpPr>
      <dsp:spPr>
        <a:xfrm>
          <a:off x="5305033" y="4122950"/>
          <a:ext cx="199786" cy="6126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2678"/>
              </a:lnTo>
              <a:lnTo>
                <a:pt x="199786" y="61267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4ACA76-999F-4C4C-8B2A-65F82263BB10}">
      <dsp:nvSpPr>
        <dsp:cNvPr id="0" name=""/>
        <dsp:cNvSpPr/>
      </dsp:nvSpPr>
      <dsp:spPr>
        <a:xfrm>
          <a:off x="5792077" y="3177293"/>
          <a:ext cx="91440" cy="27970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970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6D6F7B-A3B5-4348-9A8A-34A2DB95BDE2}">
      <dsp:nvSpPr>
        <dsp:cNvPr id="0" name=""/>
        <dsp:cNvSpPr/>
      </dsp:nvSpPr>
      <dsp:spPr>
        <a:xfrm>
          <a:off x="3253891" y="2231637"/>
          <a:ext cx="2583906" cy="2797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9850"/>
              </a:lnTo>
              <a:lnTo>
                <a:pt x="2583906" y="139850"/>
              </a:lnTo>
              <a:lnTo>
                <a:pt x="2583906" y="27970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BE80A9-54CE-48DF-A404-3AA397730C75}">
      <dsp:nvSpPr>
        <dsp:cNvPr id="0" name=""/>
        <dsp:cNvSpPr/>
      </dsp:nvSpPr>
      <dsp:spPr>
        <a:xfrm>
          <a:off x="3693421" y="4122950"/>
          <a:ext cx="199786" cy="6126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2678"/>
              </a:lnTo>
              <a:lnTo>
                <a:pt x="199786" y="61267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45589E-254E-436E-A033-68E718A27A9C}">
      <dsp:nvSpPr>
        <dsp:cNvPr id="0" name=""/>
        <dsp:cNvSpPr/>
      </dsp:nvSpPr>
      <dsp:spPr>
        <a:xfrm>
          <a:off x="4180465" y="3177293"/>
          <a:ext cx="91440" cy="27970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970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BB6EBC-9302-4EC5-9F02-010178B5F115}">
      <dsp:nvSpPr>
        <dsp:cNvPr id="0" name=""/>
        <dsp:cNvSpPr/>
      </dsp:nvSpPr>
      <dsp:spPr>
        <a:xfrm>
          <a:off x="3253891" y="2231637"/>
          <a:ext cx="972294" cy="2797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9850"/>
              </a:lnTo>
              <a:lnTo>
                <a:pt x="972294" y="139850"/>
              </a:lnTo>
              <a:lnTo>
                <a:pt x="972294" y="27970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8C93E7-B452-4AAE-BF40-F48B01F354A7}">
      <dsp:nvSpPr>
        <dsp:cNvPr id="0" name=""/>
        <dsp:cNvSpPr/>
      </dsp:nvSpPr>
      <dsp:spPr>
        <a:xfrm>
          <a:off x="1748832" y="3177293"/>
          <a:ext cx="199786" cy="15583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58335"/>
              </a:lnTo>
              <a:lnTo>
                <a:pt x="199786" y="155833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355C3D-2A57-468A-8F7B-8F9F3828E8B0}">
      <dsp:nvSpPr>
        <dsp:cNvPr id="0" name=""/>
        <dsp:cNvSpPr/>
      </dsp:nvSpPr>
      <dsp:spPr>
        <a:xfrm>
          <a:off x="1748832" y="3177293"/>
          <a:ext cx="199786" cy="6126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2678"/>
              </a:lnTo>
              <a:lnTo>
                <a:pt x="199786" y="61267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236AC8-019D-466E-9605-5B870B09E8C5}">
      <dsp:nvSpPr>
        <dsp:cNvPr id="0" name=""/>
        <dsp:cNvSpPr/>
      </dsp:nvSpPr>
      <dsp:spPr>
        <a:xfrm>
          <a:off x="2281596" y="2231637"/>
          <a:ext cx="972294" cy="279701"/>
        </a:xfrm>
        <a:custGeom>
          <a:avLst/>
          <a:gdLst/>
          <a:ahLst/>
          <a:cxnLst/>
          <a:rect l="0" t="0" r="0" b="0"/>
          <a:pathLst>
            <a:path>
              <a:moveTo>
                <a:pt x="972294" y="0"/>
              </a:moveTo>
              <a:lnTo>
                <a:pt x="972294" y="139850"/>
              </a:lnTo>
              <a:lnTo>
                <a:pt x="0" y="139850"/>
              </a:lnTo>
              <a:lnTo>
                <a:pt x="0" y="27970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23544B-DDBF-4AA1-8437-57BB36FCEA88}">
      <dsp:nvSpPr>
        <dsp:cNvPr id="0" name=""/>
        <dsp:cNvSpPr/>
      </dsp:nvSpPr>
      <dsp:spPr>
        <a:xfrm>
          <a:off x="137220" y="3177293"/>
          <a:ext cx="199786" cy="15583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58335"/>
              </a:lnTo>
              <a:lnTo>
                <a:pt x="199786" y="155833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D0F4D2-1D22-4126-A40F-7103F26CD220}">
      <dsp:nvSpPr>
        <dsp:cNvPr id="0" name=""/>
        <dsp:cNvSpPr/>
      </dsp:nvSpPr>
      <dsp:spPr>
        <a:xfrm>
          <a:off x="137220" y="3177293"/>
          <a:ext cx="199786" cy="6126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2678"/>
              </a:lnTo>
              <a:lnTo>
                <a:pt x="199786" y="61267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F3A516-64A6-460C-868A-F37CFFB30D86}">
      <dsp:nvSpPr>
        <dsp:cNvPr id="0" name=""/>
        <dsp:cNvSpPr/>
      </dsp:nvSpPr>
      <dsp:spPr>
        <a:xfrm>
          <a:off x="669984" y="2231637"/>
          <a:ext cx="2583906" cy="279701"/>
        </a:xfrm>
        <a:custGeom>
          <a:avLst/>
          <a:gdLst/>
          <a:ahLst/>
          <a:cxnLst/>
          <a:rect l="0" t="0" r="0" b="0"/>
          <a:pathLst>
            <a:path>
              <a:moveTo>
                <a:pt x="2583906" y="0"/>
              </a:moveTo>
              <a:lnTo>
                <a:pt x="2583906" y="139850"/>
              </a:lnTo>
              <a:lnTo>
                <a:pt x="0" y="139850"/>
              </a:lnTo>
              <a:lnTo>
                <a:pt x="0" y="27970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7B8F74-F00C-4CC1-B062-FC57EBB37D00}">
      <dsp:nvSpPr>
        <dsp:cNvPr id="0" name=""/>
        <dsp:cNvSpPr/>
      </dsp:nvSpPr>
      <dsp:spPr>
        <a:xfrm>
          <a:off x="3208171" y="1285980"/>
          <a:ext cx="91440" cy="27970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970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049774-00C4-4EE8-8A7E-92ADF35896F3}">
      <dsp:nvSpPr>
        <dsp:cNvPr id="0" name=""/>
        <dsp:cNvSpPr/>
      </dsp:nvSpPr>
      <dsp:spPr>
        <a:xfrm>
          <a:off x="2587935" y="620025"/>
          <a:ext cx="1331910" cy="665955"/>
        </a:xfrm>
        <a:prstGeom prst="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/>
            <a:t>Directorate for Culture and Heritage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/>
            <a:t>Culture Division</a:t>
          </a:r>
        </a:p>
      </dsp:txBody>
      <dsp:txXfrm>
        <a:off x="2587935" y="620025"/>
        <a:ext cx="1331910" cy="665955"/>
      </dsp:txXfrm>
    </dsp:sp>
    <dsp:sp modelId="{4152829C-4A83-46EC-8306-D79B71AE76DD}">
      <dsp:nvSpPr>
        <dsp:cNvPr id="0" name=""/>
        <dsp:cNvSpPr/>
      </dsp:nvSpPr>
      <dsp:spPr>
        <a:xfrm>
          <a:off x="2587935" y="1565681"/>
          <a:ext cx="1331910" cy="6659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/>
            <a:t>Deputy </a:t>
          </a:r>
          <a:r>
            <a:rPr lang="en-GB" sz="1200" kern="1200" dirty="0"/>
            <a:t>Director</a:t>
          </a:r>
        </a:p>
      </dsp:txBody>
      <dsp:txXfrm>
        <a:off x="2587935" y="1565681"/>
        <a:ext cx="1331910" cy="665955"/>
      </dsp:txXfrm>
    </dsp:sp>
    <dsp:sp modelId="{D274569C-44B7-49C9-8EA4-683463A40BAA}">
      <dsp:nvSpPr>
        <dsp:cNvPr id="0" name=""/>
        <dsp:cNvSpPr/>
      </dsp:nvSpPr>
      <dsp:spPr>
        <a:xfrm>
          <a:off x="4029" y="2511338"/>
          <a:ext cx="1331910" cy="665955"/>
        </a:xfrm>
        <a:prstGeom prst="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dirty="0"/>
            <a:t>Cultural Strategy and Diplomacy</a:t>
          </a:r>
        </a:p>
      </dsp:txBody>
      <dsp:txXfrm>
        <a:off x="4029" y="2511338"/>
        <a:ext cx="1331910" cy="665955"/>
      </dsp:txXfrm>
    </dsp:sp>
    <dsp:sp modelId="{A29B1D60-6E0F-41BA-BF0D-636E3A299693}">
      <dsp:nvSpPr>
        <dsp:cNvPr id="0" name=""/>
        <dsp:cNvSpPr/>
      </dsp:nvSpPr>
      <dsp:spPr>
        <a:xfrm>
          <a:off x="337006" y="3456994"/>
          <a:ext cx="1331910" cy="6659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dirty="0" smtClean="0"/>
            <a:t>Team Leaders</a:t>
          </a:r>
        </a:p>
      </dsp:txBody>
      <dsp:txXfrm>
        <a:off x="337006" y="3456994"/>
        <a:ext cx="1331910" cy="665955"/>
      </dsp:txXfrm>
    </dsp:sp>
    <dsp:sp modelId="{BE3EC8E9-4667-4F1C-92F8-6DBFFCD9E107}">
      <dsp:nvSpPr>
        <dsp:cNvPr id="0" name=""/>
        <dsp:cNvSpPr/>
      </dsp:nvSpPr>
      <dsp:spPr>
        <a:xfrm>
          <a:off x="337006" y="4402651"/>
          <a:ext cx="1331910" cy="6659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/>
            <a:t>Team</a:t>
          </a:r>
          <a:endParaRPr lang="en-GB" sz="1200" b="1" kern="1200" dirty="0" smtClean="0"/>
        </a:p>
      </dsp:txBody>
      <dsp:txXfrm>
        <a:off x="337006" y="4402651"/>
        <a:ext cx="1331910" cy="665955"/>
      </dsp:txXfrm>
    </dsp:sp>
    <dsp:sp modelId="{67F5D0AC-631C-4D58-95B5-2FC506DEF3A7}">
      <dsp:nvSpPr>
        <dsp:cNvPr id="0" name=""/>
        <dsp:cNvSpPr/>
      </dsp:nvSpPr>
      <dsp:spPr>
        <a:xfrm>
          <a:off x="1615641" y="2511338"/>
          <a:ext cx="1331910" cy="665955"/>
        </a:xfrm>
        <a:prstGeom prst="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/>
            <a:t>Cultural Excellence</a:t>
          </a:r>
        </a:p>
      </dsp:txBody>
      <dsp:txXfrm>
        <a:off x="1615641" y="2511338"/>
        <a:ext cx="1331910" cy="665955"/>
      </dsp:txXfrm>
    </dsp:sp>
    <dsp:sp modelId="{6406E02A-3634-483A-9696-9E2624859134}">
      <dsp:nvSpPr>
        <dsp:cNvPr id="0" name=""/>
        <dsp:cNvSpPr/>
      </dsp:nvSpPr>
      <dsp:spPr>
        <a:xfrm>
          <a:off x="1948618" y="3456994"/>
          <a:ext cx="1331910" cy="6659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dirty="0" smtClean="0"/>
            <a:t>Team Leader</a:t>
          </a:r>
          <a:endParaRPr lang="en-GB" sz="1200" kern="1200" dirty="0" smtClean="0"/>
        </a:p>
      </dsp:txBody>
      <dsp:txXfrm>
        <a:off x="1948618" y="3456994"/>
        <a:ext cx="1331910" cy="665955"/>
      </dsp:txXfrm>
    </dsp:sp>
    <dsp:sp modelId="{361F08C1-F388-4D87-BAFA-D3D6F034C866}">
      <dsp:nvSpPr>
        <dsp:cNvPr id="0" name=""/>
        <dsp:cNvSpPr/>
      </dsp:nvSpPr>
      <dsp:spPr>
        <a:xfrm>
          <a:off x="1948618" y="4402651"/>
          <a:ext cx="1331910" cy="6659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/>
            <a:t>Team</a:t>
          </a:r>
        </a:p>
      </dsp:txBody>
      <dsp:txXfrm>
        <a:off x="1948618" y="4402651"/>
        <a:ext cx="1331910" cy="665955"/>
      </dsp:txXfrm>
    </dsp:sp>
    <dsp:sp modelId="{8E58B16B-4D9C-4250-82A1-09C284C7E61B}">
      <dsp:nvSpPr>
        <dsp:cNvPr id="0" name=""/>
        <dsp:cNvSpPr/>
      </dsp:nvSpPr>
      <dsp:spPr>
        <a:xfrm>
          <a:off x="3560230" y="2511338"/>
          <a:ext cx="1331910" cy="665955"/>
        </a:xfrm>
        <a:prstGeom prst="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dirty="0"/>
            <a:t>Broadcasting and Creative Industries</a:t>
          </a:r>
        </a:p>
      </dsp:txBody>
      <dsp:txXfrm>
        <a:off x="3560230" y="2511338"/>
        <a:ext cx="1331910" cy="665955"/>
      </dsp:txXfrm>
    </dsp:sp>
    <dsp:sp modelId="{581E6159-8CDE-4683-AB56-5B7E2B601972}">
      <dsp:nvSpPr>
        <dsp:cNvPr id="0" name=""/>
        <dsp:cNvSpPr/>
      </dsp:nvSpPr>
      <dsp:spPr>
        <a:xfrm>
          <a:off x="3560230" y="3456994"/>
          <a:ext cx="1331910" cy="6659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dirty="0" smtClean="0"/>
            <a:t>Team Leader </a:t>
          </a:r>
          <a:endParaRPr lang="en-GB" sz="1200" kern="1200" dirty="0"/>
        </a:p>
      </dsp:txBody>
      <dsp:txXfrm>
        <a:off x="3560230" y="3456994"/>
        <a:ext cx="1331910" cy="665955"/>
      </dsp:txXfrm>
    </dsp:sp>
    <dsp:sp modelId="{A3087082-BD0F-4B49-8DAF-F69FA2EB8078}">
      <dsp:nvSpPr>
        <dsp:cNvPr id="0" name=""/>
        <dsp:cNvSpPr/>
      </dsp:nvSpPr>
      <dsp:spPr>
        <a:xfrm>
          <a:off x="3893208" y="4402651"/>
          <a:ext cx="1331910" cy="6659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/>
            <a:t>Team</a:t>
          </a:r>
          <a:endParaRPr lang="en-GB" sz="1200" kern="1200" dirty="0"/>
        </a:p>
      </dsp:txBody>
      <dsp:txXfrm>
        <a:off x="3893208" y="4402651"/>
        <a:ext cx="1331910" cy="665955"/>
      </dsp:txXfrm>
    </dsp:sp>
    <dsp:sp modelId="{F8712801-4332-4B17-87FE-A49583EE965C}">
      <dsp:nvSpPr>
        <dsp:cNvPr id="0" name=""/>
        <dsp:cNvSpPr/>
      </dsp:nvSpPr>
      <dsp:spPr>
        <a:xfrm>
          <a:off x="5171842" y="2511338"/>
          <a:ext cx="1331910" cy="665955"/>
        </a:xfrm>
        <a:prstGeom prst="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/>
            <a:t>Creative Scotland amd Festivals </a:t>
          </a:r>
        </a:p>
      </dsp:txBody>
      <dsp:txXfrm>
        <a:off x="5171842" y="2511338"/>
        <a:ext cx="1331910" cy="665955"/>
      </dsp:txXfrm>
    </dsp:sp>
    <dsp:sp modelId="{105E306B-0034-4E4E-92D8-39681097E84A}">
      <dsp:nvSpPr>
        <dsp:cNvPr id="0" name=""/>
        <dsp:cNvSpPr/>
      </dsp:nvSpPr>
      <dsp:spPr>
        <a:xfrm>
          <a:off x="5171842" y="3456994"/>
          <a:ext cx="1331910" cy="6659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/>
            <a:t>Team Leader</a:t>
          </a:r>
          <a:endParaRPr lang="en-GB" sz="1200" kern="1200" dirty="0"/>
        </a:p>
      </dsp:txBody>
      <dsp:txXfrm>
        <a:off x="5171842" y="3456994"/>
        <a:ext cx="1331910" cy="665955"/>
      </dsp:txXfrm>
    </dsp:sp>
    <dsp:sp modelId="{E4E7693C-C171-4F48-93B3-0DDAA2062F5C}">
      <dsp:nvSpPr>
        <dsp:cNvPr id="0" name=""/>
        <dsp:cNvSpPr/>
      </dsp:nvSpPr>
      <dsp:spPr>
        <a:xfrm>
          <a:off x="5504820" y="4402651"/>
          <a:ext cx="1331910" cy="6659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/>
            <a:t>Team</a:t>
          </a:r>
          <a:endParaRPr lang="en-GB" sz="1200" kern="1200" dirty="0"/>
        </a:p>
      </dsp:txBody>
      <dsp:txXfrm>
        <a:off x="5504820" y="4402651"/>
        <a:ext cx="1331910" cy="66595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759F29-BF1B-4F43-B401-24EE3C22F0CA}">
      <dsp:nvSpPr>
        <dsp:cNvPr id="0" name=""/>
        <dsp:cNvSpPr/>
      </dsp:nvSpPr>
      <dsp:spPr>
        <a:xfrm>
          <a:off x="2800149" y="0"/>
          <a:ext cx="1717635" cy="1717721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8B96DE-4423-4529-A3F7-0FBD25169D2E}">
      <dsp:nvSpPr>
        <dsp:cNvPr id="0" name=""/>
        <dsp:cNvSpPr/>
      </dsp:nvSpPr>
      <dsp:spPr>
        <a:xfrm>
          <a:off x="3179376" y="622105"/>
          <a:ext cx="958537" cy="4790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0" kern="1200" dirty="0" smtClean="0">
              <a:solidFill>
                <a:schemeClr val="tx1"/>
              </a:solidFill>
            </a:rPr>
            <a:t>What’s Our Message?</a:t>
          </a:r>
          <a:endParaRPr lang="en-GB" sz="1100" b="0" kern="1200" dirty="0">
            <a:solidFill>
              <a:schemeClr val="tx1"/>
            </a:solidFill>
          </a:endParaRPr>
        </a:p>
      </dsp:txBody>
      <dsp:txXfrm>
        <a:off x="3179376" y="622105"/>
        <a:ext cx="958537" cy="479054"/>
      </dsp:txXfrm>
    </dsp:sp>
    <dsp:sp modelId="{77144B47-5494-442F-BAC3-242B5402FF96}">
      <dsp:nvSpPr>
        <dsp:cNvPr id="0" name=""/>
        <dsp:cNvSpPr/>
      </dsp:nvSpPr>
      <dsp:spPr>
        <a:xfrm>
          <a:off x="2322975" y="986941"/>
          <a:ext cx="1717635" cy="1717721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74B2BA-9F8E-4624-AB11-03689B5B2DC9}">
      <dsp:nvSpPr>
        <dsp:cNvPr id="0" name=""/>
        <dsp:cNvSpPr/>
      </dsp:nvSpPr>
      <dsp:spPr>
        <a:xfrm>
          <a:off x="2700268" y="1611265"/>
          <a:ext cx="958537" cy="4790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/>
            <a:t>What Organisations have to hear it?</a:t>
          </a:r>
          <a:endParaRPr lang="en-GB" sz="1100" kern="1200" dirty="0"/>
        </a:p>
      </dsp:txBody>
      <dsp:txXfrm>
        <a:off x="2700268" y="1611265"/>
        <a:ext cx="958537" cy="479054"/>
      </dsp:txXfrm>
    </dsp:sp>
    <dsp:sp modelId="{B3AFFBA6-3BE9-4557-BCE4-313DA56D00B8}">
      <dsp:nvSpPr>
        <dsp:cNvPr id="0" name=""/>
        <dsp:cNvSpPr/>
      </dsp:nvSpPr>
      <dsp:spPr>
        <a:xfrm>
          <a:off x="2800149" y="1978318"/>
          <a:ext cx="1717635" cy="1717721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DEB84C-A8E5-438A-AAA1-92ADBE2BA9F1}">
      <dsp:nvSpPr>
        <dsp:cNvPr id="0" name=""/>
        <dsp:cNvSpPr/>
      </dsp:nvSpPr>
      <dsp:spPr>
        <a:xfrm>
          <a:off x="3179376" y="2599869"/>
          <a:ext cx="958537" cy="4790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/>
            <a:t>Who are key decision makers?</a:t>
          </a:r>
          <a:endParaRPr lang="en-GB" sz="1100" kern="1200" dirty="0"/>
        </a:p>
      </dsp:txBody>
      <dsp:txXfrm>
        <a:off x="3179376" y="2599869"/>
        <a:ext cx="958537" cy="479054"/>
      </dsp:txXfrm>
    </dsp:sp>
    <dsp:sp modelId="{46ADB310-BF6E-41F6-930E-26EE4B4481A2}">
      <dsp:nvSpPr>
        <dsp:cNvPr id="0" name=""/>
        <dsp:cNvSpPr/>
      </dsp:nvSpPr>
      <dsp:spPr>
        <a:xfrm>
          <a:off x="2322975" y="2966923"/>
          <a:ext cx="1717635" cy="1717721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4BD463-4F99-435C-98CC-4B8208F854FE}">
      <dsp:nvSpPr>
        <dsp:cNvPr id="0" name=""/>
        <dsp:cNvSpPr/>
      </dsp:nvSpPr>
      <dsp:spPr>
        <a:xfrm>
          <a:off x="2700268" y="3589029"/>
          <a:ext cx="958537" cy="4790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1" kern="1200" dirty="0" smtClean="0">
              <a:solidFill>
                <a:srgbClr val="FF0000"/>
              </a:solidFill>
            </a:rPr>
            <a:t>How do we get to them?</a:t>
          </a:r>
          <a:endParaRPr lang="en-GB" sz="1100" b="1" kern="1200" dirty="0">
            <a:solidFill>
              <a:srgbClr val="FF0000"/>
            </a:solidFill>
          </a:endParaRPr>
        </a:p>
      </dsp:txBody>
      <dsp:txXfrm>
        <a:off x="2700268" y="3589029"/>
        <a:ext cx="958537" cy="479054"/>
      </dsp:txXfrm>
    </dsp:sp>
    <dsp:sp modelId="{E934C579-23DD-412E-B399-8F33E0D11121}">
      <dsp:nvSpPr>
        <dsp:cNvPr id="0" name=""/>
        <dsp:cNvSpPr/>
      </dsp:nvSpPr>
      <dsp:spPr>
        <a:xfrm>
          <a:off x="2922262" y="4068084"/>
          <a:ext cx="1475664" cy="1476530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CAC3C0-5B49-4E40-9CB8-86FB255533DE}">
      <dsp:nvSpPr>
        <dsp:cNvPr id="0" name=""/>
        <dsp:cNvSpPr/>
      </dsp:nvSpPr>
      <dsp:spPr>
        <a:xfrm>
          <a:off x="3179376" y="4578188"/>
          <a:ext cx="958537" cy="4790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/>
            <a:t>When do we get to them?</a:t>
          </a:r>
          <a:endParaRPr lang="en-GB" sz="1100" kern="1200" dirty="0"/>
        </a:p>
      </dsp:txBody>
      <dsp:txXfrm>
        <a:off x="3179376" y="4578188"/>
        <a:ext cx="958537" cy="47905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759F29-BF1B-4F43-B401-24EE3C22F0CA}">
      <dsp:nvSpPr>
        <dsp:cNvPr id="0" name=""/>
        <dsp:cNvSpPr/>
      </dsp:nvSpPr>
      <dsp:spPr>
        <a:xfrm>
          <a:off x="2800149" y="0"/>
          <a:ext cx="1717635" cy="1717721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8B96DE-4423-4529-A3F7-0FBD25169D2E}">
      <dsp:nvSpPr>
        <dsp:cNvPr id="0" name=""/>
        <dsp:cNvSpPr/>
      </dsp:nvSpPr>
      <dsp:spPr>
        <a:xfrm>
          <a:off x="3179376" y="622105"/>
          <a:ext cx="958537" cy="4790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0" kern="1200" dirty="0" smtClean="0">
              <a:solidFill>
                <a:schemeClr val="tx1"/>
              </a:solidFill>
            </a:rPr>
            <a:t>What’s Our Message?</a:t>
          </a:r>
          <a:endParaRPr lang="en-GB" sz="1100" b="0" kern="1200" dirty="0">
            <a:solidFill>
              <a:schemeClr val="tx1"/>
            </a:solidFill>
          </a:endParaRPr>
        </a:p>
      </dsp:txBody>
      <dsp:txXfrm>
        <a:off x="3179376" y="622105"/>
        <a:ext cx="958537" cy="479054"/>
      </dsp:txXfrm>
    </dsp:sp>
    <dsp:sp modelId="{77144B47-5494-442F-BAC3-242B5402FF96}">
      <dsp:nvSpPr>
        <dsp:cNvPr id="0" name=""/>
        <dsp:cNvSpPr/>
      </dsp:nvSpPr>
      <dsp:spPr>
        <a:xfrm>
          <a:off x="2322975" y="986941"/>
          <a:ext cx="1717635" cy="1717721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74B2BA-9F8E-4624-AB11-03689B5B2DC9}">
      <dsp:nvSpPr>
        <dsp:cNvPr id="0" name=""/>
        <dsp:cNvSpPr/>
      </dsp:nvSpPr>
      <dsp:spPr>
        <a:xfrm>
          <a:off x="2700268" y="1611265"/>
          <a:ext cx="958537" cy="4790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/>
            <a:t>What Organisations have to hear it?</a:t>
          </a:r>
          <a:endParaRPr lang="en-GB" sz="1100" kern="1200" dirty="0"/>
        </a:p>
      </dsp:txBody>
      <dsp:txXfrm>
        <a:off x="2700268" y="1611265"/>
        <a:ext cx="958537" cy="479054"/>
      </dsp:txXfrm>
    </dsp:sp>
    <dsp:sp modelId="{B3AFFBA6-3BE9-4557-BCE4-313DA56D00B8}">
      <dsp:nvSpPr>
        <dsp:cNvPr id="0" name=""/>
        <dsp:cNvSpPr/>
      </dsp:nvSpPr>
      <dsp:spPr>
        <a:xfrm>
          <a:off x="2800149" y="1978318"/>
          <a:ext cx="1717635" cy="1717721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DEB84C-A8E5-438A-AAA1-92ADBE2BA9F1}">
      <dsp:nvSpPr>
        <dsp:cNvPr id="0" name=""/>
        <dsp:cNvSpPr/>
      </dsp:nvSpPr>
      <dsp:spPr>
        <a:xfrm>
          <a:off x="3179376" y="2599869"/>
          <a:ext cx="958537" cy="4790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/>
            <a:t>Who are key decision makers?</a:t>
          </a:r>
          <a:endParaRPr lang="en-GB" sz="1100" kern="1200" dirty="0"/>
        </a:p>
      </dsp:txBody>
      <dsp:txXfrm>
        <a:off x="3179376" y="2599869"/>
        <a:ext cx="958537" cy="479054"/>
      </dsp:txXfrm>
    </dsp:sp>
    <dsp:sp modelId="{46ADB310-BF6E-41F6-930E-26EE4B4481A2}">
      <dsp:nvSpPr>
        <dsp:cNvPr id="0" name=""/>
        <dsp:cNvSpPr/>
      </dsp:nvSpPr>
      <dsp:spPr>
        <a:xfrm>
          <a:off x="2322975" y="2966923"/>
          <a:ext cx="1717635" cy="1717721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4BD463-4F99-435C-98CC-4B8208F854FE}">
      <dsp:nvSpPr>
        <dsp:cNvPr id="0" name=""/>
        <dsp:cNvSpPr/>
      </dsp:nvSpPr>
      <dsp:spPr>
        <a:xfrm>
          <a:off x="2700268" y="3589029"/>
          <a:ext cx="958537" cy="4790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/>
            <a:t>How do we get to them?</a:t>
          </a:r>
          <a:endParaRPr lang="en-GB" sz="1100" kern="1200" dirty="0"/>
        </a:p>
      </dsp:txBody>
      <dsp:txXfrm>
        <a:off x="2700268" y="3589029"/>
        <a:ext cx="958537" cy="479054"/>
      </dsp:txXfrm>
    </dsp:sp>
    <dsp:sp modelId="{E934C579-23DD-412E-B399-8F33E0D11121}">
      <dsp:nvSpPr>
        <dsp:cNvPr id="0" name=""/>
        <dsp:cNvSpPr/>
      </dsp:nvSpPr>
      <dsp:spPr>
        <a:xfrm>
          <a:off x="2922262" y="4068084"/>
          <a:ext cx="1475664" cy="1476530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CAC3C0-5B49-4E40-9CB8-86FB255533DE}">
      <dsp:nvSpPr>
        <dsp:cNvPr id="0" name=""/>
        <dsp:cNvSpPr/>
      </dsp:nvSpPr>
      <dsp:spPr>
        <a:xfrm>
          <a:off x="3179376" y="4578188"/>
          <a:ext cx="958537" cy="4790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1" kern="1200" dirty="0" smtClean="0">
              <a:solidFill>
                <a:srgbClr val="FF0000"/>
              </a:solidFill>
            </a:rPr>
            <a:t>When do we get to them?</a:t>
          </a:r>
          <a:endParaRPr lang="en-GB" sz="1100" b="1" kern="1200" dirty="0">
            <a:solidFill>
              <a:srgbClr val="FF0000"/>
            </a:solidFill>
          </a:endParaRPr>
        </a:p>
      </dsp:txBody>
      <dsp:txXfrm>
        <a:off x="3179376" y="4578188"/>
        <a:ext cx="958537" cy="47905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79E640-F488-4AA6-A7BF-4C749E74AC59}">
      <dsp:nvSpPr>
        <dsp:cNvPr id="0" name=""/>
        <dsp:cNvSpPr/>
      </dsp:nvSpPr>
      <dsp:spPr>
        <a:xfrm>
          <a:off x="795589" y="1293"/>
          <a:ext cx="1457640" cy="1004314"/>
        </a:xfrm>
        <a:prstGeom prst="round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B35EFF0-39F6-416C-A38D-D3360AEE2E5F}">
      <dsp:nvSpPr>
        <dsp:cNvPr id="0" name=""/>
        <dsp:cNvSpPr/>
      </dsp:nvSpPr>
      <dsp:spPr>
        <a:xfrm>
          <a:off x="795589" y="1005607"/>
          <a:ext cx="1457640" cy="5407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0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100" b="1" kern="1200" dirty="0"/>
        </a:p>
      </dsp:txBody>
      <dsp:txXfrm>
        <a:off x="795589" y="1005607"/>
        <a:ext cx="1457640" cy="540784"/>
      </dsp:txXfrm>
    </dsp:sp>
    <dsp:sp modelId="{312C676E-559C-4269-96AD-A53D076B7909}">
      <dsp:nvSpPr>
        <dsp:cNvPr id="0" name=""/>
        <dsp:cNvSpPr/>
      </dsp:nvSpPr>
      <dsp:spPr>
        <a:xfrm>
          <a:off x="2399054" y="1293"/>
          <a:ext cx="1457640" cy="1004314"/>
        </a:xfrm>
        <a:prstGeom prst="round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EE9F8E6-B0F9-496A-B47E-CEDF774AAB25}">
      <dsp:nvSpPr>
        <dsp:cNvPr id="0" name=""/>
        <dsp:cNvSpPr/>
      </dsp:nvSpPr>
      <dsp:spPr>
        <a:xfrm>
          <a:off x="2399054" y="1005607"/>
          <a:ext cx="1457640" cy="5407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0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100" b="1" kern="1200" dirty="0"/>
        </a:p>
      </dsp:txBody>
      <dsp:txXfrm>
        <a:off x="2399054" y="1005607"/>
        <a:ext cx="1457640" cy="540784"/>
      </dsp:txXfrm>
    </dsp:sp>
    <dsp:sp modelId="{21E66FC3-303C-48FE-A58C-E46A3C900186}">
      <dsp:nvSpPr>
        <dsp:cNvPr id="0" name=""/>
        <dsp:cNvSpPr/>
      </dsp:nvSpPr>
      <dsp:spPr>
        <a:xfrm>
          <a:off x="4002520" y="1293"/>
          <a:ext cx="1457640" cy="1004314"/>
        </a:xfrm>
        <a:prstGeom prst="round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82CE27F-6958-46DA-8582-D17BE981780E}">
      <dsp:nvSpPr>
        <dsp:cNvPr id="0" name=""/>
        <dsp:cNvSpPr/>
      </dsp:nvSpPr>
      <dsp:spPr>
        <a:xfrm>
          <a:off x="4002520" y="1005607"/>
          <a:ext cx="1457640" cy="5407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0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100" b="1" kern="1200" dirty="0"/>
        </a:p>
      </dsp:txBody>
      <dsp:txXfrm>
        <a:off x="4002520" y="1005607"/>
        <a:ext cx="1457640" cy="540784"/>
      </dsp:txXfrm>
    </dsp:sp>
    <dsp:sp modelId="{6B3D9ED8-F5E0-462B-A850-9B9D1033A9FE}">
      <dsp:nvSpPr>
        <dsp:cNvPr id="0" name=""/>
        <dsp:cNvSpPr/>
      </dsp:nvSpPr>
      <dsp:spPr>
        <a:xfrm>
          <a:off x="5605986" y="1293"/>
          <a:ext cx="1457640" cy="1004314"/>
        </a:xfrm>
        <a:prstGeom prst="round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DE177CF-8DB4-45CF-8A27-F2029DA67E15}">
      <dsp:nvSpPr>
        <dsp:cNvPr id="0" name=""/>
        <dsp:cNvSpPr/>
      </dsp:nvSpPr>
      <dsp:spPr>
        <a:xfrm>
          <a:off x="5680151" y="1005607"/>
          <a:ext cx="1309311" cy="5407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0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100" b="1" kern="1200" dirty="0" smtClean="0"/>
        </a:p>
      </dsp:txBody>
      <dsp:txXfrm>
        <a:off x="5680151" y="1005607"/>
        <a:ext cx="1309311" cy="540784"/>
      </dsp:txXfrm>
    </dsp:sp>
    <dsp:sp modelId="{B6BA5F42-952C-4FFE-8B79-E80A95111019}">
      <dsp:nvSpPr>
        <dsp:cNvPr id="0" name=""/>
        <dsp:cNvSpPr/>
      </dsp:nvSpPr>
      <dsp:spPr>
        <a:xfrm>
          <a:off x="795589" y="1692156"/>
          <a:ext cx="1457640" cy="1004314"/>
        </a:xfrm>
        <a:prstGeom prst="roundRect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A3E3E1E-E191-468E-9BE5-98EE5E3B0675}">
      <dsp:nvSpPr>
        <dsp:cNvPr id="0" name=""/>
        <dsp:cNvSpPr/>
      </dsp:nvSpPr>
      <dsp:spPr>
        <a:xfrm>
          <a:off x="795589" y="2696470"/>
          <a:ext cx="1457640" cy="5407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0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100" b="1" kern="1200" dirty="0"/>
        </a:p>
      </dsp:txBody>
      <dsp:txXfrm>
        <a:off x="795589" y="2696470"/>
        <a:ext cx="1457640" cy="540784"/>
      </dsp:txXfrm>
    </dsp:sp>
    <dsp:sp modelId="{44F0B3B1-8C58-4A70-B9C7-9EEFA41DF4DD}">
      <dsp:nvSpPr>
        <dsp:cNvPr id="0" name=""/>
        <dsp:cNvSpPr/>
      </dsp:nvSpPr>
      <dsp:spPr>
        <a:xfrm>
          <a:off x="2399054" y="1692156"/>
          <a:ext cx="1457640" cy="1004314"/>
        </a:xfrm>
        <a:prstGeom prst="roundRect">
          <a:avLst/>
        </a:prstGeom>
        <a:blipFill rotWithShape="1">
          <a:blip xmlns:r="http://schemas.openxmlformats.org/officeDocument/2006/relationships" r:embed="rId6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9126264-DDC5-4751-9272-0D5F6125F1E0}">
      <dsp:nvSpPr>
        <dsp:cNvPr id="0" name=""/>
        <dsp:cNvSpPr/>
      </dsp:nvSpPr>
      <dsp:spPr>
        <a:xfrm>
          <a:off x="2399054" y="2696470"/>
          <a:ext cx="1457640" cy="5407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0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100" b="1" kern="1200" dirty="0"/>
        </a:p>
      </dsp:txBody>
      <dsp:txXfrm>
        <a:off x="2399054" y="2696470"/>
        <a:ext cx="1457640" cy="540784"/>
      </dsp:txXfrm>
    </dsp:sp>
    <dsp:sp modelId="{3064A132-FF49-4A50-A326-F81739CD0449}">
      <dsp:nvSpPr>
        <dsp:cNvPr id="0" name=""/>
        <dsp:cNvSpPr/>
      </dsp:nvSpPr>
      <dsp:spPr>
        <a:xfrm>
          <a:off x="4002520" y="1692156"/>
          <a:ext cx="1457640" cy="1004314"/>
        </a:xfrm>
        <a:prstGeom prst="roundRect">
          <a:avLst/>
        </a:prstGeom>
        <a:blipFill rotWithShape="1">
          <a:blip xmlns:r="http://schemas.openxmlformats.org/officeDocument/2006/relationships" r:embed="rId7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3BBA952-2912-48E9-B040-2890B63D38CE}">
      <dsp:nvSpPr>
        <dsp:cNvPr id="0" name=""/>
        <dsp:cNvSpPr/>
      </dsp:nvSpPr>
      <dsp:spPr>
        <a:xfrm>
          <a:off x="4002520" y="2696470"/>
          <a:ext cx="1457640" cy="5407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0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100" b="1" kern="1200" dirty="0"/>
        </a:p>
      </dsp:txBody>
      <dsp:txXfrm>
        <a:off x="4002520" y="2696470"/>
        <a:ext cx="1457640" cy="540784"/>
      </dsp:txXfrm>
    </dsp:sp>
    <dsp:sp modelId="{EA09E024-30A0-43E7-9691-D1B6FFEDD999}">
      <dsp:nvSpPr>
        <dsp:cNvPr id="0" name=""/>
        <dsp:cNvSpPr/>
      </dsp:nvSpPr>
      <dsp:spPr>
        <a:xfrm>
          <a:off x="5605986" y="1692156"/>
          <a:ext cx="1457640" cy="1004314"/>
        </a:xfrm>
        <a:prstGeom prst="roundRect">
          <a:avLst/>
        </a:prstGeom>
        <a:blipFill rotWithShape="1">
          <a:blip xmlns:r="http://schemas.openxmlformats.org/officeDocument/2006/relationships" r:embed="rId8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7A8C3B6-B798-444E-A8A2-3C744B8C8BE2}">
      <dsp:nvSpPr>
        <dsp:cNvPr id="0" name=""/>
        <dsp:cNvSpPr/>
      </dsp:nvSpPr>
      <dsp:spPr>
        <a:xfrm>
          <a:off x="5605986" y="2696470"/>
          <a:ext cx="1457640" cy="5407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0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100" b="1" kern="1200" dirty="0"/>
        </a:p>
      </dsp:txBody>
      <dsp:txXfrm>
        <a:off x="5605986" y="2696470"/>
        <a:ext cx="1457640" cy="540784"/>
      </dsp:txXfrm>
    </dsp:sp>
    <dsp:sp modelId="{936B8040-B68A-4FA5-8994-F4508327B6A8}">
      <dsp:nvSpPr>
        <dsp:cNvPr id="0" name=""/>
        <dsp:cNvSpPr/>
      </dsp:nvSpPr>
      <dsp:spPr>
        <a:xfrm>
          <a:off x="1597321" y="3383019"/>
          <a:ext cx="1457640" cy="1004314"/>
        </a:xfrm>
        <a:prstGeom prst="roundRect">
          <a:avLst/>
        </a:prstGeom>
        <a:blipFill rotWithShape="1">
          <a:blip xmlns:r="http://schemas.openxmlformats.org/officeDocument/2006/relationships" r:embed="rId9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0E492FE-4B71-4162-BB6B-1DC227BDF91B}">
      <dsp:nvSpPr>
        <dsp:cNvPr id="0" name=""/>
        <dsp:cNvSpPr/>
      </dsp:nvSpPr>
      <dsp:spPr>
        <a:xfrm>
          <a:off x="1597321" y="4387333"/>
          <a:ext cx="1457640" cy="5407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0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100" b="1" kern="1200" dirty="0"/>
        </a:p>
      </dsp:txBody>
      <dsp:txXfrm>
        <a:off x="1597321" y="4387333"/>
        <a:ext cx="1457640" cy="540784"/>
      </dsp:txXfrm>
    </dsp:sp>
    <dsp:sp modelId="{6AC49280-5009-4198-ABFF-AF6157768316}">
      <dsp:nvSpPr>
        <dsp:cNvPr id="0" name=""/>
        <dsp:cNvSpPr/>
      </dsp:nvSpPr>
      <dsp:spPr>
        <a:xfrm>
          <a:off x="3200787" y="3383019"/>
          <a:ext cx="1457640" cy="1004314"/>
        </a:xfrm>
        <a:prstGeom prst="roundRect">
          <a:avLst/>
        </a:prstGeom>
        <a:blipFill rotWithShape="1">
          <a:blip xmlns:r="http://schemas.openxmlformats.org/officeDocument/2006/relationships" r:embed="rId10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30588C6-1F34-448D-828E-801BA23E0F1E}">
      <dsp:nvSpPr>
        <dsp:cNvPr id="0" name=""/>
        <dsp:cNvSpPr/>
      </dsp:nvSpPr>
      <dsp:spPr>
        <a:xfrm>
          <a:off x="3200787" y="4387333"/>
          <a:ext cx="1457640" cy="5407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0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100" b="1" kern="1200" dirty="0"/>
        </a:p>
      </dsp:txBody>
      <dsp:txXfrm>
        <a:off x="3200787" y="4387333"/>
        <a:ext cx="1457640" cy="540784"/>
      </dsp:txXfrm>
    </dsp:sp>
    <dsp:sp modelId="{A999C4E5-131F-43D5-B41F-742C693D0B34}">
      <dsp:nvSpPr>
        <dsp:cNvPr id="0" name=""/>
        <dsp:cNvSpPr/>
      </dsp:nvSpPr>
      <dsp:spPr>
        <a:xfrm>
          <a:off x="4804253" y="3383019"/>
          <a:ext cx="1457640" cy="1004314"/>
        </a:xfrm>
        <a:prstGeom prst="round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21A177A-83BE-47F3-A41C-724BB1FE90BA}">
      <dsp:nvSpPr>
        <dsp:cNvPr id="0" name=""/>
        <dsp:cNvSpPr/>
      </dsp:nvSpPr>
      <dsp:spPr>
        <a:xfrm>
          <a:off x="4804253" y="4387333"/>
          <a:ext cx="1457640" cy="5407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0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100" b="1" kern="1200" dirty="0"/>
        </a:p>
      </dsp:txBody>
      <dsp:txXfrm>
        <a:off x="4804253" y="4387333"/>
        <a:ext cx="1457640" cy="5407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BF99EA8-100E-4A1E-90C4-7528AE757369}" type="datetimeFigureOut">
              <a:rPr lang="en-GB"/>
              <a:pPr>
                <a:defRPr/>
              </a:pPr>
              <a:t>11/11/2019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93104D8-C23E-41B7-8E51-5CFC1C1D32C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49905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93104D8-C23E-41B7-8E51-5CFC1C1D32CD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36234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93104D8-C23E-41B7-8E51-5CFC1C1D32CD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19106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93104D8-C23E-41B7-8E51-5CFC1C1D32CD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84557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93104D8-C23E-41B7-8E51-5CFC1C1D32CD}" type="slidenum">
              <a:rPr lang="en-GB" smtClean="0"/>
              <a:pPr>
                <a:defRPr/>
              </a:pPr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76398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59E345-9A4B-4DE1-8810-009CE360D4B0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11613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59E345-9A4B-4DE1-8810-009CE360D4B0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79581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93104D8-C23E-41B7-8E51-5CFC1C1D32CD}" type="slidenum">
              <a:rPr lang="en-GB" smtClean="0"/>
              <a:pPr>
                <a:defRPr/>
              </a:pPr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05294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93104D8-C23E-41B7-8E51-5CFC1C1D32CD}" type="slidenum">
              <a:rPr lang="en-GB" smtClean="0"/>
              <a:pPr>
                <a:defRPr/>
              </a:pPr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89295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93104D8-C23E-41B7-8E51-5CFC1C1D32CD}" type="slidenum">
              <a:rPr lang="en-GB" smtClean="0"/>
              <a:pPr>
                <a:defRPr/>
              </a:pPr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48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161468-09B8-4BF5-A909-D74130432A18}" type="datetimeFigureOut">
              <a:rPr lang="en-GB"/>
              <a:pPr>
                <a:defRPr/>
              </a:pPr>
              <a:t>11/11/2019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5E5DCB-AC8B-4B75-AE71-77111DB68E1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2CD310-E663-481E-A661-8CB6C2DB8FB2}" type="datetimeFigureOut">
              <a:rPr lang="en-GB"/>
              <a:pPr>
                <a:defRPr/>
              </a:pPr>
              <a:t>11/11/2019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72F2DB-ADBC-42EE-A42A-948C410015F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7C5DBC-1FD9-4F22-B2CC-BFC1412F7643}" type="datetimeFigureOut">
              <a:rPr lang="en-GB"/>
              <a:pPr>
                <a:defRPr/>
              </a:pPr>
              <a:t>11/11/2019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52929A-0DB4-4CE4-A8C0-30FD556FEE9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9F602A-D7E4-4B7E-8FB3-AD57F9A26536}" type="datetimeFigureOut">
              <a:rPr lang="en-GB"/>
              <a:pPr>
                <a:defRPr/>
              </a:pPr>
              <a:t>11/11/2019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0C6BEB-FCB3-4F0C-9400-467BB7C2830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1247DF-7FDC-4BEC-8592-6657B04F2E53}" type="datetimeFigureOut">
              <a:rPr lang="en-GB"/>
              <a:pPr>
                <a:defRPr/>
              </a:pPr>
              <a:t>11/11/2019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DED1C4-9283-4A9A-BD25-B8B418DE91F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5A275A-6DF5-4638-B1B0-BE27AFE9CDE7}" type="datetimeFigureOut">
              <a:rPr lang="en-GB"/>
              <a:pPr>
                <a:defRPr/>
              </a:pPr>
              <a:t>11/11/2019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1F9B67-EA25-43D9-89E1-1F94F09CA64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EECBD-362E-465D-AF50-08531E4EBB15}" type="datetimeFigureOut">
              <a:rPr lang="en-GB"/>
              <a:pPr>
                <a:defRPr/>
              </a:pPr>
              <a:t>11/11/2019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250D8A-E9B0-495E-B358-06206559F72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EA5323-01EF-4238-96ED-EC5AEFFCC427}" type="datetimeFigureOut">
              <a:rPr lang="en-GB"/>
              <a:pPr>
                <a:defRPr/>
              </a:pPr>
              <a:t>11/11/2019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177709-5C26-435D-A824-FD409C5753D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8D7959-560C-4C05-88F8-3D18569A5D50}" type="datetimeFigureOut">
              <a:rPr lang="en-GB"/>
              <a:pPr>
                <a:defRPr/>
              </a:pPr>
              <a:t>11/11/2019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11D5D6-9426-45FA-AADB-CCAB77890F3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DA2D92-0AA3-48ED-9963-421299501920}" type="datetimeFigureOut">
              <a:rPr lang="en-GB"/>
              <a:pPr>
                <a:defRPr/>
              </a:pPr>
              <a:t>11/11/2019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861E2-9A19-4FF2-8AE1-9FA6F9CE3D5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0"/>
            <a:ext cx="7772400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  <a:endParaRPr lang="en-GB" dirty="0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7236296" y="6525344"/>
            <a:ext cx="1892826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dirty="0" smtClean="0">
                <a:latin typeface="+mn-lt"/>
              </a:rPr>
              <a:t>©Festivals Edinburgh 2019</a:t>
            </a:r>
          </a:p>
        </p:txBody>
      </p:sp>
      <p:pic>
        <p:nvPicPr>
          <p:cNvPr id="9" name="Picture 8" descr="C:\Users\James.Mcveigh\SharePoint\Team Site - Resource Library\Logos\FE-EF logos\Edinburgh Festivals Logos\2014 - new EFcity logos\EF_logo_CITY.com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274" y="110911"/>
            <a:ext cx="1449929" cy="437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47" y="6510551"/>
            <a:ext cx="6378709" cy="337200"/>
          </a:xfrm>
          <a:prstGeom prst="rect">
            <a:avLst/>
          </a:prstGeom>
        </p:spPr>
      </p:pic>
      <p:cxnSp>
        <p:nvCxnSpPr>
          <p:cNvPr id="3" name="Straight Connector 2"/>
          <p:cNvCxnSpPr/>
          <p:nvPr userDrawn="1"/>
        </p:nvCxnSpPr>
        <p:spPr>
          <a:xfrm>
            <a:off x="107504" y="6510551"/>
            <a:ext cx="8911699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9" r:id="rId2"/>
    <p:sldLayoutId id="2147483811" r:id="rId3"/>
    <p:sldLayoutId id="2147483820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dinburgh.gov.uk/councillors/63/derek_howie" TargetMode="External"/><Relationship Id="rId13" Type="http://schemas.openxmlformats.org/officeDocument/2006/relationships/image" Target="../media/image15.jpeg"/><Relationship Id="rId18" Type="http://schemas.openxmlformats.org/officeDocument/2006/relationships/hyperlink" Target="http://www.edinburgh.gov.uk/councillors/77/phil_doggart" TargetMode="External"/><Relationship Id="rId3" Type="http://schemas.openxmlformats.org/officeDocument/2006/relationships/hyperlink" Target="http://www.edinburgh.gov.uk/councillors/90/alison_dickie" TargetMode="External"/><Relationship Id="rId21" Type="http://schemas.openxmlformats.org/officeDocument/2006/relationships/hyperlink" Target="http://www.edinburgh.gov.uk/councillors/19/hal_osler" TargetMode="External"/><Relationship Id="rId7" Type="http://schemas.openxmlformats.org/officeDocument/2006/relationships/hyperlink" Target="http://www.edinburgh.gov.uk/councillors/86/joan_griffiths" TargetMode="External"/><Relationship Id="rId12" Type="http://schemas.openxmlformats.org/officeDocument/2006/relationships/hyperlink" Target="http://www.edinburgh.gov.uk/councillors/96/louise_young" TargetMode="External"/><Relationship Id="rId17" Type="http://schemas.openxmlformats.org/officeDocument/2006/relationships/hyperlink" Target="http://www.edinburgh.gov.uk/councillors/87/ian_campbell" TargetMode="External"/><Relationship Id="rId2" Type="http://schemas.openxmlformats.org/officeDocument/2006/relationships/hyperlink" Target="http://www.edinburgh.gov.uk/councillors/55/ian_perry" TargetMode="External"/><Relationship Id="rId16" Type="http://schemas.openxmlformats.org/officeDocument/2006/relationships/hyperlink" Target="http://www.edinburgh.gov.uk/councillors/70/mark_brown" TargetMode="External"/><Relationship Id="rId20" Type="http://schemas.openxmlformats.org/officeDocument/2006/relationships/hyperlink" Target="http://www.edinburgh.gov.uk/councillors/73/max_mitchell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edinburgh.gov.uk/councillors/91/mary_campbell" TargetMode="External"/><Relationship Id="rId11" Type="http://schemas.openxmlformats.org/officeDocument/2006/relationships/hyperlink" Target="http://www.edinburgh.gov.uk/councillors/98/susan_webber" TargetMode="External"/><Relationship Id="rId5" Type="http://schemas.openxmlformats.org/officeDocument/2006/relationships/hyperlink" Target="http://www.edinburgh.gov.uk/councillors/53/steve_burgess" TargetMode="External"/><Relationship Id="rId15" Type="http://schemas.openxmlformats.org/officeDocument/2006/relationships/hyperlink" Target="http://www.edinburgh.gov.uk/councillors/43/amy_mcneese-mechan" TargetMode="External"/><Relationship Id="rId23" Type="http://schemas.openxmlformats.org/officeDocument/2006/relationships/hyperlink" Target="http://www.edinburgh.gov.uk/councillors/99/alex_staniforth" TargetMode="External"/><Relationship Id="rId10" Type="http://schemas.openxmlformats.org/officeDocument/2006/relationships/hyperlink" Target="http://www.edinburgh.gov.uk/councillors/32/jason_rust" TargetMode="External"/><Relationship Id="rId19" Type="http://schemas.openxmlformats.org/officeDocument/2006/relationships/hyperlink" Target="http://www.edinburgh.gov.uk/councillors/82/karen_doran" TargetMode="External"/><Relationship Id="rId4" Type="http://schemas.openxmlformats.org/officeDocument/2006/relationships/hyperlink" Target="http://www.edinburgh.gov.uk/councillors/15/eleanor_bird" TargetMode="External"/><Relationship Id="rId9" Type="http://schemas.openxmlformats.org/officeDocument/2006/relationships/hyperlink" Target="http://www.edinburgh.gov.uk/councillors/100/callum_laidlaw" TargetMode="External"/><Relationship Id="rId14" Type="http://schemas.openxmlformats.org/officeDocument/2006/relationships/hyperlink" Target="http://www.edinburgh.gov.uk/councillors/29/donald_wilson" TargetMode="External"/><Relationship Id="rId22" Type="http://schemas.openxmlformats.org/officeDocument/2006/relationships/hyperlink" Target="http://www.edinburgh.gov.uk/councillors/83/susan_rae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rliament.scot/msps/currentmsps/joan-mcalpine-msp.aspx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parliament.scot/msps/currentmsps/gordon-lindhurst-msp.aspx" TargetMode="External"/><Relationship Id="rId4" Type="http://schemas.openxmlformats.org/officeDocument/2006/relationships/image" Target="../media/image25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mailto:lothar.bisky@europarl.europa.eu" TargetMode="External"/><Relationship Id="rId13" Type="http://schemas.openxmlformats.org/officeDocument/2006/relationships/hyperlink" Target="mailto:jean-marie.cavada@europarl.europa.eu" TargetMode="External"/><Relationship Id="rId18" Type="http://schemas.openxmlformats.org/officeDocument/2006/relationships/hyperlink" Target="mailto:petra.kammerevert@europarl.europa.eu" TargetMode="External"/><Relationship Id="rId26" Type="http://schemas.openxmlformats.org/officeDocument/2006/relationships/hyperlink" Target="mailto:marietje.schaake@europarl.europa.eu" TargetMode="External"/><Relationship Id="rId3" Type="http://schemas.openxmlformats.org/officeDocument/2006/relationships/hyperlink" Target="mailto:xavier.troussard@ec.europa.eu" TargetMode="External"/><Relationship Id="rId21" Type="http://schemas.openxmlformats.org/officeDocument/2006/relationships/hyperlink" Target="mailto:marekhenryk.migalski@europarl.europa.eu" TargetMode="External"/><Relationship Id="rId34" Type="http://schemas.openxmlformats.org/officeDocument/2006/relationships/hyperlink" Target="mailto:sabine.verheyen@europarl.europa.eu" TargetMode="External"/><Relationship Id="rId7" Type="http://schemas.openxmlformats.org/officeDocument/2006/relationships/hyperlink" Target="mailto:lorenzo.fontana@europarl.europa.eu" TargetMode="External"/><Relationship Id="rId12" Type="http://schemas.openxmlformats.org/officeDocument/2006/relationships/hyperlink" Target="mailto:piotr.borys@europarl.europa.eu" TargetMode="External"/><Relationship Id="rId17" Type="http://schemas.openxmlformats.org/officeDocument/2006/relationships/hyperlink" Target="mailto:catalin-sorin.ivan@europarl.europa.eu" TargetMode="External"/><Relationship Id="rId25" Type="http://schemas.openxmlformats.org/officeDocument/2006/relationships/hyperlink" Target="mailto:marie-therese.sanchez-schmid@europarl.europa.eu" TargetMode="External"/><Relationship Id="rId33" Type="http://schemas.openxmlformats.org/officeDocument/2006/relationships/hyperlink" Target="mailto:marie-christine.vergiat@europarl.europa.eu" TargetMode="External"/><Relationship Id="rId2" Type="http://schemas.openxmlformats.org/officeDocument/2006/relationships/hyperlink" Target="mailto:jan.truszczynski@ec.europa.eu" TargetMode="External"/><Relationship Id="rId16" Type="http://schemas.openxmlformats.org/officeDocument/2006/relationships/hyperlink" Target="mailto:mary.honeyball@europarl.europa.eu" TargetMode="External"/><Relationship Id="rId20" Type="http://schemas.openxmlformats.org/officeDocument/2006/relationships/hyperlink" Target="mailto:emilio.menendezdelvalle@europarl.europa.eu" TargetMode="External"/><Relationship Id="rId29" Type="http://schemas.openxmlformats.org/officeDocument/2006/relationships/hyperlink" Target="mailto:hannu.takkula@europarl.europa.eu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helga.truepel@europarl.europa.eu" TargetMode="External"/><Relationship Id="rId11" Type="http://schemas.openxmlformats.org/officeDocument/2006/relationships/hyperlink" Target="mailto:malika.benarab-attou@europarl.europa.eu" TargetMode="External"/><Relationship Id="rId24" Type="http://schemas.openxmlformats.org/officeDocument/2006/relationships/hyperlink" Target="mailto:gianni.pittella@europarl.europa.eu" TargetMode="External"/><Relationship Id="rId32" Type="http://schemas.openxmlformats.org/officeDocument/2006/relationships/hyperlink" Target="mailto:gianni.vattimo@europarl.europa.eu" TargetMode="External"/><Relationship Id="rId5" Type="http://schemas.openxmlformats.org/officeDocument/2006/relationships/hyperlink" Target="http://www.europarl.europa.eu/meps/en/96756" TargetMode="External"/><Relationship Id="rId15" Type="http://schemas.openxmlformats.org/officeDocument/2006/relationships/hyperlink" Target="mailto:santiago.fisasayxela@europarl.europa.eu" TargetMode="External"/><Relationship Id="rId23" Type="http://schemas.openxmlformats.org/officeDocument/2006/relationships/hyperlink" Target="mailto:chrysoula.paliadeli@europarl.europa.eu" TargetMode="External"/><Relationship Id="rId28" Type="http://schemas.openxmlformats.org/officeDocument/2006/relationships/hyperlink" Target="mailto:emilstefanov.stoyanov@europarl.europa.eu" TargetMode="External"/><Relationship Id="rId36" Type="http://schemas.openxmlformats.org/officeDocument/2006/relationships/image" Target="../media/image27.jpeg"/><Relationship Id="rId10" Type="http://schemas.openxmlformats.org/officeDocument/2006/relationships/hyperlink" Target="mailto:zoltan.bago@europarl.europa.eu" TargetMode="External"/><Relationship Id="rId19" Type="http://schemas.openxmlformats.org/officeDocument/2006/relationships/hyperlink" Target="mailto:emma.mcclarkin@europarl.europa.eu" TargetMode="External"/><Relationship Id="rId31" Type="http://schemas.openxmlformats.org/officeDocument/2006/relationships/hyperlink" Target="mailto:tudorcorneliu.vadim@europarl.europa.eu" TargetMode="External"/><Relationship Id="rId4" Type="http://schemas.openxmlformats.org/officeDocument/2006/relationships/hyperlink" Target="mailto:androulla.vassiliou@ec.europa.eu" TargetMode="External"/><Relationship Id="rId9" Type="http://schemas.openxmlformats.org/officeDocument/2006/relationships/hyperlink" Target="mailto:morten.lokkegaard@europarl.europa.eu" TargetMode="External"/><Relationship Id="rId14" Type="http://schemas.openxmlformats.org/officeDocument/2006/relationships/hyperlink" Target="mailto:silvia.costa@europarl.europa.eu" TargetMode="External"/><Relationship Id="rId22" Type="http://schemas.openxmlformats.org/officeDocument/2006/relationships/hyperlink" Target="mailto:katarina.nevedalova@europarl.europa.eu" TargetMode="External"/><Relationship Id="rId27" Type="http://schemas.openxmlformats.org/officeDocument/2006/relationships/hyperlink" Target="mailto:marco.scurria@europarl.europa.eu" TargetMode="External"/><Relationship Id="rId30" Type="http://schemas.openxmlformats.org/officeDocument/2006/relationships/hyperlink" Target="mailto:laszlo.tokes@europarl.europa.eu" TargetMode="External"/><Relationship Id="rId35" Type="http://schemas.openxmlformats.org/officeDocument/2006/relationships/hyperlink" Target="mailto:milan.zver@europarl.europa.eu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3774839"/>
              </p:ext>
            </p:extLst>
          </p:nvPr>
        </p:nvGraphicFramePr>
        <p:xfrm>
          <a:off x="1043608" y="692696"/>
          <a:ext cx="6840760" cy="55446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10"/>
          <p:cNvSpPr>
            <a:spLocks noGrp="1"/>
          </p:cNvSpPr>
          <p:nvPr>
            <p:ph type="title"/>
          </p:nvPr>
        </p:nvSpPr>
        <p:spPr>
          <a:xfrm>
            <a:off x="251520" y="-171400"/>
            <a:ext cx="8229600" cy="1143000"/>
          </a:xfrm>
        </p:spPr>
        <p:txBody>
          <a:bodyPr/>
          <a:lstStyle/>
          <a:p>
            <a:pPr algn="l"/>
            <a:r>
              <a:rPr lang="en-GB" b="1" dirty="0" smtClean="0"/>
              <a:t>Stakeholder Engagement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29306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3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val 24"/>
          <p:cNvSpPr/>
          <p:nvPr/>
        </p:nvSpPr>
        <p:spPr>
          <a:xfrm>
            <a:off x="1329771" y="2930701"/>
            <a:ext cx="1584176" cy="9361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Audiences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2740247" y="1776824"/>
            <a:ext cx="1656184" cy="9361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Our City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4860032" y="1772816"/>
            <a:ext cx="1584176" cy="9361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Reputation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6156176" y="2875815"/>
            <a:ext cx="1584176" cy="9361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Policy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29" name="Oval 28"/>
          <p:cNvSpPr/>
          <p:nvPr/>
        </p:nvSpPr>
        <p:spPr>
          <a:xfrm>
            <a:off x="2302813" y="4134317"/>
            <a:ext cx="1584176" cy="9361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Investment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3887967" y="4869881"/>
            <a:ext cx="1584176" cy="9361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Research &amp; Intelligence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5472143" y="3992537"/>
            <a:ext cx="1584176" cy="9361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Capacity</a:t>
            </a:r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12" name="Picture 12" descr="SGstacked_Col_pri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988" y="2924944"/>
            <a:ext cx="1477099" cy="1490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Oval 12"/>
          <p:cNvSpPr/>
          <p:nvPr/>
        </p:nvSpPr>
        <p:spPr>
          <a:xfrm>
            <a:off x="3579678" y="5525234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TH 2</a:t>
            </a:r>
            <a:endParaRPr lang="en-GB" sz="1200" dirty="0"/>
          </a:p>
        </p:txBody>
      </p:sp>
      <p:sp>
        <p:nvSpPr>
          <p:cNvPr id="15" name="Oval 14"/>
          <p:cNvSpPr/>
          <p:nvPr/>
        </p:nvSpPr>
        <p:spPr>
          <a:xfrm>
            <a:off x="682189" y="3105812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Focus Years</a:t>
            </a:r>
            <a:endParaRPr lang="en-GB" sz="1200" dirty="0"/>
          </a:p>
        </p:txBody>
      </p:sp>
      <p:sp>
        <p:nvSpPr>
          <p:cNvPr id="16" name="Oval 15"/>
          <p:cNvSpPr/>
          <p:nvPr/>
        </p:nvSpPr>
        <p:spPr>
          <a:xfrm>
            <a:off x="2555777" y="1102602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Festival Forum</a:t>
            </a:r>
            <a:endParaRPr lang="en-GB" sz="1200" dirty="0"/>
          </a:p>
        </p:txBody>
      </p:sp>
      <p:sp>
        <p:nvSpPr>
          <p:cNvPr id="17" name="Oval 16"/>
          <p:cNvSpPr/>
          <p:nvPr/>
        </p:nvSpPr>
        <p:spPr>
          <a:xfrm>
            <a:off x="5114951" y="1012168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Image</a:t>
            </a:r>
            <a:endParaRPr lang="en-GB" sz="1200" dirty="0"/>
          </a:p>
        </p:txBody>
      </p:sp>
      <p:sp>
        <p:nvSpPr>
          <p:cNvPr id="18" name="Oval 17"/>
          <p:cNvSpPr/>
          <p:nvPr/>
        </p:nvSpPr>
        <p:spPr>
          <a:xfrm>
            <a:off x="3459547" y="1108796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City policies and investment</a:t>
            </a:r>
            <a:endParaRPr lang="en-GB" sz="1200" dirty="0"/>
          </a:p>
        </p:txBody>
      </p:sp>
      <p:sp>
        <p:nvSpPr>
          <p:cNvPr id="19" name="Oval 18"/>
          <p:cNvSpPr/>
          <p:nvPr/>
        </p:nvSpPr>
        <p:spPr>
          <a:xfrm>
            <a:off x="1725727" y="4017708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 smtClean="0"/>
              <a:t>Broader Funding priorities</a:t>
            </a:r>
            <a:endParaRPr lang="en-GB" sz="1000" dirty="0"/>
          </a:p>
        </p:txBody>
      </p:sp>
      <p:sp>
        <p:nvSpPr>
          <p:cNvPr id="20" name="Oval 19"/>
          <p:cNvSpPr/>
          <p:nvPr/>
        </p:nvSpPr>
        <p:spPr>
          <a:xfrm>
            <a:off x="1229578" y="4757259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 smtClean="0"/>
              <a:t>Among agencies CS, VS, ES, SDI</a:t>
            </a:r>
            <a:endParaRPr lang="en-GB" sz="1000" dirty="0"/>
          </a:p>
        </p:txBody>
      </p:sp>
      <p:sp>
        <p:nvSpPr>
          <p:cNvPr id="21" name="Oval 20"/>
          <p:cNvSpPr/>
          <p:nvPr/>
        </p:nvSpPr>
        <p:spPr>
          <a:xfrm>
            <a:off x="2644830" y="4889802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 smtClean="0"/>
              <a:t>EXPO</a:t>
            </a:r>
            <a:endParaRPr lang="en-GB" sz="1000" dirty="0"/>
          </a:p>
        </p:txBody>
      </p:sp>
      <p:sp>
        <p:nvSpPr>
          <p:cNvPr id="22" name="Oval 21"/>
          <p:cNvSpPr/>
          <p:nvPr/>
        </p:nvSpPr>
        <p:spPr>
          <a:xfrm>
            <a:off x="6388654" y="4641207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Skills </a:t>
            </a:r>
            <a:endParaRPr lang="en-GB" sz="1200" dirty="0"/>
          </a:p>
        </p:txBody>
      </p:sp>
      <p:sp>
        <p:nvSpPr>
          <p:cNvPr id="23" name="Oval 22"/>
          <p:cNvSpPr/>
          <p:nvPr/>
        </p:nvSpPr>
        <p:spPr>
          <a:xfrm>
            <a:off x="4527637" y="5739389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Impact Study</a:t>
            </a:r>
            <a:endParaRPr lang="en-GB" sz="1200" dirty="0"/>
          </a:p>
        </p:txBody>
      </p:sp>
      <p:sp>
        <p:nvSpPr>
          <p:cNvPr id="24" name="Oval 23"/>
          <p:cNvSpPr/>
          <p:nvPr/>
        </p:nvSpPr>
        <p:spPr>
          <a:xfrm>
            <a:off x="5336468" y="5349958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Other evaluations</a:t>
            </a:r>
            <a:endParaRPr lang="en-GB" sz="1200" dirty="0"/>
          </a:p>
        </p:txBody>
      </p:sp>
      <p:sp>
        <p:nvSpPr>
          <p:cNvPr id="32" name="Oval 31"/>
          <p:cNvSpPr/>
          <p:nvPr/>
        </p:nvSpPr>
        <p:spPr>
          <a:xfrm>
            <a:off x="6439757" y="2097151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Making the Case</a:t>
            </a:r>
            <a:endParaRPr lang="en-GB" sz="1200" dirty="0"/>
          </a:p>
        </p:txBody>
      </p:sp>
      <p:sp>
        <p:nvSpPr>
          <p:cNvPr id="34" name="Oval 33"/>
          <p:cNvSpPr/>
          <p:nvPr/>
        </p:nvSpPr>
        <p:spPr>
          <a:xfrm>
            <a:off x="7272300" y="2432983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Culture &amp; External Affairs</a:t>
            </a:r>
            <a:endParaRPr lang="en-GB" sz="1200" dirty="0"/>
          </a:p>
        </p:txBody>
      </p:sp>
      <p:sp>
        <p:nvSpPr>
          <p:cNvPr id="35" name="Oval 34"/>
          <p:cNvSpPr/>
          <p:nvPr/>
        </p:nvSpPr>
        <p:spPr>
          <a:xfrm>
            <a:off x="7107222" y="3290459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Other Policy Areas</a:t>
            </a:r>
            <a:endParaRPr lang="en-GB" sz="1200" dirty="0"/>
          </a:p>
        </p:txBody>
      </p:sp>
      <p:sp>
        <p:nvSpPr>
          <p:cNvPr id="36" name="Title 10"/>
          <p:cNvSpPr>
            <a:spLocks noGrp="1"/>
          </p:cNvSpPr>
          <p:nvPr>
            <p:ph type="title"/>
          </p:nvPr>
        </p:nvSpPr>
        <p:spPr>
          <a:xfrm>
            <a:off x="457200" y="0"/>
            <a:ext cx="7772400" cy="692696"/>
          </a:xfrm>
        </p:spPr>
        <p:txBody>
          <a:bodyPr/>
          <a:lstStyle/>
          <a:p>
            <a:pPr algn="l"/>
            <a:r>
              <a:rPr lang="en-GB" b="1" dirty="0" smtClean="0"/>
              <a:t>What Organisations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531073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val 24"/>
          <p:cNvSpPr/>
          <p:nvPr/>
        </p:nvSpPr>
        <p:spPr>
          <a:xfrm>
            <a:off x="1329771" y="2930701"/>
            <a:ext cx="1584176" cy="9361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Audiences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2740247" y="1776824"/>
            <a:ext cx="1656184" cy="9361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Our City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4860032" y="1772816"/>
            <a:ext cx="1584176" cy="9361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Reputation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6156176" y="2875815"/>
            <a:ext cx="1584176" cy="9361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Policy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29" name="Oval 28"/>
          <p:cNvSpPr/>
          <p:nvPr/>
        </p:nvSpPr>
        <p:spPr>
          <a:xfrm>
            <a:off x="2302813" y="4134317"/>
            <a:ext cx="1584176" cy="9361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Investment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3887967" y="4869881"/>
            <a:ext cx="1584176" cy="9361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Research &amp; Intelligence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5472143" y="3992537"/>
            <a:ext cx="1584176" cy="9361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Capacity</a:t>
            </a:r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12" name="Picture 11" descr="se_logo_4co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22994" y="2954685"/>
            <a:ext cx="1624135" cy="1187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Oval 13"/>
          <p:cNvSpPr/>
          <p:nvPr/>
        </p:nvSpPr>
        <p:spPr>
          <a:xfrm>
            <a:off x="4279770" y="5603773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Impact Study</a:t>
            </a:r>
            <a:endParaRPr lang="en-GB" sz="1200" dirty="0"/>
          </a:p>
        </p:txBody>
      </p:sp>
      <p:sp>
        <p:nvSpPr>
          <p:cNvPr id="15" name="Oval 14"/>
          <p:cNvSpPr/>
          <p:nvPr/>
        </p:nvSpPr>
        <p:spPr>
          <a:xfrm>
            <a:off x="2672776" y="4898047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SDI</a:t>
            </a:r>
            <a:endParaRPr lang="en-GB" sz="1200" dirty="0"/>
          </a:p>
        </p:txBody>
      </p:sp>
      <p:sp>
        <p:nvSpPr>
          <p:cNvPr id="16" name="Oval 15"/>
          <p:cNvSpPr/>
          <p:nvPr/>
        </p:nvSpPr>
        <p:spPr>
          <a:xfrm>
            <a:off x="3206885" y="960713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Festival Forum</a:t>
            </a:r>
            <a:endParaRPr lang="en-GB" sz="1200" dirty="0"/>
          </a:p>
        </p:txBody>
      </p:sp>
      <p:sp>
        <p:nvSpPr>
          <p:cNvPr id="17" name="Oval 16"/>
          <p:cNvSpPr/>
          <p:nvPr/>
        </p:nvSpPr>
        <p:spPr>
          <a:xfrm>
            <a:off x="651081" y="2644823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Passport</a:t>
            </a:r>
            <a:endParaRPr lang="en-GB" sz="1200" dirty="0"/>
          </a:p>
        </p:txBody>
      </p:sp>
      <p:sp>
        <p:nvSpPr>
          <p:cNvPr id="18" name="Oval 17"/>
          <p:cNvSpPr/>
          <p:nvPr/>
        </p:nvSpPr>
        <p:spPr>
          <a:xfrm>
            <a:off x="1825847" y="1495090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Team Edinburgh</a:t>
            </a:r>
            <a:endParaRPr lang="en-GB" sz="1200" dirty="0"/>
          </a:p>
        </p:txBody>
      </p:sp>
      <p:sp>
        <p:nvSpPr>
          <p:cNvPr id="19" name="Oval 18"/>
          <p:cNvSpPr/>
          <p:nvPr/>
        </p:nvSpPr>
        <p:spPr>
          <a:xfrm>
            <a:off x="3487682" y="5575570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Visitor Survey</a:t>
            </a:r>
            <a:endParaRPr lang="en-GB" sz="1200" dirty="0"/>
          </a:p>
        </p:txBody>
      </p:sp>
      <p:sp>
        <p:nvSpPr>
          <p:cNvPr id="20" name="Oval 19"/>
          <p:cNvSpPr/>
          <p:nvPr/>
        </p:nvSpPr>
        <p:spPr>
          <a:xfrm>
            <a:off x="872576" y="3416034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ETAG</a:t>
            </a:r>
            <a:endParaRPr lang="en-GB" sz="1200" dirty="0"/>
          </a:p>
        </p:txBody>
      </p:sp>
      <p:sp>
        <p:nvSpPr>
          <p:cNvPr id="21" name="Oval 20"/>
          <p:cNvSpPr/>
          <p:nvPr/>
        </p:nvSpPr>
        <p:spPr>
          <a:xfrm>
            <a:off x="1808680" y="4619650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Informatics</a:t>
            </a:r>
            <a:endParaRPr lang="en-GB" sz="1200" dirty="0"/>
          </a:p>
        </p:txBody>
      </p:sp>
      <p:sp>
        <p:nvSpPr>
          <p:cNvPr id="22" name="Title 10"/>
          <p:cNvSpPr>
            <a:spLocks noGrp="1"/>
          </p:cNvSpPr>
          <p:nvPr>
            <p:ph type="title"/>
          </p:nvPr>
        </p:nvSpPr>
        <p:spPr>
          <a:xfrm>
            <a:off x="457200" y="0"/>
            <a:ext cx="7772400" cy="692696"/>
          </a:xfrm>
        </p:spPr>
        <p:txBody>
          <a:bodyPr/>
          <a:lstStyle/>
          <a:p>
            <a:pPr algn="l"/>
            <a:r>
              <a:rPr lang="en-GB" b="1" dirty="0" smtClean="0"/>
              <a:t>What Organisations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84322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val 24"/>
          <p:cNvSpPr/>
          <p:nvPr/>
        </p:nvSpPr>
        <p:spPr>
          <a:xfrm>
            <a:off x="1329771" y="2930701"/>
            <a:ext cx="1584176" cy="9361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Audiences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2740247" y="1776824"/>
            <a:ext cx="1656184" cy="9361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Our City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4860032" y="1772816"/>
            <a:ext cx="1584176" cy="9361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Reputation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6156176" y="2875815"/>
            <a:ext cx="1584176" cy="9361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Policy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29" name="Oval 28"/>
          <p:cNvSpPr/>
          <p:nvPr/>
        </p:nvSpPr>
        <p:spPr>
          <a:xfrm>
            <a:off x="2302813" y="4134317"/>
            <a:ext cx="1584176" cy="9361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Investment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3887967" y="4869881"/>
            <a:ext cx="1584176" cy="9361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Research &amp; Intelligence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5472143" y="3992537"/>
            <a:ext cx="1584176" cy="9361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Capacity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41" name="Oval 40"/>
          <p:cNvSpPr/>
          <p:nvPr/>
        </p:nvSpPr>
        <p:spPr>
          <a:xfrm>
            <a:off x="6709589" y="4348183"/>
            <a:ext cx="1190046" cy="10433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 smtClean="0"/>
              <a:t>Knowledge Market</a:t>
            </a:r>
            <a:endParaRPr lang="en-GB" sz="1000" dirty="0"/>
          </a:p>
        </p:txBody>
      </p:sp>
      <p:pic>
        <p:nvPicPr>
          <p:cNvPr id="12" name="Picture 14" descr="Creative_Scotland_b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989" y="3179399"/>
            <a:ext cx="1336861" cy="88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Oval 12"/>
          <p:cNvSpPr/>
          <p:nvPr/>
        </p:nvSpPr>
        <p:spPr>
          <a:xfrm>
            <a:off x="3977052" y="5678563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Impact Study</a:t>
            </a:r>
            <a:endParaRPr lang="en-GB" sz="1200" dirty="0"/>
          </a:p>
        </p:txBody>
      </p:sp>
      <p:sp>
        <p:nvSpPr>
          <p:cNvPr id="14" name="Oval 13"/>
          <p:cNvSpPr/>
          <p:nvPr/>
        </p:nvSpPr>
        <p:spPr>
          <a:xfrm>
            <a:off x="2103373" y="1322389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Festival Forum</a:t>
            </a:r>
            <a:endParaRPr lang="en-GB" sz="1200" dirty="0"/>
          </a:p>
        </p:txBody>
      </p:sp>
      <p:sp>
        <p:nvSpPr>
          <p:cNvPr id="15" name="Oval 14"/>
          <p:cNvSpPr/>
          <p:nvPr/>
        </p:nvSpPr>
        <p:spPr>
          <a:xfrm>
            <a:off x="4913156" y="1115976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" dirty="0" smtClean="0"/>
              <a:t>Knowledge Brand</a:t>
            </a:r>
            <a:endParaRPr lang="en-GB" sz="800" dirty="0"/>
          </a:p>
        </p:txBody>
      </p:sp>
      <p:sp>
        <p:nvSpPr>
          <p:cNvPr id="16" name="Oval 15"/>
          <p:cNvSpPr/>
          <p:nvPr/>
        </p:nvSpPr>
        <p:spPr>
          <a:xfrm>
            <a:off x="5868135" y="1351216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 smtClean="0"/>
              <a:t>Momentum</a:t>
            </a:r>
            <a:endParaRPr lang="en-GB" sz="1000" dirty="0"/>
          </a:p>
        </p:txBody>
      </p:sp>
      <p:sp>
        <p:nvSpPr>
          <p:cNvPr id="17" name="Oval 16"/>
          <p:cNvSpPr/>
          <p:nvPr/>
        </p:nvSpPr>
        <p:spPr>
          <a:xfrm>
            <a:off x="1547664" y="4134317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Digital</a:t>
            </a:r>
            <a:endParaRPr lang="en-GB" sz="1200" dirty="0"/>
          </a:p>
        </p:txBody>
      </p:sp>
      <p:sp>
        <p:nvSpPr>
          <p:cNvPr id="18" name="Oval 17"/>
          <p:cNvSpPr/>
          <p:nvPr/>
        </p:nvSpPr>
        <p:spPr>
          <a:xfrm>
            <a:off x="1365731" y="4977173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2016-18</a:t>
            </a:r>
            <a:endParaRPr lang="en-GB" sz="1200" dirty="0"/>
          </a:p>
        </p:txBody>
      </p:sp>
      <p:sp>
        <p:nvSpPr>
          <p:cNvPr id="19" name="Oval 18"/>
          <p:cNvSpPr/>
          <p:nvPr/>
        </p:nvSpPr>
        <p:spPr>
          <a:xfrm>
            <a:off x="1924750" y="5712737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Making the case</a:t>
            </a:r>
            <a:endParaRPr lang="en-GB" sz="1200" dirty="0"/>
          </a:p>
        </p:txBody>
      </p:sp>
      <p:sp>
        <p:nvSpPr>
          <p:cNvPr id="20" name="Oval 19"/>
          <p:cNvSpPr/>
          <p:nvPr/>
        </p:nvSpPr>
        <p:spPr>
          <a:xfrm>
            <a:off x="4860075" y="5475594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TH 2</a:t>
            </a:r>
            <a:endParaRPr lang="en-GB" sz="1200" dirty="0"/>
          </a:p>
        </p:txBody>
      </p:sp>
      <p:sp>
        <p:nvSpPr>
          <p:cNvPr id="21" name="Oval 20"/>
          <p:cNvSpPr/>
          <p:nvPr/>
        </p:nvSpPr>
        <p:spPr>
          <a:xfrm>
            <a:off x="2336730" y="4869881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Momentum</a:t>
            </a:r>
            <a:endParaRPr lang="en-GB" sz="1200" dirty="0"/>
          </a:p>
        </p:txBody>
      </p:sp>
      <p:sp>
        <p:nvSpPr>
          <p:cNvPr id="22" name="Oval 21"/>
          <p:cNvSpPr/>
          <p:nvPr/>
        </p:nvSpPr>
        <p:spPr>
          <a:xfrm>
            <a:off x="7053995" y="2187586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Digital</a:t>
            </a:r>
            <a:endParaRPr lang="en-GB" sz="1200" dirty="0"/>
          </a:p>
        </p:txBody>
      </p:sp>
      <p:sp>
        <p:nvSpPr>
          <p:cNvPr id="23" name="Title 10"/>
          <p:cNvSpPr>
            <a:spLocks noGrp="1"/>
          </p:cNvSpPr>
          <p:nvPr>
            <p:ph type="title"/>
          </p:nvPr>
        </p:nvSpPr>
        <p:spPr>
          <a:xfrm>
            <a:off x="457200" y="0"/>
            <a:ext cx="7772400" cy="692696"/>
          </a:xfrm>
        </p:spPr>
        <p:txBody>
          <a:bodyPr/>
          <a:lstStyle/>
          <a:p>
            <a:pPr algn="l"/>
            <a:r>
              <a:rPr lang="en-GB" b="1" dirty="0" smtClean="0"/>
              <a:t>What Organisations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620488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val 24"/>
          <p:cNvSpPr/>
          <p:nvPr/>
        </p:nvSpPr>
        <p:spPr>
          <a:xfrm>
            <a:off x="1329771" y="2930701"/>
            <a:ext cx="1584176" cy="9361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Audiences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2740247" y="1776824"/>
            <a:ext cx="1656184" cy="9361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Our City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4860032" y="1772816"/>
            <a:ext cx="1584176" cy="9361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Reputation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6156176" y="2875815"/>
            <a:ext cx="1584176" cy="9361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Policy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29" name="Oval 28"/>
          <p:cNvSpPr/>
          <p:nvPr/>
        </p:nvSpPr>
        <p:spPr>
          <a:xfrm>
            <a:off x="2302813" y="4134317"/>
            <a:ext cx="1584176" cy="9361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Investment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3887967" y="4869881"/>
            <a:ext cx="1584176" cy="9361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Research &amp; Intelligence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5472143" y="3992537"/>
            <a:ext cx="1584176" cy="9361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Capacity</a:t>
            </a:r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12" name="Picture 13" descr="ES_id_block_KEYLINE 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41300" y="3139324"/>
            <a:ext cx="2587523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Oval 12"/>
          <p:cNvSpPr/>
          <p:nvPr/>
        </p:nvSpPr>
        <p:spPr>
          <a:xfrm>
            <a:off x="4535061" y="5605445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Impact Study</a:t>
            </a:r>
            <a:endParaRPr lang="en-GB" sz="1200" dirty="0"/>
          </a:p>
        </p:txBody>
      </p:sp>
      <p:sp>
        <p:nvSpPr>
          <p:cNvPr id="14" name="Oval 13"/>
          <p:cNvSpPr/>
          <p:nvPr/>
        </p:nvSpPr>
        <p:spPr>
          <a:xfrm>
            <a:off x="3363923" y="1012168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Festival Forum</a:t>
            </a:r>
            <a:endParaRPr lang="en-GB" sz="1200" dirty="0"/>
          </a:p>
        </p:txBody>
      </p:sp>
      <p:sp>
        <p:nvSpPr>
          <p:cNvPr id="15" name="Oval 14"/>
          <p:cNvSpPr/>
          <p:nvPr/>
        </p:nvSpPr>
        <p:spPr>
          <a:xfrm>
            <a:off x="803453" y="2409945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Broad Cast</a:t>
            </a:r>
            <a:endParaRPr lang="en-GB" sz="1200" dirty="0"/>
          </a:p>
        </p:txBody>
      </p:sp>
      <p:sp>
        <p:nvSpPr>
          <p:cNvPr id="16" name="Oval 15"/>
          <p:cNvSpPr/>
          <p:nvPr/>
        </p:nvSpPr>
        <p:spPr>
          <a:xfrm>
            <a:off x="734981" y="3398753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UK Market</a:t>
            </a:r>
            <a:endParaRPr lang="en-GB" sz="1200" dirty="0"/>
          </a:p>
        </p:txBody>
      </p:sp>
      <p:sp>
        <p:nvSpPr>
          <p:cNvPr id="17" name="Oval 16"/>
          <p:cNvSpPr/>
          <p:nvPr/>
        </p:nvSpPr>
        <p:spPr>
          <a:xfrm>
            <a:off x="7272300" y="2424119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The Perfect Stage</a:t>
            </a:r>
            <a:endParaRPr lang="en-GB" sz="1200" dirty="0"/>
          </a:p>
        </p:txBody>
      </p:sp>
      <p:sp>
        <p:nvSpPr>
          <p:cNvPr id="18" name="Oval 17"/>
          <p:cNvSpPr/>
          <p:nvPr/>
        </p:nvSpPr>
        <p:spPr>
          <a:xfrm>
            <a:off x="5508104" y="1062367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err="1" smtClean="0"/>
              <a:t>Knnowledge</a:t>
            </a:r>
            <a:r>
              <a:rPr lang="en-GB" sz="1200" dirty="0" smtClean="0"/>
              <a:t> Brand</a:t>
            </a:r>
            <a:endParaRPr lang="en-GB" sz="1200" dirty="0"/>
          </a:p>
        </p:txBody>
      </p:sp>
      <p:sp>
        <p:nvSpPr>
          <p:cNvPr id="20" name="Oval 19"/>
          <p:cNvSpPr/>
          <p:nvPr/>
        </p:nvSpPr>
        <p:spPr>
          <a:xfrm>
            <a:off x="6941214" y="4063418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Knowledge Market</a:t>
            </a:r>
            <a:endParaRPr lang="en-GB" sz="1200" dirty="0"/>
          </a:p>
        </p:txBody>
      </p:sp>
      <p:sp>
        <p:nvSpPr>
          <p:cNvPr id="21" name="Oval 20"/>
          <p:cNvSpPr/>
          <p:nvPr/>
        </p:nvSpPr>
        <p:spPr>
          <a:xfrm>
            <a:off x="5328127" y="5237663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TH 2</a:t>
            </a:r>
            <a:endParaRPr lang="en-GB" sz="1200" dirty="0"/>
          </a:p>
        </p:txBody>
      </p:sp>
      <p:sp>
        <p:nvSpPr>
          <p:cNvPr id="22" name="Oval 21"/>
          <p:cNvSpPr/>
          <p:nvPr/>
        </p:nvSpPr>
        <p:spPr>
          <a:xfrm>
            <a:off x="1547664" y="4134317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Digital</a:t>
            </a:r>
            <a:endParaRPr lang="en-GB" sz="1200" dirty="0"/>
          </a:p>
        </p:txBody>
      </p:sp>
      <p:sp>
        <p:nvSpPr>
          <p:cNvPr id="23" name="Oval 22"/>
          <p:cNvSpPr/>
          <p:nvPr/>
        </p:nvSpPr>
        <p:spPr>
          <a:xfrm>
            <a:off x="1365731" y="4977173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2016-18</a:t>
            </a:r>
            <a:endParaRPr lang="en-GB" sz="1200" dirty="0"/>
          </a:p>
        </p:txBody>
      </p:sp>
      <p:sp>
        <p:nvSpPr>
          <p:cNvPr id="24" name="Oval 23"/>
          <p:cNvSpPr/>
          <p:nvPr/>
        </p:nvSpPr>
        <p:spPr>
          <a:xfrm>
            <a:off x="1924750" y="5712737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Making the case</a:t>
            </a:r>
            <a:endParaRPr lang="en-GB" sz="1200" dirty="0"/>
          </a:p>
        </p:txBody>
      </p:sp>
      <p:sp>
        <p:nvSpPr>
          <p:cNvPr id="32" name="Oval 31"/>
          <p:cNvSpPr/>
          <p:nvPr/>
        </p:nvSpPr>
        <p:spPr>
          <a:xfrm>
            <a:off x="2336730" y="4869881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Momentum</a:t>
            </a:r>
            <a:endParaRPr lang="en-GB" sz="1200" dirty="0"/>
          </a:p>
        </p:txBody>
      </p:sp>
      <p:sp>
        <p:nvSpPr>
          <p:cNvPr id="34" name="Oval 33"/>
          <p:cNvSpPr/>
          <p:nvPr/>
        </p:nvSpPr>
        <p:spPr>
          <a:xfrm>
            <a:off x="86909" y="2833881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Digital</a:t>
            </a:r>
            <a:endParaRPr lang="en-GB" sz="1200" dirty="0"/>
          </a:p>
        </p:txBody>
      </p:sp>
      <p:sp>
        <p:nvSpPr>
          <p:cNvPr id="35" name="Title 10"/>
          <p:cNvSpPr>
            <a:spLocks noGrp="1"/>
          </p:cNvSpPr>
          <p:nvPr>
            <p:ph type="title"/>
          </p:nvPr>
        </p:nvSpPr>
        <p:spPr>
          <a:xfrm>
            <a:off x="457200" y="0"/>
            <a:ext cx="7772400" cy="692696"/>
          </a:xfrm>
        </p:spPr>
        <p:txBody>
          <a:bodyPr/>
          <a:lstStyle/>
          <a:p>
            <a:pPr algn="l"/>
            <a:r>
              <a:rPr lang="en-GB" b="1" dirty="0" smtClean="0"/>
              <a:t>What Organisations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979813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val 24"/>
          <p:cNvSpPr/>
          <p:nvPr/>
        </p:nvSpPr>
        <p:spPr>
          <a:xfrm>
            <a:off x="1329771" y="2930701"/>
            <a:ext cx="1584176" cy="9361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Audiences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2740247" y="1776824"/>
            <a:ext cx="1656184" cy="9361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Our City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4860032" y="1772816"/>
            <a:ext cx="1584176" cy="9361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Reputation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6156176" y="2875815"/>
            <a:ext cx="1584176" cy="9361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Policy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29" name="Oval 28"/>
          <p:cNvSpPr/>
          <p:nvPr/>
        </p:nvSpPr>
        <p:spPr>
          <a:xfrm>
            <a:off x="2302813" y="4134317"/>
            <a:ext cx="1584176" cy="9361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Investment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3887967" y="4869881"/>
            <a:ext cx="1584176" cy="9361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Research &amp; Intelligence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5472143" y="3992537"/>
            <a:ext cx="1584176" cy="9361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Capacity</a:t>
            </a:r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21" name="Picture 10" descr="Black statutor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3261688"/>
            <a:ext cx="2592287" cy="455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Oval 21"/>
          <p:cNvSpPr/>
          <p:nvPr/>
        </p:nvSpPr>
        <p:spPr>
          <a:xfrm>
            <a:off x="3555669" y="5391579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Impact Study</a:t>
            </a:r>
            <a:endParaRPr lang="en-GB" sz="1200" dirty="0"/>
          </a:p>
        </p:txBody>
      </p:sp>
      <p:sp>
        <p:nvSpPr>
          <p:cNvPr id="32" name="Oval 31"/>
          <p:cNvSpPr/>
          <p:nvPr/>
        </p:nvSpPr>
        <p:spPr>
          <a:xfrm>
            <a:off x="3118807" y="957177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Festival Forum</a:t>
            </a:r>
            <a:endParaRPr lang="en-GB" sz="1200" dirty="0"/>
          </a:p>
        </p:txBody>
      </p:sp>
      <p:sp>
        <p:nvSpPr>
          <p:cNvPr id="37" name="Oval 36"/>
          <p:cNvSpPr/>
          <p:nvPr/>
        </p:nvSpPr>
        <p:spPr>
          <a:xfrm>
            <a:off x="5146198" y="1025540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Image - WLFC</a:t>
            </a:r>
            <a:endParaRPr lang="en-GB" sz="1200" dirty="0"/>
          </a:p>
        </p:txBody>
      </p:sp>
      <p:sp>
        <p:nvSpPr>
          <p:cNvPr id="43" name="Oval 42"/>
          <p:cNvSpPr/>
          <p:nvPr/>
        </p:nvSpPr>
        <p:spPr>
          <a:xfrm>
            <a:off x="717703" y="2325584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Destination</a:t>
            </a:r>
            <a:endParaRPr lang="en-GB" sz="1200" dirty="0"/>
          </a:p>
        </p:txBody>
      </p:sp>
      <p:sp>
        <p:nvSpPr>
          <p:cNvPr id="44" name="Oval 43"/>
          <p:cNvSpPr/>
          <p:nvPr/>
        </p:nvSpPr>
        <p:spPr>
          <a:xfrm>
            <a:off x="1911331" y="1751955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City Dressing</a:t>
            </a:r>
            <a:endParaRPr lang="en-GB" sz="1200" dirty="0"/>
          </a:p>
        </p:txBody>
      </p:sp>
      <p:sp>
        <p:nvSpPr>
          <p:cNvPr id="48" name="Oval 47"/>
          <p:cNvSpPr/>
          <p:nvPr/>
        </p:nvSpPr>
        <p:spPr>
          <a:xfrm>
            <a:off x="2322924" y="1073634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Venues Study</a:t>
            </a:r>
            <a:endParaRPr lang="en-GB" sz="1200" dirty="0"/>
          </a:p>
        </p:txBody>
      </p:sp>
      <p:sp>
        <p:nvSpPr>
          <p:cNvPr id="50" name="Oval 49"/>
          <p:cNvSpPr/>
          <p:nvPr/>
        </p:nvSpPr>
        <p:spPr>
          <a:xfrm>
            <a:off x="7403685" y="2407763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 smtClean="0"/>
              <a:t>Cultural Policy</a:t>
            </a:r>
            <a:endParaRPr lang="en-GB" sz="1100" dirty="0"/>
          </a:p>
        </p:txBody>
      </p:sp>
      <p:sp>
        <p:nvSpPr>
          <p:cNvPr id="20" name="Oval 19"/>
          <p:cNvSpPr/>
          <p:nvPr/>
        </p:nvSpPr>
        <p:spPr>
          <a:xfrm>
            <a:off x="716725" y="3248980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Marketing Edinburgh</a:t>
            </a:r>
            <a:endParaRPr lang="en-GB" sz="1200" dirty="0"/>
          </a:p>
        </p:txBody>
      </p:sp>
      <p:sp>
        <p:nvSpPr>
          <p:cNvPr id="23" name="Oval 22"/>
          <p:cNvSpPr/>
          <p:nvPr/>
        </p:nvSpPr>
        <p:spPr>
          <a:xfrm>
            <a:off x="7272300" y="3248980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 smtClean="0"/>
              <a:t>Other Policy areas</a:t>
            </a:r>
            <a:endParaRPr lang="en-GB" sz="1100" dirty="0"/>
          </a:p>
        </p:txBody>
      </p:sp>
      <p:sp>
        <p:nvSpPr>
          <p:cNvPr id="24" name="Oval 23"/>
          <p:cNvSpPr/>
          <p:nvPr/>
        </p:nvSpPr>
        <p:spPr>
          <a:xfrm>
            <a:off x="6592939" y="2062847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 smtClean="0"/>
              <a:t>Making the Case</a:t>
            </a:r>
            <a:endParaRPr lang="en-GB" sz="1100" dirty="0"/>
          </a:p>
        </p:txBody>
      </p:sp>
      <p:sp>
        <p:nvSpPr>
          <p:cNvPr id="34" name="Oval 33"/>
          <p:cNvSpPr/>
          <p:nvPr/>
        </p:nvSpPr>
        <p:spPr>
          <a:xfrm>
            <a:off x="6717491" y="4320253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 smtClean="0"/>
              <a:t>Knowledge Sharing</a:t>
            </a:r>
            <a:endParaRPr lang="en-GB" sz="1100" dirty="0"/>
          </a:p>
        </p:txBody>
      </p:sp>
      <p:sp>
        <p:nvSpPr>
          <p:cNvPr id="35" name="Oval 34"/>
          <p:cNvSpPr/>
          <p:nvPr/>
        </p:nvSpPr>
        <p:spPr>
          <a:xfrm>
            <a:off x="5116861" y="5314819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TH 2</a:t>
            </a:r>
            <a:endParaRPr lang="en-GB" sz="1200" dirty="0"/>
          </a:p>
        </p:txBody>
      </p:sp>
      <p:sp>
        <p:nvSpPr>
          <p:cNvPr id="36" name="Oval 35"/>
          <p:cNvSpPr/>
          <p:nvPr/>
        </p:nvSpPr>
        <p:spPr>
          <a:xfrm>
            <a:off x="4356019" y="5747225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Other Evaluations</a:t>
            </a:r>
            <a:endParaRPr lang="en-GB" sz="1200" dirty="0"/>
          </a:p>
        </p:txBody>
      </p:sp>
      <p:sp>
        <p:nvSpPr>
          <p:cNvPr id="38" name="Oval 37"/>
          <p:cNvSpPr/>
          <p:nvPr/>
        </p:nvSpPr>
        <p:spPr>
          <a:xfrm>
            <a:off x="1547664" y="4134317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Digital</a:t>
            </a:r>
            <a:endParaRPr lang="en-GB" sz="1200" dirty="0"/>
          </a:p>
        </p:txBody>
      </p:sp>
      <p:sp>
        <p:nvSpPr>
          <p:cNvPr id="39" name="Oval 38"/>
          <p:cNvSpPr/>
          <p:nvPr/>
        </p:nvSpPr>
        <p:spPr>
          <a:xfrm>
            <a:off x="1365731" y="4977173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2016-18</a:t>
            </a:r>
            <a:endParaRPr lang="en-GB" sz="1200" dirty="0"/>
          </a:p>
        </p:txBody>
      </p:sp>
      <p:sp>
        <p:nvSpPr>
          <p:cNvPr id="40" name="Oval 39"/>
          <p:cNvSpPr/>
          <p:nvPr/>
        </p:nvSpPr>
        <p:spPr>
          <a:xfrm>
            <a:off x="1924750" y="5712737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Marketing</a:t>
            </a:r>
            <a:endParaRPr lang="en-GB" sz="1200" dirty="0"/>
          </a:p>
        </p:txBody>
      </p:sp>
      <p:sp>
        <p:nvSpPr>
          <p:cNvPr id="42" name="Oval 41"/>
          <p:cNvSpPr/>
          <p:nvPr/>
        </p:nvSpPr>
        <p:spPr>
          <a:xfrm>
            <a:off x="2336730" y="4869881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Momentum</a:t>
            </a:r>
            <a:endParaRPr lang="en-GB" sz="1200" dirty="0"/>
          </a:p>
        </p:txBody>
      </p:sp>
      <p:sp>
        <p:nvSpPr>
          <p:cNvPr id="45" name="Oval 44"/>
          <p:cNvSpPr/>
          <p:nvPr/>
        </p:nvSpPr>
        <p:spPr>
          <a:xfrm>
            <a:off x="2594625" y="5626803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err="1" smtClean="0"/>
              <a:t>Comm</a:t>
            </a:r>
            <a:r>
              <a:rPr lang="en-GB" sz="1200" dirty="0" smtClean="0"/>
              <a:t> Ed</a:t>
            </a:r>
            <a:endParaRPr lang="en-GB" sz="1200" dirty="0"/>
          </a:p>
        </p:txBody>
      </p:sp>
      <p:sp>
        <p:nvSpPr>
          <p:cNvPr id="47" name="Oval 46"/>
          <p:cNvSpPr/>
          <p:nvPr/>
        </p:nvSpPr>
        <p:spPr>
          <a:xfrm>
            <a:off x="3886989" y="1058625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Team Edinburgh</a:t>
            </a:r>
            <a:endParaRPr lang="en-GB" sz="1200" dirty="0"/>
          </a:p>
        </p:txBody>
      </p:sp>
      <p:sp>
        <p:nvSpPr>
          <p:cNvPr id="49" name="Oval 48"/>
          <p:cNvSpPr/>
          <p:nvPr/>
        </p:nvSpPr>
        <p:spPr>
          <a:xfrm>
            <a:off x="5976156" y="1245825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International ?</a:t>
            </a:r>
            <a:endParaRPr lang="en-GB" sz="1200" dirty="0"/>
          </a:p>
        </p:txBody>
      </p:sp>
      <p:sp>
        <p:nvSpPr>
          <p:cNvPr id="41" name="Title 10"/>
          <p:cNvSpPr>
            <a:spLocks noGrp="1"/>
          </p:cNvSpPr>
          <p:nvPr>
            <p:ph type="title"/>
          </p:nvPr>
        </p:nvSpPr>
        <p:spPr>
          <a:xfrm>
            <a:off x="457200" y="0"/>
            <a:ext cx="7772400" cy="692696"/>
          </a:xfrm>
        </p:spPr>
        <p:txBody>
          <a:bodyPr/>
          <a:lstStyle/>
          <a:p>
            <a:pPr algn="l"/>
            <a:r>
              <a:rPr lang="en-GB" b="1" dirty="0" smtClean="0"/>
              <a:t>What Organisations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51221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val 24"/>
          <p:cNvSpPr/>
          <p:nvPr/>
        </p:nvSpPr>
        <p:spPr>
          <a:xfrm>
            <a:off x="1329771" y="2930701"/>
            <a:ext cx="1584176" cy="9361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Audiences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2740247" y="1776824"/>
            <a:ext cx="1656184" cy="9361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Our City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4860032" y="1772816"/>
            <a:ext cx="1584176" cy="9361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Reputation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6156176" y="2875815"/>
            <a:ext cx="1584176" cy="9361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Policy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29" name="Oval 28"/>
          <p:cNvSpPr/>
          <p:nvPr/>
        </p:nvSpPr>
        <p:spPr>
          <a:xfrm>
            <a:off x="2302813" y="4134317"/>
            <a:ext cx="1584176" cy="9361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Investment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3887967" y="4869881"/>
            <a:ext cx="1584176" cy="9361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Research &amp; Intelligence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5472143" y="3992537"/>
            <a:ext cx="1584176" cy="9361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Capacity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3581373" y="3212976"/>
            <a:ext cx="2053262" cy="600704"/>
          </a:xfrm>
          <a:prstGeom prst="roundRect">
            <a:avLst>
              <a:gd name="adj" fmla="val 10000"/>
            </a:avLst>
          </a:prstGeom>
          <a:blipFill rotWithShape="1">
            <a:blip r:embed="rId2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Oval 11"/>
          <p:cNvSpPr/>
          <p:nvPr/>
        </p:nvSpPr>
        <p:spPr>
          <a:xfrm>
            <a:off x="4212003" y="5605445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Impact Study</a:t>
            </a:r>
            <a:endParaRPr lang="en-GB" sz="1200" dirty="0"/>
          </a:p>
        </p:txBody>
      </p:sp>
      <p:sp>
        <p:nvSpPr>
          <p:cNvPr id="13" name="Oval 12"/>
          <p:cNvSpPr/>
          <p:nvPr/>
        </p:nvSpPr>
        <p:spPr>
          <a:xfrm>
            <a:off x="586761" y="2596405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 smtClean="0"/>
              <a:t>International Opinion Formers</a:t>
            </a:r>
            <a:endParaRPr lang="en-GB" sz="1000" dirty="0"/>
          </a:p>
        </p:txBody>
      </p:sp>
      <p:sp>
        <p:nvSpPr>
          <p:cNvPr id="16" name="Oval 15"/>
          <p:cNvSpPr/>
          <p:nvPr/>
        </p:nvSpPr>
        <p:spPr>
          <a:xfrm>
            <a:off x="6804248" y="4460589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Producers</a:t>
            </a:r>
            <a:endParaRPr lang="en-GB" sz="1200" dirty="0"/>
          </a:p>
        </p:txBody>
      </p:sp>
      <p:sp>
        <p:nvSpPr>
          <p:cNvPr id="17" name="Oval 16"/>
          <p:cNvSpPr/>
          <p:nvPr/>
        </p:nvSpPr>
        <p:spPr>
          <a:xfrm>
            <a:off x="1547664" y="4134317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Years Of……</a:t>
            </a:r>
            <a:endParaRPr lang="en-GB" sz="1200" dirty="0"/>
          </a:p>
        </p:txBody>
      </p:sp>
      <p:sp>
        <p:nvSpPr>
          <p:cNvPr id="18" name="Oval 17"/>
          <p:cNvSpPr/>
          <p:nvPr/>
        </p:nvSpPr>
        <p:spPr>
          <a:xfrm>
            <a:off x="1365731" y="4977173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2016-18</a:t>
            </a:r>
            <a:endParaRPr lang="en-GB" sz="1200" dirty="0"/>
          </a:p>
        </p:txBody>
      </p:sp>
      <p:sp>
        <p:nvSpPr>
          <p:cNvPr id="19" name="Oval 18"/>
          <p:cNvSpPr/>
          <p:nvPr/>
        </p:nvSpPr>
        <p:spPr>
          <a:xfrm>
            <a:off x="1763688" y="5712737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International Working</a:t>
            </a:r>
            <a:endParaRPr lang="en-GB" sz="1200" dirty="0"/>
          </a:p>
        </p:txBody>
      </p:sp>
      <p:sp>
        <p:nvSpPr>
          <p:cNvPr id="20" name="Oval 19"/>
          <p:cNvSpPr/>
          <p:nvPr/>
        </p:nvSpPr>
        <p:spPr>
          <a:xfrm>
            <a:off x="2336730" y="4869881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Momentum</a:t>
            </a:r>
            <a:endParaRPr lang="en-GB" sz="1200" dirty="0"/>
          </a:p>
        </p:txBody>
      </p:sp>
      <p:sp>
        <p:nvSpPr>
          <p:cNvPr id="21" name="Oval 20"/>
          <p:cNvSpPr/>
          <p:nvPr/>
        </p:nvSpPr>
        <p:spPr>
          <a:xfrm>
            <a:off x="2594625" y="5626803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Knowledge</a:t>
            </a:r>
            <a:endParaRPr lang="en-GB" sz="1200" dirty="0"/>
          </a:p>
        </p:txBody>
      </p:sp>
      <p:sp>
        <p:nvSpPr>
          <p:cNvPr id="22" name="Oval 21"/>
          <p:cNvSpPr/>
          <p:nvPr/>
        </p:nvSpPr>
        <p:spPr>
          <a:xfrm>
            <a:off x="5004091" y="5396693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TH 2</a:t>
            </a:r>
            <a:endParaRPr lang="en-GB" sz="1200" dirty="0"/>
          </a:p>
        </p:txBody>
      </p:sp>
      <p:sp>
        <p:nvSpPr>
          <p:cNvPr id="23" name="Oval 22"/>
          <p:cNvSpPr/>
          <p:nvPr/>
        </p:nvSpPr>
        <p:spPr>
          <a:xfrm>
            <a:off x="6875364" y="3805423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Momentum</a:t>
            </a:r>
            <a:endParaRPr lang="en-GB" sz="1200" dirty="0"/>
          </a:p>
        </p:txBody>
      </p:sp>
      <p:sp>
        <p:nvSpPr>
          <p:cNvPr id="24" name="Oval 23"/>
          <p:cNvSpPr/>
          <p:nvPr/>
        </p:nvSpPr>
        <p:spPr>
          <a:xfrm>
            <a:off x="6021233" y="4809697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CDP</a:t>
            </a:r>
            <a:endParaRPr lang="en-GB" sz="1200" dirty="0"/>
          </a:p>
        </p:txBody>
      </p:sp>
      <p:sp>
        <p:nvSpPr>
          <p:cNvPr id="32" name="Oval 31"/>
          <p:cNvSpPr/>
          <p:nvPr/>
        </p:nvSpPr>
        <p:spPr>
          <a:xfrm>
            <a:off x="7011489" y="2183062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Making the Case</a:t>
            </a:r>
            <a:endParaRPr lang="en-GB" sz="1200" dirty="0"/>
          </a:p>
        </p:txBody>
      </p:sp>
      <p:sp>
        <p:nvSpPr>
          <p:cNvPr id="34" name="Oval 33"/>
          <p:cNvSpPr/>
          <p:nvPr/>
        </p:nvSpPr>
        <p:spPr>
          <a:xfrm>
            <a:off x="7414468" y="2708920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Influencing platform?</a:t>
            </a:r>
            <a:endParaRPr lang="en-GB" sz="1200" dirty="0"/>
          </a:p>
        </p:txBody>
      </p:sp>
      <p:sp>
        <p:nvSpPr>
          <p:cNvPr id="35" name="Oval 34"/>
          <p:cNvSpPr/>
          <p:nvPr/>
        </p:nvSpPr>
        <p:spPr>
          <a:xfrm>
            <a:off x="5301604" y="1058481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Momentum</a:t>
            </a:r>
            <a:endParaRPr lang="en-GB" sz="1200" dirty="0"/>
          </a:p>
        </p:txBody>
      </p:sp>
      <p:sp>
        <p:nvSpPr>
          <p:cNvPr id="36" name="Oval 35"/>
          <p:cNvSpPr/>
          <p:nvPr/>
        </p:nvSpPr>
        <p:spPr>
          <a:xfrm>
            <a:off x="5950136" y="1319230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Knowledge</a:t>
            </a:r>
            <a:endParaRPr lang="en-GB" sz="1200" dirty="0"/>
          </a:p>
        </p:txBody>
      </p:sp>
      <p:sp>
        <p:nvSpPr>
          <p:cNvPr id="37" name="Oval 36"/>
          <p:cNvSpPr/>
          <p:nvPr/>
        </p:nvSpPr>
        <p:spPr>
          <a:xfrm>
            <a:off x="2537148" y="1078082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Festivals Forum</a:t>
            </a:r>
            <a:endParaRPr lang="en-GB" sz="1200" dirty="0"/>
          </a:p>
        </p:txBody>
      </p:sp>
      <p:sp>
        <p:nvSpPr>
          <p:cNvPr id="38" name="Oval 37"/>
          <p:cNvSpPr/>
          <p:nvPr/>
        </p:nvSpPr>
        <p:spPr>
          <a:xfrm>
            <a:off x="4468980" y="1125907"/>
            <a:ext cx="9361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Owning &amp; protecting WLFC</a:t>
            </a:r>
            <a:endParaRPr lang="en-GB" sz="1200" dirty="0"/>
          </a:p>
        </p:txBody>
      </p:sp>
      <p:sp>
        <p:nvSpPr>
          <p:cNvPr id="42" name="Title 10"/>
          <p:cNvSpPr>
            <a:spLocks noGrp="1"/>
          </p:cNvSpPr>
          <p:nvPr>
            <p:ph type="title"/>
          </p:nvPr>
        </p:nvSpPr>
        <p:spPr>
          <a:xfrm>
            <a:off x="457200" y="0"/>
            <a:ext cx="7772400" cy="692696"/>
          </a:xfrm>
        </p:spPr>
        <p:txBody>
          <a:bodyPr/>
          <a:lstStyle/>
          <a:p>
            <a:pPr algn="l"/>
            <a:r>
              <a:rPr lang="en-GB" b="1" dirty="0" smtClean="0"/>
              <a:t>What Organisations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4053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512237681"/>
              </p:ext>
            </p:extLst>
          </p:nvPr>
        </p:nvGraphicFramePr>
        <p:xfrm>
          <a:off x="1043608" y="692696"/>
          <a:ext cx="6840760" cy="55446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82366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0"/>
          <p:cNvSpPr>
            <a:spLocks noGrp="1"/>
          </p:cNvSpPr>
          <p:nvPr>
            <p:ph type="title"/>
          </p:nvPr>
        </p:nvSpPr>
        <p:spPr>
          <a:xfrm>
            <a:off x="251520" y="-171400"/>
            <a:ext cx="8229600" cy="1143000"/>
          </a:xfrm>
        </p:spPr>
        <p:txBody>
          <a:bodyPr/>
          <a:lstStyle/>
          <a:p>
            <a:pPr algn="l"/>
            <a:r>
              <a:rPr lang="en-GB" b="1" dirty="0" smtClean="0"/>
              <a:t>Who – Political Sector</a:t>
            </a:r>
            <a:endParaRPr lang="en-GB" b="1" dirty="0" smtClean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1619672" y="1124744"/>
          <a:ext cx="6131024" cy="50734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29346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671900" y="1261936"/>
            <a:ext cx="1800200" cy="576064"/>
          </a:xfrm>
          <a:prstGeom prst="roundRect">
            <a:avLst/>
          </a:prstGeom>
          <a:ln>
            <a:solidFill>
              <a:schemeClr val="tx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400" b="1" dirty="0" smtClean="0">
              <a:solidFill>
                <a:schemeClr val="tx1"/>
              </a:solidFill>
            </a:endParaRPr>
          </a:p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Leader</a:t>
            </a:r>
          </a:p>
          <a:p>
            <a:pPr algn="ctr"/>
            <a:r>
              <a:rPr lang="en-GB" sz="1400" dirty="0" smtClean="0"/>
              <a:t>Adam McVey</a:t>
            </a:r>
          </a:p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3559852" y="2037065"/>
            <a:ext cx="2088232" cy="5760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Lord Provost</a:t>
            </a:r>
          </a:p>
          <a:p>
            <a:pPr algn="ctr"/>
            <a:r>
              <a:rPr lang="en-GB" sz="1400" dirty="0" err="1" smtClean="0">
                <a:solidFill>
                  <a:schemeClr val="tx1"/>
                </a:solidFill>
              </a:rPr>
              <a:t>Rt</a:t>
            </a:r>
            <a:r>
              <a:rPr lang="en-GB" sz="1400" dirty="0" smtClean="0">
                <a:solidFill>
                  <a:schemeClr val="tx1"/>
                </a:solidFill>
              </a:rPr>
              <a:t> Hon Frank Ross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5791012" y="2774104"/>
            <a:ext cx="3246078" cy="28083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 smtClean="0">
              <a:solidFill>
                <a:schemeClr val="tx1"/>
              </a:solidFill>
            </a:endParaRPr>
          </a:p>
          <a:p>
            <a:pPr algn="ctr"/>
            <a:r>
              <a:rPr lang="en-GB" sz="1100" b="1" dirty="0" smtClean="0">
                <a:solidFill>
                  <a:schemeClr val="tx1"/>
                </a:solidFill>
              </a:rPr>
              <a:t>Education, Children And Families Committee</a:t>
            </a:r>
          </a:p>
          <a:p>
            <a:pPr algn="ctr"/>
            <a:r>
              <a:rPr lang="en-GB" sz="1100" dirty="0">
                <a:hlinkClick r:id="rId2"/>
              </a:rPr>
              <a:t>Councillor Ian Perry (Convener)</a:t>
            </a:r>
            <a:r>
              <a:rPr lang="en-GB" sz="1100" dirty="0"/>
              <a:t/>
            </a:r>
            <a:br>
              <a:rPr lang="en-GB" sz="1100" dirty="0"/>
            </a:br>
            <a:r>
              <a:rPr lang="en-GB" sz="1100" dirty="0">
                <a:hlinkClick r:id="rId3"/>
              </a:rPr>
              <a:t>Councillor Alison Dickie (Vice Convener)</a:t>
            </a:r>
            <a:r>
              <a:rPr lang="en-GB" sz="1100" dirty="0"/>
              <a:t/>
            </a:r>
            <a:br>
              <a:rPr lang="en-GB" sz="1100" dirty="0"/>
            </a:br>
            <a:r>
              <a:rPr lang="en-GB" sz="1100" dirty="0">
                <a:hlinkClick r:id="rId4"/>
              </a:rPr>
              <a:t>Councillor Eleanor Bird</a:t>
            </a:r>
            <a:r>
              <a:rPr lang="en-GB" sz="1100" dirty="0"/>
              <a:t/>
            </a:r>
            <a:br>
              <a:rPr lang="en-GB" sz="1100" dirty="0"/>
            </a:br>
            <a:r>
              <a:rPr lang="en-GB" sz="1100" dirty="0">
                <a:hlinkClick r:id="rId5"/>
              </a:rPr>
              <a:t>Councillor Steve Burgess</a:t>
            </a:r>
            <a:r>
              <a:rPr lang="en-GB" sz="1100" dirty="0"/>
              <a:t/>
            </a:r>
            <a:br>
              <a:rPr lang="en-GB" sz="1100" dirty="0"/>
            </a:br>
            <a:r>
              <a:rPr lang="en-GB" sz="1100" dirty="0">
                <a:hlinkClick r:id="rId6"/>
              </a:rPr>
              <a:t>Councillor Mary Campbell</a:t>
            </a:r>
            <a:r>
              <a:rPr lang="en-GB" sz="1100" dirty="0"/>
              <a:t/>
            </a:r>
            <a:br>
              <a:rPr lang="en-GB" sz="1100" dirty="0"/>
            </a:br>
            <a:r>
              <a:rPr lang="en-GB" sz="1100" dirty="0">
                <a:hlinkClick r:id="rId7"/>
              </a:rPr>
              <a:t>Councillor Joan Griffiths</a:t>
            </a:r>
            <a:r>
              <a:rPr lang="en-GB" sz="1100" dirty="0"/>
              <a:t/>
            </a:r>
            <a:br>
              <a:rPr lang="en-GB" sz="1100" dirty="0"/>
            </a:br>
            <a:r>
              <a:rPr lang="en-GB" sz="1100" dirty="0">
                <a:hlinkClick r:id="rId8"/>
              </a:rPr>
              <a:t>Councillor Derek Howie</a:t>
            </a:r>
            <a:r>
              <a:rPr lang="en-GB" sz="1100" dirty="0"/>
              <a:t/>
            </a:r>
            <a:br>
              <a:rPr lang="en-GB" sz="1100" dirty="0"/>
            </a:br>
            <a:r>
              <a:rPr lang="en-GB" sz="1100" dirty="0">
                <a:hlinkClick r:id="rId9"/>
              </a:rPr>
              <a:t>Councillor Callum Laidlaw</a:t>
            </a:r>
            <a:r>
              <a:rPr lang="en-GB" sz="1100" dirty="0"/>
              <a:t/>
            </a:r>
            <a:br>
              <a:rPr lang="en-GB" sz="1100" dirty="0"/>
            </a:br>
            <a:r>
              <a:rPr lang="en-GB" sz="1100" dirty="0">
                <a:hlinkClick r:id="rId10"/>
              </a:rPr>
              <a:t>Councillor Jason Rust</a:t>
            </a:r>
            <a:r>
              <a:rPr lang="en-GB" sz="1100" dirty="0"/>
              <a:t/>
            </a:r>
            <a:br>
              <a:rPr lang="en-GB" sz="1100" dirty="0"/>
            </a:br>
            <a:r>
              <a:rPr lang="en-GB" sz="1100" dirty="0">
                <a:hlinkClick r:id="rId11"/>
              </a:rPr>
              <a:t>Councillor Susan Webber</a:t>
            </a:r>
            <a:r>
              <a:rPr lang="en-GB" sz="1100" dirty="0"/>
              <a:t/>
            </a:r>
            <a:br>
              <a:rPr lang="en-GB" sz="1100" dirty="0"/>
            </a:br>
            <a:r>
              <a:rPr lang="en-GB" sz="1100" dirty="0">
                <a:hlinkClick r:id="rId12"/>
              </a:rPr>
              <a:t>Councillor Louise Young</a:t>
            </a:r>
            <a:r>
              <a:rPr lang="en-GB" sz="1100" dirty="0" smtClean="0"/>
              <a:t>)</a:t>
            </a:r>
            <a:endParaRPr lang="en-GB" sz="1100" dirty="0" smtClean="0">
              <a:solidFill>
                <a:schemeClr val="tx1"/>
              </a:solidFill>
            </a:endParaRPr>
          </a:p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16" name="Picture 10" descr="Black statutory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491880" y="3284984"/>
            <a:ext cx="2127423" cy="373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ounded Rectangle 17"/>
          <p:cNvSpPr/>
          <p:nvPr/>
        </p:nvSpPr>
        <p:spPr>
          <a:xfrm>
            <a:off x="251520" y="2852936"/>
            <a:ext cx="3096344" cy="28083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 smtClean="0">
              <a:solidFill>
                <a:schemeClr val="tx1"/>
              </a:solidFill>
            </a:endParaRPr>
          </a:p>
          <a:p>
            <a:pPr algn="ctr"/>
            <a:r>
              <a:rPr lang="en-GB" sz="1100" b="1" dirty="0" smtClean="0">
                <a:solidFill>
                  <a:schemeClr val="tx1"/>
                </a:solidFill>
              </a:rPr>
              <a:t>Culture &amp; Communities Committee</a:t>
            </a:r>
            <a:r>
              <a:rPr lang="en-GB" sz="1100" dirty="0" smtClean="0">
                <a:solidFill>
                  <a:schemeClr val="tx1"/>
                </a:solidFill>
              </a:rPr>
              <a:t/>
            </a:r>
            <a:br>
              <a:rPr lang="en-GB" sz="1100" dirty="0" smtClean="0">
                <a:solidFill>
                  <a:schemeClr val="tx1"/>
                </a:solidFill>
              </a:rPr>
            </a:br>
            <a:r>
              <a:rPr lang="en-GB" sz="1100" u="sng" dirty="0">
                <a:solidFill>
                  <a:schemeClr val="tx1"/>
                </a:solidFill>
                <a:hlinkClick r:id="rId14"/>
              </a:rPr>
              <a:t>Councillor Donald Wilson (Convener)</a:t>
            </a:r>
            <a:r>
              <a:rPr lang="en-GB" sz="1100" u="sng" dirty="0">
                <a:solidFill>
                  <a:schemeClr val="tx1"/>
                </a:solidFill>
              </a:rPr>
              <a:t/>
            </a:r>
            <a:br>
              <a:rPr lang="en-GB" sz="1100" u="sng" dirty="0">
                <a:solidFill>
                  <a:schemeClr val="tx1"/>
                </a:solidFill>
              </a:rPr>
            </a:br>
            <a:r>
              <a:rPr lang="en-GB" sz="1100" u="sng" dirty="0">
                <a:solidFill>
                  <a:schemeClr val="tx1"/>
                </a:solidFill>
                <a:hlinkClick r:id="rId15"/>
              </a:rPr>
              <a:t>Councillor Amy </a:t>
            </a:r>
            <a:r>
              <a:rPr lang="en-GB" sz="1100" u="sng" dirty="0" err="1">
                <a:solidFill>
                  <a:schemeClr val="tx1"/>
                </a:solidFill>
                <a:hlinkClick r:id="rId15"/>
              </a:rPr>
              <a:t>McNeese-Mechan</a:t>
            </a:r>
            <a:r>
              <a:rPr lang="en-GB" sz="1100" u="sng" dirty="0">
                <a:solidFill>
                  <a:schemeClr val="tx1"/>
                </a:solidFill>
                <a:hlinkClick r:id="rId15"/>
              </a:rPr>
              <a:t> (Vice-Convener)</a:t>
            </a:r>
            <a:r>
              <a:rPr lang="en-GB" sz="1100" u="sng" dirty="0">
                <a:solidFill>
                  <a:schemeClr val="tx1"/>
                </a:solidFill>
              </a:rPr>
              <a:t/>
            </a:r>
            <a:br>
              <a:rPr lang="en-GB" sz="1100" u="sng" dirty="0">
                <a:solidFill>
                  <a:schemeClr val="tx1"/>
                </a:solidFill>
              </a:rPr>
            </a:br>
            <a:r>
              <a:rPr lang="en-GB" sz="1100" u="sng" dirty="0">
                <a:solidFill>
                  <a:schemeClr val="tx1"/>
                </a:solidFill>
                <a:hlinkClick r:id="rId16"/>
              </a:rPr>
              <a:t>Councillor Mark Brown</a:t>
            </a:r>
            <a:r>
              <a:rPr lang="en-GB" sz="1100" u="sng" dirty="0">
                <a:solidFill>
                  <a:schemeClr val="tx1"/>
                </a:solidFill>
              </a:rPr>
              <a:t/>
            </a:r>
            <a:br>
              <a:rPr lang="en-GB" sz="1100" u="sng" dirty="0">
                <a:solidFill>
                  <a:schemeClr val="tx1"/>
                </a:solidFill>
              </a:rPr>
            </a:br>
            <a:r>
              <a:rPr lang="en-GB" sz="1100" u="sng" dirty="0">
                <a:solidFill>
                  <a:schemeClr val="tx1"/>
                </a:solidFill>
                <a:hlinkClick r:id="rId17"/>
              </a:rPr>
              <a:t>Councillor Ian Campbell</a:t>
            </a:r>
            <a:r>
              <a:rPr lang="en-GB" sz="1100" u="sng" dirty="0">
                <a:solidFill>
                  <a:schemeClr val="tx1"/>
                </a:solidFill>
              </a:rPr>
              <a:t/>
            </a:r>
            <a:br>
              <a:rPr lang="en-GB" sz="1100" u="sng" dirty="0">
                <a:solidFill>
                  <a:schemeClr val="tx1"/>
                </a:solidFill>
              </a:rPr>
            </a:br>
            <a:r>
              <a:rPr lang="en-GB" sz="1100" u="sng" dirty="0">
                <a:solidFill>
                  <a:schemeClr val="tx1"/>
                </a:solidFill>
                <a:hlinkClick r:id="rId18"/>
              </a:rPr>
              <a:t>Councillor Phil Doggart</a:t>
            </a:r>
            <a:r>
              <a:rPr lang="en-GB" sz="1100" u="sng" dirty="0">
                <a:solidFill>
                  <a:schemeClr val="tx1"/>
                </a:solidFill>
              </a:rPr>
              <a:t/>
            </a:r>
            <a:br>
              <a:rPr lang="en-GB" sz="1100" u="sng" dirty="0">
                <a:solidFill>
                  <a:schemeClr val="tx1"/>
                </a:solidFill>
              </a:rPr>
            </a:br>
            <a:r>
              <a:rPr lang="en-GB" sz="1100" u="sng" dirty="0">
                <a:solidFill>
                  <a:schemeClr val="tx1"/>
                </a:solidFill>
                <a:hlinkClick r:id="rId19"/>
              </a:rPr>
              <a:t>Councillor Karen Doran</a:t>
            </a:r>
            <a:r>
              <a:rPr lang="en-GB" sz="1100" u="sng" dirty="0">
                <a:solidFill>
                  <a:schemeClr val="tx1"/>
                </a:solidFill>
              </a:rPr>
              <a:t/>
            </a:r>
            <a:br>
              <a:rPr lang="en-GB" sz="1100" u="sng" dirty="0">
                <a:solidFill>
                  <a:schemeClr val="tx1"/>
                </a:solidFill>
              </a:rPr>
            </a:br>
            <a:r>
              <a:rPr lang="en-GB" sz="1100" u="sng" dirty="0">
                <a:solidFill>
                  <a:schemeClr val="tx1"/>
                </a:solidFill>
                <a:hlinkClick r:id="rId8"/>
              </a:rPr>
              <a:t>Councillor Derek Howie</a:t>
            </a:r>
            <a:r>
              <a:rPr lang="en-GB" sz="1100" u="sng" dirty="0">
                <a:solidFill>
                  <a:schemeClr val="tx1"/>
                </a:solidFill>
              </a:rPr>
              <a:t/>
            </a:r>
            <a:br>
              <a:rPr lang="en-GB" sz="1100" u="sng" dirty="0">
                <a:solidFill>
                  <a:schemeClr val="tx1"/>
                </a:solidFill>
              </a:rPr>
            </a:br>
            <a:r>
              <a:rPr lang="en-GB" sz="1100" u="sng" dirty="0">
                <a:solidFill>
                  <a:schemeClr val="tx1"/>
                </a:solidFill>
                <a:hlinkClick r:id="rId20"/>
              </a:rPr>
              <a:t>Councillor Max Mitchell</a:t>
            </a:r>
            <a:r>
              <a:rPr lang="en-GB" sz="1100" u="sng" dirty="0">
                <a:solidFill>
                  <a:schemeClr val="tx1"/>
                </a:solidFill>
              </a:rPr>
              <a:t/>
            </a:r>
            <a:br>
              <a:rPr lang="en-GB" sz="1100" u="sng" dirty="0">
                <a:solidFill>
                  <a:schemeClr val="tx1"/>
                </a:solidFill>
              </a:rPr>
            </a:br>
            <a:r>
              <a:rPr lang="en-GB" sz="1100" u="sng" dirty="0">
                <a:solidFill>
                  <a:schemeClr val="tx1"/>
                </a:solidFill>
                <a:hlinkClick r:id="rId21"/>
              </a:rPr>
              <a:t>Councillor Hal Osler</a:t>
            </a:r>
            <a:r>
              <a:rPr lang="en-GB" sz="1100" u="sng" dirty="0">
                <a:solidFill>
                  <a:schemeClr val="tx1"/>
                </a:solidFill>
              </a:rPr>
              <a:t/>
            </a:r>
            <a:br>
              <a:rPr lang="en-GB" sz="1100" u="sng" dirty="0">
                <a:solidFill>
                  <a:schemeClr val="tx1"/>
                </a:solidFill>
              </a:rPr>
            </a:br>
            <a:r>
              <a:rPr lang="en-GB" sz="1100" u="sng" dirty="0">
                <a:solidFill>
                  <a:schemeClr val="tx1"/>
                </a:solidFill>
                <a:hlinkClick r:id="rId22"/>
              </a:rPr>
              <a:t>Councillor Susan Rae</a:t>
            </a:r>
            <a:r>
              <a:rPr lang="en-GB" sz="1100" u="sng" dirty="0">
                <a:solidFill>
                  <a:schemeClr val="tx1"/>
                </a:solidFill>
              </a:rPr>
              <a:t/>
            </a:r>
            <a:br>
              <a:rPr lang="en-GB" sz="1100" u="sng" dirty="0">
                <a:solidFill>
                  <a:schemeClr val="tx1"/>
                </a:solidFill>
              </a:rPr>
            </a:br>
            <a:r>
              <a:rPr lang="en-GB" sz="1100" u="sng" dirty="0">
                <a:solidFill>
                  <a:schemeClr val="tx1"/>
                </a:solidFill>
                <a:hlinkClick r:id="rId23"/>
              </a:rPr>
              <a:t>Councillor Alex </a:t>
            </a:r>
            <a:r>
              <a:rPr lang="en-GB" sz="1100" u="sng" dirty="0" err="1">
                <a:solidFill>
                  <a:schemeClr val="tx1"/>
                </a:solidFill>
                <a:hlinkClick r:id="rId23"/>
              </a:rPr>
              <a:t>Staniforth</a:t>
            </a:r>
            <a:endParaRPr lang="en-GB" sz="1400" u="sng" dirty="0">
              <a:solidFill>
                <a:schemeClr val="tx1"/>
              </a:solidFill>
            </a:endParaRPr>
          </a:p>
        </p:txBody>
      </p:sp>
      <p:sp>
        <p:nvSpPr>
          <p:cNvPr id="9" name="Title 10"/>
          <p:cNvSpPr>
            <a:spLocks noGrp="1"/>
          </p:cNvSpPr>
          <p:nvPr>
            <p:ph type="title"/>
          </p:nvPr>
        </p:nvSpPr>
        <p:spPr>
          <a:xfrm>
            <a:off x="251520" y="-171400"/>
            <a:ext cx="8229600" cy="1143000"/>
          </a:xfrm>
        </p:spPr>
        <p:txBody>
          <a:bodyPr/>
          <a:lstStyle/>
          <a:p>
            <a:pPr algn="l"/>
            <a:r>
              <a:rPr lang="en-GB" b="1" dirty="0" smtClean="0"/>
              <a:t>Who – Political Sector</a:t>
            </a:r>
            <a:endParaRPr lang="en-GB" b="1" dirty="0" smtClean="0"/>
          </a:p>
        </p:txBody>
      </p:sp>
    </p:spTree>
    <p:extLst>
      <p:ext uri="{BB962C8B-B14F-4D97-AF65-F5344CB8AC3E}">
        <p14:creationId xmlns:p14="http://schemas.microsoft.com/office/powerpoint/2010/main" val="268990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1804"/>
            <a:ext cx="9144000" cy="5143500"/>
          </a:xfrm>
          <a:prstGeom prst="rect">
            <a:avLst/>
          </a:prstGeom>
        </p:spPr>
      </p:pic>
      <p:sp>
        <p:nvSpPr>
          <p:cNvPr id="5" name="Title 10"/>
          <p:cNvSpPr>
            <a:spLocks noGrp="1"/>
          </p:cNvSpPr>
          <p:nvPr>
            <p:ph type="title"/>
          </p:nvPr>
        </p:nvSpPr>
        <p:spPr>
          <a:xfrm>
            <a:off x="251520" y="-171400"/>
            <a:ext cx="8229600" cy="1143000"/>
          </a:xfrm>
        </p:spPr>
        <p:txBody>
          <a:bodyPr/>
          <a:lstStyle/>
          <a:p>
            <a:pPr algn="l"/>
            <a:r>
              <a:rPr lang="en-GB" b="1" dirty="0" smtClean="0"/>
              <a:t>Who – Political Sector</a:t>
            </a:r>
            <a:endParaRPr lang="en-GB" b="1" dirty="0" smtClean="0"/>
          </a:p>
        </p:txBody>
      </p:sp>
    </p:spTree>
    <p:extLst>
      <p:ext uri="{BB962C8B-B14F-4D97-AF65-F5344CB8AC3E}">
        <p14:creationId xmlns:p14="http://schemas.microsoft.com/office/powerpoint/2010/main" val="240326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 smtClean="0"/>
              <a:t>What Message </a:t>
            </a:r>
            <a:endParaRPr lang="en-GB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692696"/>
            <a:ext cx="7759900" cy="54710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662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84784"/>
            <a:ext cx="8712428" cy="3888432"/>
          </a:xfrm>
          <a:prstGeom prst="rect">
            <a:avLst/>
          </a:prstGeom>
        </p:spPr>
      </p:pic>
      <p:sp>
        <p:nvSpPr>
          <p:cNvPr id="6" name="Title 10"/>
          <p:cNvSpPr>
            <a:spLocks noGrp="1"/>
          </p:cNvSpPr>
          <p:nvPr>
            <p:ph type="title"/>
          </p:nvPr>
        </p:nvSpPr>
        <p:spPr>
          <a:xfrm>
            <a:off x="251520" y="-171400"/>
            <a:ext cx="8229600" cy="1143000"/>
          </a:xfrm>
        </p:spPr>
        <p:txBody>
          <a:bodyPr/>
          <a:lstStyle/>
          <a:p>
            <a:pPr algn="l"/>
            <a:r>
              <a:rPr lang="en-GB" b="1" dirty="0" smtClean="0"/>
              <a:t>Who – Political Sector</a:t>
            </a:r>
            <a:endParaRPr lang="en-GB" b="1" dirty="0" smtClean="0"/>
          </a:p>
        </p:txBody>
      </p:sp>
    </p:spTree>
    <p:extLst>
      <p:ext uri="{BB962C8B-B14F-4D97-AF65-F5344CB8AC3E}">
        <p14:creationId xmlns:p14="http://schemas.microsoft.com/office/powerpoint/2010/main" val="1515891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/>
          </p:nvPr>
        </p:nvGraphicFramePr>
        <p:xfrm>
          <a:off x="1475656" y="764704"/>
          <a:ext cx="6840760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0"/>
          <p:cNvSpPr>
            <a:spLocks noGrp="1"/>
          </p:cNvSpPr>
          <p:nvPr>
            <p:ph type="title"/>
          </p:nvPr>
        </p:nvSpPr>
        <p:spPr>
          <a:xfrm>
            <a:off x="251520" y="-171400"/>
            <a:ext cx="8229600" cy="1143000"/>
          </a:xfrm>
        </p:spPr>
        <p:txBody>
          <a:bodyPr/>
          <a:lstStyle/>
          <a:p>
            <a:pPr algn="l"/>
            <a:r>
              <a:rPr lang="en-GB" b="1" dirty="0" smtClean="0"/>
              <a:t>Who – Political Sector</a:t>
            </a:r>
            <a:endParaRPr lang="en-GB" b="1" dirty="0" smtClean="0"/>
          </a:p>
        </p:txBody>
      </p:sp>
    </p:spTree>
    <p:extLst>
      <p:ext uri="{BB962C8B-B14F-4D97-AF65-F5344CB8AC3E}">
        <p14:creationId xmlns:p14="http://schemas.microsoft.com/office/powerpoint/2010/main" val="2961055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/>
          <p:cNvSpPr/>
          <p:nvPr/>
        </p:nvSpPr>
        <p:spPr>
          <a:xfrm>
            <a:off x="148417" y="5034516"/>
            <a:ext cx="3635896" cy="18002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 smtClean="0">
              <a:solidFill>
                <a:schemeClr val="tx1"/>
              </a:solidFill>
            </a:endParaRPr>
          </a:p>
          <a:p>
            <a:pPr algn="ctr"/>
            <a:endParaRPr lang="en-GB" sz="1400" dirty="0" smtClean="0">
              <a:solidFill>
                <a:schemeClr val="tx1"/>
              </a:solidFill>
            </a:endParaRPr>
          </a:p>
          <a:p>
            <a:pPr algn="ctr"/>
            <a:endParaRPr lang="en-GB" sz="1400" dirty="0" smtClean="0">
              <a:solidFill>
                <a:schemeClr val="tx1"/>
              </a:solidFill>
            </a:endParaRPr>
          </a:p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Regional MSPs: Lothian</a:t>
            </a:r>
          </a:p>
          <a:p>
            <a:pPr algn="ctr"/>
            <a:r>
              <a:rPr lang="en-GB" sz="1100" dirty="0">
                <a:solidFill>
                  <a:schemeClr val="tx1"/>
                </a:solidFill>
              </a:rPr>
              <a:t>Jeremy </a:t>
            </a:r>
            <a:r>
              <a:rPr lang="en-GB" sz="1100" dirty="0" smtClean="0">
                <a:solidFill>
                  <a:schemeClr val="tx1"/>
                </a:solidFill>
              </a:rPr>
              <a:t>Balfour</a:t>
            </a:r>
          </a:p>
          <a:p>
            <a:pPr algn="ctr"/>
            <a:r>
              <a:rPr lang="en-GB" sz="1100" dirty="0" smtClean="0">
                <a:solidFill>
                  <a:schemeClr val="tx1"/>
                </a:solidFill>
              </a:rPr>
              <a:t>Miles Briggs</a:t>
            </a:r>
          </a:p>
          <a:p>
            <a:pPr algn="ctr"/>
            <a:r>
              <a:rPr lang="en-GB" sz="1100" dirty="0" smtClean="0">
                <a:solidFill>
                  <a:schemeClr val="tx1"/>
                </a:solidFill>
              </a:rPr>
              <a:t>Neil Findlay</a:t>
            </a:r>
          </a:p>
          <a:p>
            <a:pPr algn="ctr"/>
            <a:r>
              <a:rPr lang="en-GB" sz="1100" dirty="0">
                <a:solidFill>
                  <a:schemeClr val="tx1"/>
                </a:solidFill>
              </a:rPr>
              <a:t>Alison Johnstone </a:t>
            </a:r>
          </a:p>
          <a:p>
            <a:pPr algn="ctr"/>
            <a:r>
              <a:rPr lang="en-GB" sz="1100" dirty="0" smtClean="0">
                <a:solidFill>
                  <a:schemeClr val="tx1"/>
                </a:solidFill>
              </a:rPr>
              <a:t>Gordon </a:t>
            </a:r>
            <a:r>
              <a:rPr lang="en-GB" sz="1100" dirty="0" err="1" smtClean="0">
                <a:solidFill>
                  <a:schemeClr val="tx1"/>
                </a:solidFill>
              </a:rPr>
              <a:t>Lindhurst</a:t>
            </a:r>
            <a:endParaRPr lang="en-GB" sz="1100" dirty="0" smtClean="0">
              <a:solidFill>
                <a:schemeClr val="tx1"/>
              </a:solidFill>
            </a:endParaRPr>
          </a:p>
          <a:p>
            <a:pPr algn="ctr"/>
            <a:r>
              <a:rPr lang="en-GB" sz="1100" dirty="0" smtClean="0">
                <a:solidFill>
                  <a:schemeClr val="tx1"/>
                </a:solidFill>
              </a:rPr>
              <a:t>Andy Wightman</a:t>
            </a:r>
          </a:p>
          <a:p>
            <a:pPr marL="0" lvl="1" algn="ctr"/>
            <a:endParaRPr lang="en-GB" sz="1000" b="1" dirty="0" smtClean="0">
              <a:solidFill>
                <a:schemeClr val="tx1"/>
              </a:solidFill>
            </a:endParaRPr>
          </a:p>
          <a:p>
            <a:pPr marL="0" lvl="1" algn="ctr"/>
            <a:endParaRPr lang="en-GB" sz="1000" b="1" dirty="0" smtClean="0">
              <a:solidFill>
                <a:schemeClr val="tx1"/>
              </a:solidFill>
            </a:endParaRPr>
          </a:p>
          <a:p>
            <a:pPr marL="0" lvl="1" algn="ctr"/>
            <a:endParaRPr lang="en-GB" sz="1000" b="1" dirty="0" smtClean="0">
              <a:solidFill>
                <a:schemeClr val="tx1"/>
              </a:solidFill>
            </a:endParaRPr>
          </a:p>
          <a:p>
            <a:pPr marL="0" lvl="1" algn="ctr"/>
            <a:endParaRPr lang="en-GB" sz="1000" b="1" dirty="0" smtClean="0">
              <a:solidFill>
                <a:schemeClr val="tx1"/>
              </a:solidFill>
            </a:endParaRPr>
          </a:p>
          <a:p>
            <a:pPr algn="ctr"/>
            <a:endParaRPr lang="en-GB" sz="1000" dirty="0">
              <a:solidFill>
                <a:schemeClr val="tx1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5804643" y="2014066"/>
            <a:ext cx="3024336" cy="194421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b="1" dirty="0" smtClean="0">
                <a:solidFill>
                  <a:schemeClr val="tx1"/>
                </a:solidFill>
              </a:rPr>
              <a:t>Culture, Tourism, Europe and External Affairs Committee</a:t>
            </a:r>
          </a:p>
          <a:p>
            <a:endParaRPr lang="en-GB" sz="1000" b="1" dirty="0" smtClean="0">
              <a:hlinkClick r:id=""/>
            </a:endParaRPr>
          </a:p>
          <a:p>
            <a:r>
              <a:rPr lang="en-GB" sz="1000" b="1" dirty="0" smtClean="0">
                <a:hlinkClick r:id=""/>
              </a:rPr>
              <a:t>Joan </a:t>
            </a:r>
            <a:r>
              <a:rPr lang="en-GB" sz="1000" b="1" dirty="0" err="1" smtClean="0">
                <a:hlinkClick r:id="rId3"/>
              </a:rPr>
              <a:t>McAlpine</a:t>
            </a:r>
            <a:r>
              <a:rPr lang="en-GB" sz="1000" b="1" dirty="0" smtClean="0"/>
              <a:t> </a:t>
            </a:r>
            <a:r>
              <a:rPr lang="en-GB" sz="1000" b="1" dirty="0" smtClean="0">
                <a:solidFill>
                  <a:schemeClr val="tx1"/>
                </a:solidFill>
              </a:rPr>
              <a:t>- Convenor</a:t>
            </a:r>
            <a:endParaRPr lang="en-GB" sz="1000" dirty="0">
              <a:solidFill>
                <a:schemeClr val="tx1"/>
              </a:solidFill>
            </a:endParaRPr>
          </a:p>
          <a:p>
            <a:r>
              <a:rPr lang="en-GB" sz="1000" dirty="0">
                <a:solidFill>
                  <a:schemeClr val="tx1"/>
                </a:solidFill>
              </a:rPr>
              <a:t>Scottish National Party</a:t>
            </a:r>
          </a:p>
          <a:p>
            <a:r>
              <a:rPr lang="en-GB" sz="1000" dirty="0">
                <a:solidFill>
                  <a:schemeClr val="tx1"/>
                </a:solidFill>
              </a:rPr>
              <a:t>Member for: </a:t>
            </a:r>
            <a:r>
              <a:rPr lang="en-GB" sz="1000" b="1" dirty="0">
                <a:solidFill>
                  <a:schemeClr val="tx1"/>
                </a:solidFill>
              </a:rPr>
              <a:t>South Scotland</a:t>
            </a:r>
            <a:endParaRPr lang="en-GB" sz="1000" dirty="0">
              <a:solidFill>
                <a:schemeClr val="tx1"/>
              </a:solidFill>
            </a:endParaRPr>
          </a:p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1026" name="Picture 2" descr="Scottish Parliament: Return to homepa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2389226"/>
            <a:ext cx="1905942" cy="788403"/>
          </a:xfrm>
          <a:prstGeom prst="rect">
            <a:avLst/>
          </a:prstGeom>
          <a:noFill/>
        </p:spPr>
      </p:pic>
      <p:sp>
        <p:nvSpPr>
          <p:cNvPr id="26" name="Oval 25"/>
          <p:cNvSpPr/>
          <p:nvPr/>
        </p:nvSpPr>
        <p:spPr>
          <a:xfrm>
            <a:off x="55661" y="3123622"/>
            <a:ext cx="3816424" cy="18002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 smtClean="0">
              <a:solidFill>
                <a:schemeClr val="tx1"/>
              </a:solidFill>
            </a:endParaRPr>
          </a:p>
          <a:p>
            <a:pPr algn="ctr"/>
            <a:endParaRPr lang="en-GB" sz="1400" dirty="0" smtClean="0">
              <a:solidFill>
                <a:schemeClr val="tx1"/>
              </a:solidFill>
            </a:endParaRPr>
          </a:p>
          <a:p>
            <a:pPr algn="ctr"/>
            <a:endParaRPr lang="en-GB" sz="1400" b="1" dirty="0" smtClean="0">
              <a:solidFill>
                <a:schemeClr val="tx1"/>
              </a:solidFill>
            </a:endParaRPr>
          </a:p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Constituency MSPs: Edinburgh</a:t>
            </a:r>
          </a:p>
          <a:p>
            <a:pPr algn="ctr"/>
            <a:r>
              <a:rPr lang="en-GB" sz="1100" dirty="0">
                <a:solidFill>
                  <a:schemeClr val="tx1"/>
                </a:solidFill>
              </a:rPr>
              <a:t>Edinburgh North &amp; </a:t>
            </a:r>
            <a:r>
              <a:rPr lang="en-GB" sz="1100" dirty="0" smtClean="0">
                <a:solidFill>
                  <a:schemeClr val="tx1"/>
                </a:solidFill>
              </a:rPr>
              <a:t>Leith</a:t>
            </a:r>
            <a:r>
              <a:rPr lang="en-GB" sz="1100" dirty="0">
                <a:solidFill>
                  <a:schemeClr val="tx1"/>
                </a:solidFill>
              </a:rPr>
              <a:t> </a:t>
            </a:r>
            <a:r>
              <a:rPr lang="en-GB" sz="1100" dirty="0" smtClean="0">
                <a:solidFill>
                  <a:schemeClr val="tx1"/>
                </a:solidFill>
              </a:rPr>
              <a:t>- Ben </a:t>
            </a:r>
            <a:r>
              <a:rPr lang="en-GB" sz="1100" dirty="0">
                <a:solidFill>
                  <a:schemeClr val="tx1"/>
                </a:solidFill>
              </a:rPr>
              <a:t>Macpherson </a:t>
            </a:r>
          </a:p>
          <a:p>
            <a:pPr algn="ctr"/>
            <a:r>
              <a:rPr lang="en-GB" sz="1100" dirty="0" smtClean="0">
                <a:solidFill>
                  <a:schemeClr val="tx1"/>
                </a:solidFill>
              </a:rPr>
              <a:t>Edinburgh Eastern</a:t>
            </a:r>
            <a:r>
              <a:rPr lang="en-GB" sz="1100" dirty="0">
                <a:solidFill>
                  <a:schemeClr val="tx1"/>
                </a:solidFill>
              </a:rPr>
              <a:t> </a:t>
            </a:r>
            <a:r>
              <a:rPr lang="en-GB" sz="1100" dirty="0" smtClean="0">
                <a:solidFill>
                  <a:schemeClr val="tx1"/>
                </a:solidFill>
              </a:rPr>
              <a:t>- Ash </a:t>
            </a:r>
            <a:r>
              <a:rPr lang="en-GB" sz="1100" dirty="0">
                <a:solidFill>
                  <a:schemeClr val="tx1"/>
                </a:solidFill>
              </a:rPr>
              <a:t>Denham </a:t>
            </a:r>
          </a:p>
          <a:p>
            <a:pPr marL="0" lvl="1" algn="ctr"/>
            <a:r>
              <a:rPr lang="en-GB" sz="1100" dirty="0">
                <a:solidFill>
                  <a:schemeClr val="tx1"/>
                </a:solidFill>
              </a:rPr>
              <a:t>Edinburgh </a:t>
            </a:r>
            <a:r>
              <a:rPr lang="en-GB" sz="1100" dirty="0" err="1" smtClean="0">
                <a:solidFill>
                  <a:schemeClr val="tx1"/>
                </a:solidFill>
              </a:rPr>
              <a:t>Pentlands</a:t>
            </a:r>
            <a:r>
              <a:rPr lang="en-GB" sz="1100" dirty="0" smtClean="0">
                <a:solidFill>
                  <a:schemeClr val="tx1"/>
                </a:solidFill>
              </a:rPr>
              <a:t> - Gordon MacDonald</a:t>
            </a:r>
          </a:p>
          <a:p>
            <a:pPr algn="ctr"/>
            <a:r>
              <a:rPr lang="en-GB" sz="1100" dirty="0">
                <a:solidFill>
                  <a:schemeClr val="tx1"/>
                </a:solidFill>
              </a:rPr>
              <a:t>Edinburgh </a:t>
            </a:r>
            <a:r>
              <a:rPr lang="en-GB" sz="1100" dirty="0" smtClean="0">
                <a:solidFill>
                  <a:schemeClr val="tx1"/>
                </a:solidFill>
              </a:rPr>
              <a:t>Southern</a:t>
            </a:r>
            <a:r>
              <a:rPr lang="en-GB" sz="1100" dirty="0">
                <a:solidFill>
                  <a:schemeClr val="tx1"/>
                </a:solidFill>
              </a:rPr>
              <a:t> </a:t>
            </a:r>
            <a:r>
              <a:rPr lang="en-GB" sz="1100" dirty="0" smtClean="0">
                <a:solidFill>
                  <a:schemeClr val="tx1"/>
                </a:solidFill>
              </a:rPr>
              <a:t>- Daniel </a:t>
            </a:r>
            <a:r>
              <a:rPr lang="en-GB" sz="1100" dirty="0">
                <a:solidFill>
                  <a:schemeClr val="tx1"/>
                </a:solidFill>
              </a:rPr>
              <a:t>Johnson </a:t>
            </a:r>
          </a:p>
          <a:p>
            <a:pPr algn="ctr"/>
            <a:r>
              <a:rPr lang="en-GB" sz="1100" dirty="0">
                <a:solidFill>
                  <a:schemeClr val="tx1"/>
                </a:solidFill>
              </a:rPr>
              <a:t>Edinburgh </a:t>
            </a:r>
            <a:r>
              <a:rPr lang="en-GB" sz="1100" dirty="0" smtClean="0">
                <a:solidFill>
                  <a:schemeClr val="tx1"/>
                </a:solidFill>
              </a:rPr>
              <a:t>Western</a:t>
            </a:r>
            <a:r>
              <a:rPr lang="en-GB" sz="1100" dirty="0">
                <a:solidFill>
                  <a:schemeClr val="tx1"/>
                </a:solidFill>
              </a:rPr>
              <a:t> </a:t>
            </a:r>
            <a:r>
              <a:rPr lang="en-GB" sz="1100" dirty="0" smtClean="0">
                <a:solidFill>
                  <a:schemeClr val="tx1"/>
                </a:solidFill>
              </a:rPr>
              <a:t>- Alex </a:t>
            </a:r>
            <a:r>
              <a:rPr lang="en-GB" sz="1100" dirty="0">
                <a:solidFill>
                  <a:schemeClr val="tx1"/>
                </a:solidFill>
              </a:rPr>
              <a:t>Cole-Hamilton</a:t>
            </a:r>
          </a:p>
          <a:p>
            <a:pPr algn="ctr"/>
            <a:r>
              <a:rPr lang="en-GB" sz="1100" dirty="0" smtClean="0">
                <a:solidFill>
                  <a:schemeClr val="tx1"/>
                </a:solidFill>
              </a:rPr>
              <a:t>Edinburgh </a:t>
            </a:r>
            <a:r>
              <a:rPr lang="en-GB" sz="1100" dirty="0">
                <a:solidFill>
                  <a:schemeClr val="tx1"/>
                </a:solidFill>
              </a:rPr>
              <a:t>Central </a:t>
            </a:r>
            <a:r>
              <a:rPr lang="en-GB" sz="1100" dirty="0" smtClean="0">
                <a:solidFill>
                  <a:schemeClr val="tx1"/>
                </a:solidFill>
              </a:rPr>
              <a:t>- Ruth Davidson</a:t>
            </a:r>
          </a:p>
          <a:p>
            <a:pPr marL="0" lvl="1" algn="ctr"/>
            <a:endParaRPr lang="en-GB" sz="1000" b="1" dirty="0" smtClean="0">
              <a:solidFill>
                <a:schemeClr val="tx1"/>
              </a:solidFill>
            </a:endParaRPr>
          </a:p>
          <a:p>
            <a:pPr marL="0" lvl="1" algn="ctr"/>
            <a:endParaRPr lang="en-GB" sz="1000" b="1" dirty="0" smtClean="0">
              <a:solidFill>
                <a:schemeClr val="tx1"/>
              </a:solidFill>
            </a:endParaRPr>
          </a:p>
          <a:p>
            <a:pPr marL="0" lvl="1" algn="ctr"/>
            <a:endParaRPr lang="en-GB" sz="1000" b="1" dirty="0" smtClean="0">
              <a:solidFill>
                <a:schemeClr val="tx1"/>
              </a:solidFill>
            </a:endParaRPr>
          </a:p>
          <a:p>
            <a:pPr marL="0" lvl="1" algn="ctr"/>
            <a:endParaRPr lang="en-GB" sz="1000" b="1" dirty="0" smtClean="0">
              <a:solidFill>
                <a:schemeClr val="tx1"/>
              </a:solidFill>
            </a:endParaRPr>
          </a:p>
          <a:p>
            <a:pPr algn="ctr"/>
            <a:endParaRPr lang="en-GB" sz="1000" dirty="0">
              <a:solidFill>
                <a:schemeClr val="tx1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5829870" y="4023722"/>
            <a:ext cx="3024336" cy="194421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dirty="0" smtClean="0">
                <a:solidFill>
                  <a:schemeClr val="tx1"/>
                </a:solidFill>
              </a:rPr>
              <a:t>Economy, Energy and Fair Work Committee</a:t>
            </a:r>
          </a:p>
          <a:p>
            <a:endParaRPr lang="en-GB" sz="1000" b="1" dirty="0" smtClean="0">
              <a:hlinkClick r:id=""/>
            </a:endParaRPr>
          </a:p>
          <a:p>
            <a:r>
              <a:rPr lang="en-GB" sz="1000" b="1" dirty="0" smtClean="0">
                <a:hlinkClick r:id=""/>
              </a:rPr>
              <a:t>Gordon </a:t>
            </a:r>
            <a:r>
              <a:rPr lang="en-GB" sz="1000" b="1" dirty="0" err="1" smtClean="0">
                <a:hlinkClick r:id="rId5"/>
              </a:rPr>
              <a:t>Lindhurst</a:t>
            </a:r>
            <a:r>
              <a:rPr lang="en-GB" sz="1000" b="1" dirty="0" smtClean="0"/>
              <a:t> </a:t>
            </a:r>
            <a:r>
              <a:rPr lang="en-GB" sz="1000" b="1" dirty="0" smtClean="0">
                <a:solidFill>
                  <a:schemeClr val="tx1"/>
                </a:solidFill>
              </a:rPr>
              <a:t>- Convenor</a:t>
            </a:r>
            <a:endParaRPr lang="en-GB" sz="1000" dirty="0">
              <a:solidFill>
                <a:schemeClr val="tx1"/>
              </a:solidFill>
            </a:endParaRPr>
          </a:p>
          <a:p>
            <a:r>
              <a:rPr lang="en-GB" sz="1000" dirty="0">
                <a:solidFill>
                  <a:schemeClr val="tx1"/>
                </a:solidFill>
              </a:rPr>
              <a:t>Scottish Conservative &amp;</a:t>
            </a:r>
            <a:r>
              <a:rPr lang="en-GB" sz="1000" dirty="0" smtClean="0">
                <a:solidFill>
                  <a:schemeClr val="tx1"/>
                </a:solidFill>
              </a:rPr>
              <a:t> </a:t>
            </a:r>
            <a:r>
              <a:rPr lang="en-GB" sz="1000" dirty="0">
                <a:solidFill>
                  <a:schemeClr val="tx1"/>
                </a:solidFill>
              </a:rPr>
              <a:t>Unionist Party</a:t>
            </a:r>
          </a:p>
          <a:p>
            <a:r>
              <a:rPr lang="en-GB" sz="1000" dirty="0">
                <a:solidFill>
                  <a:schemeClr val="tx1"/>
                </a:solidFill>
              </a:rPr>
              <a:t>Member for: </a:t>
            </a:r>
            <a:r>
              <a:rPr lang="en-GB" sz="1000" b="1" dirty="0">
                <a:solidFill>
                  <a:schemeClr val="tx1"/>
                </a:solidFill>
              </a:rPr>
              <a:t>Lothian</a:t>
            </a:r>
            <a:endParaRPr lang="en-GB" sz="1000" dirty="0">
              <a:solidFill>
                <a:schemeClr val="tx1"/>
              </a:solidFill>
            </a:endParaRPr>
          </a:p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2447764" y="926722"/>
            <a:ext cx="2664296" cy="9361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Conservative Party</a:t>
            </a:r>
          </a:p>
          <a:p>
            <a:pPr algn="ctr"/>
            <a:r>
              <a:rPr lang="en-GB" sz="1100" dirty="0" smtClean="0">
                <a:solidFill>
                  <a:schemeClr val="tx1"/>
                </a:solidFill>
              </a:rPr>
              <a:t>Leader - Jackson </a:t>
            </a:r>
            <a:r>
              <a:rPr lang="en-GB" sz="1100" dirty="0" err="1" smtClean="0">
                <a:solidFill>
                  <a:schemeClr val="tx1"/>
                </a:solidFill>
              </a:rPr>
              <a:t>Carlaw</a:t>
            </a:r>
            <a:endParaRPr lang="en-GB" sz="1100" dirty="0" smtClean="0">
              <a:solidFill>
                <a:schemeClr val="tx1"/>
              </a:solidFill>
            </a:endParaRPr>
          </a:p>
          <a:p>
            <a:pPr algn="ctr"/>
            <a:r>
              <a:rPr lang="en-GB" sz="1100" dirty="0" smtClean="0">
                <a:solidFill>
                  <a:schemeClr val="tx1"/>
                </a:solidFill>
              </a:rPr>
              <a:t>Culture - Rachael Hamilton</a:t>
            </a:r>
          </a:p>
          <a:p>
            <a:pPr algn="ctr"/>
            <a:r>
              <a:rPr lang="en-GB" sz="1100" dirty="0">
                <a:solidFill>
                  <a:schemeClr val="tx1"/>
                </a:solidFill>
              </a:rPr>
              <a:t>Tourism </a:t>
            </a:r>
            <a:r>
              <a:rPr lang="en-GB" sz="1100" dirty="0" smtClean="0">
                <a:solidFill>
                  <a:schemeClr val="tx1"/>
                </a:solidFill>
              </a:rPr>
              <a:t>- </a:t>
            </a:r>
            <a:r>
              <a:rPr lang="en-GB" sz="1100" dirty="0">
                <a:solidFill>
                  <a:schemeClr val="tx1"/>
                </a:solidFill>
              </a:rPr>
              <a:t>Rachael </a:t>
            </a:r>
            <a:r>
              <a:rPr lang="en-GB" sz="1100" dirty="0" smtClean="0">
                <a:solidFill>
                  <a:schemeClr val="tx1"/>
                </a:solidFill>
              </a:rPr>
              <a:t>Hamilton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251520" y="885646"/>
            <a:ext cx="2448272" cy="96348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Labour Party</a:t>
            </a:r>
          </a:p>
          <a:p>
            <a:pPr algn="ctr"/>
            <a:r>
              <a:rPr lang="en-GB" sz="1100" dirty="0" smtClean="0">
                <a:solidFill>
                  <a:schemeClr val="tx1"/>
                </a:solidFill>
              </a:rPr>
              <a:t>Leader – Richard Leonard</a:t>
            </a:r>
          </a:p>
          <a:p>
            <a:pPr algn="ctr"/>
            <a:r>
              <a:rPr lang="en-GB" sz="1100" dirty="0" smtClean="0">
                <a:solidFill>
                  <a:schemeClr val="tx1"/>
                </a:solidFill>
              </a:rPr>
              <a:t>Culture - </a:t>
            </a:r>
            <a:r>
              <a:rPr lang="en-GB" sz="1100" dirty="0">
                <a:solidFill>
                  <a:schemeClr val="tx1"/>
                </a:solidFill>
              </a:rPr>
              <a:t>Claire Baker</a:t>
            </a:r>
            <a:endParaRPr lang="en-GB" sz="1100" dirty="0" smtClean="0">
              <a:solidFill>
                <a:schemeClr val="tx1"/>
              </a:solidFill>
            </a:endParaRPr>
          </a:p>
          <a:p>
            <a:pPr algn="ctr"/>
            <a:r>
              <a:rPr lang="en-GB" sz="1100" dirty="0" smtClean="0">
                <a:solidFill>
                  <a:schemeClr val="tx1"/>
                </a:solidFill>
              </a:rPr>
              <a:t>Tourism - </a:t>
            </a:r>
            <a:r>
              <a:rPr lang="en-GB" sz="1100" dirty="0">
                <a:solidFill>
                  <a:schemeClr val="tx1"/>
                </a:solidFill>
              </a:rPr>
              <a:t>Claire </a:t>
            </a:r>
            <a:r>
              <a:rPr lang="en-GB" sz="1100" dirty="0" smtClean="0">
                <a:solidFill>
                  <a:schemeClr val="tx1"/>
                </a:solidFill>
              </a:rPr>
              <a:t>Baker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4905791" y="928437"/>
            <a:ext cx="2736304" cy="72008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Liberal Democrats Party</a:t>
            </a:r>
          </a:p>
          <a:p>
            <a:pPr algn="ctr"/>
            <a:r>
              <a:rPr lang="en-GB" sz="1000" dirty="0" smtClean="0">
                <a:solidFill>
                  <a:schemeClr val="tx1"/>
                </a:solidFill>
              </a:rPr>
              <a:t>Leader - Willie Rennie </a:t>
            </a:r>
          </a:p>
          <a:p>
            <a:pPr algn="ctr"/>
            <a:r>
              <a:rPr lang="en-GB" sz="1000" dirty="0" smtClean="0">
                <a:solidFill>
                  <a:schemeClr val="tx1"/>
                </a:solidFill>
              </a:rPr>
              <a:t>Culture - Eileen </a:t>
            </a:r>
            <a:r>
              <a:rPr lang="en-GB" sz="1000" dirty="0" err="1">
                <a:solidFill>
                  <a:schemeClr val="tx1"/>
                </a:solidFill>
              </a:rPr>
              <a:t>McCartin</a:t>
            </a:r>
            <a:r>
              <a:rPr lang="en-GB" sz="1000" dirty="0">
                <a:solidFill>
                  <a:schemeClr val="tx1"/>
                </a:solidFill>
              </a:rPr>
              <a:t> </a:t>
            </a:r>
            <a:endParaRPr lang="en-GB" sz="1000" dirty="0" smtClean="0">
              <a:solidFill>
                <a:schemeClr val="tx1"/>
              </a:solidFill>
            </a:endParaRPr>
          </a:p>
        </p:txBody>
      </p:sp>
      <p:sp>
        <p:nvSpPr>
          <p:cNvPr id="14" name="Title 10"/>
          <p:cNvSpPr>
            <a:spLocks noGrp="1"/>
          </p:cNvSpPr>
          <p:nvPr>
            <p:ph type="title"/>
          </p:nvPr>
        </p:nvSpPr>
        <p:spPr>
          <a:xfrm>
            <a:off x="251520" y="-171400"/>
            <a:ext cx="8229600" cy="1143000"/>
          </a:xfrm>
        </p:spPr>
        <p:txBody>
          <a:bodyPr/>
          <a:lstStyle/>
          <a:p>
            <a:pPr algn="l"/>
            <a:r>
              <a:rPr lang="en-GB" b="1" dirty="0" smtClean="0"/>
              <a:t>Who – Political Sector</a:t>
            </a:r>
            <a:endParaRPr lang="en-GB" b="1" dirty="0" smtClean="0"/>
          </a:p>
        </p:txBody>
      </p:sp>
    </p:spTree>
    <p:extLst>
      <p:ext uri="{BB962C8B-B14F-4D97-AF65-F5344CB8AC3E}">
        <p14:creationId xmlns:p14="http://schemas.microsoft.com/office/powerpoint/2010/main" val="77562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6156176" y="2708920"/>
            <a:ext cx="2771800" cy="129614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dirty="0" smtClean="0">
                <a:solidFill>
                  <a:schemeClr val="tx1"/>
                </a:solidFill>
              </a:rPr>
              <a:t>Civil Service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716016" y="1412776"/>
            <a:ext cx="2088232" cy="50405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400" dirty="0">
                <a:solidFill>
                  <a:schemeClr val="tx1"/>
                </a:solidFill>
              </a:rPr>
              <a:t>CABINET SECRETARY –  Sir Mark </a:t>
            </a:r>
            <a:r>
              <a:rPr lang="en-GB" sz="1400" dirty="0" err="1">
                <a:solidFill>
                  <a:schemeClr val="tx1"/>
                </a:solidFill>
              </a:rPr>
              <a:t>Sedwill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671900" y="908720"/>
            <a:ext cx="1800200" cy="576064"/>
          </a:xfrm>
          <a:prstGeom prst="roundRect">
            <a:avLst/>
          </a:prstGeom>
          <a:ln>
            <a:solidFill>
              <a:schemeClr val="tx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400" b="1" dirty="0" smtClean="0">
              <a:solidFill>
                <a:schemeClr val="tx1"/>
              </a:solidFill>
            </a:endParaRPr>
          </a:p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PM</a:t>
            </a:r>
          </a:p>
          <a:p>
            <a:pPr algn="ctr"/>
            <a:r>
              <a:rPr lang="en-GB" sz="1400" dirty="0" smtClean="0"/>
              <a:t>Boris Johnson</a:t>
            </a:r>
          </a:p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5940152" y="5157192"/>
            <a:ext cx="3096344" cy="6480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 smtClean="0">
                <a:solidFill>
                  <a:schemeClr val="tx1"/>
                </a:solidFill>
              </a:rPr>
              <a:t>Civil Servants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478334" y="2060848"/>
            <a:ext cx="2304256" cy="115212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 smtClean="0">
              <a:solidFill>
                <a:schemeClr val="tx1"/>
              </a:solidFill>
            </a:endParaRPr>
          </a:p>
          <a:p>
            <a:pPr algn="ctr"/>
            <a:r>
              <a:rPr lang="en-GB" sz="1100" dirty="0" smtClean="0">
                <a:solidFill>
                  <a:schemeClr val="tx1"/>
                </a:solidFill>
              </a:rPr>
              <a:t>Cabinet</a:t>
            </a:r>
          </a:p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1115616" y="908720"/>
            <a:ext cx="2088232" cy="5760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Speaker</a:t>
            </a:r>
          </a:p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Lindsay Hoyle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251520" y="3501008"/>
            <a:ext cx="2808312" cy="28083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 smtClean="0">
              <a:solidFill>
                <a:schemeClr val="tx1"/>
              </a:solidFill>
            </a:endParaRPr>
          </a:p>
          <a:p>
            <a:pPr algn="ctr"/>
            <a:r>
              <a:rPr lang="en-GB" sz="1100" b="1" dirty="0" smtClean="0">
                <a:solidFill>
                  <a:schemeClr val="tx1"/>
                </a:solidFill>
              </a:rPr>
              <a:t>Rest of Scotland MPs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51520" y="1628800"/>
            <a:ext cx="2808312" cy="129614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b="1" dirty="0" smtClean="0">
              <a:solidFill>
                <a:schemeClr val="tx1"/>
              </a:solidFill>
            </a:endParaRPr>
          </a:p>
          <a:p>
            <a:pPr algn="ctr"/>
            <a:r>
              <a:rPr lang="en-GB" sz="1200" b="1" dirty="0" smtClean="0">
                <a:solidFill>
                  <a:schemeClr val="tx1"/>
                </a:solidFill>
              </a:rPr>
              <a:t>Edinburgh MPs</a:t>
            </a:r>
            <a:endParaRPr lang="en-GB" sz="1200" b="1" dirty="0">
              <a:solidFill>
                <a:schemeClr val="tx1"/>
              </a:solidFill>
            </a:endParaRPr>
          </a:p>
          <a:p>
            <a:r>
              <a:rPr lang="en-GB" sz="1000" dirty="0">
                <a:solidFill>
                  <a:schemeClr val="tx1"/>
                </a:solidFill>
              </a:rPr>
              <a:t>Edinburgh North and Leith: Deidre Brock (SNP</a:t>
            </a:r>
            <a:r>
              <a:rPr lang="en-GB" sz="1000" dirty="0" smtClean="0">
                <a:solidFill>
                  <a:schemeClr val="tx1"/>
                </a:solidFill>
              </a:rPr>
              <a:t>)</a:t>
            </a:r>
            <a:endParaRPr lang="en-GB" sz="1000" dirty="0">
              <a:solidFill>
                <a:schemeClr val="tx1"/>
              </a:solidFill>
            </a:endParaRPr>
          </a:p>
          <a:p>
            <a:r>
              <a:rPr lang="en-GB" sz="1000" dirty="0">
                <a:solidFill>
                  <a:schemeClr val="tx1"/>
                </a:solidFill>
              </a:rPr>
              <a:t>Edinburgh South West: Joanna Cherry (SNP)</a:t>
            </a:r>
          </a:p>
          <a:p>
            <a:r>
              <a:rPr lang="en-GB" sz="1000" dirty="0" smtClean="0">
                <a:solidFill>
                  <a:schemeClr val="tx1"/>
                </a:solidFill>
              </a:rPr>
              <a:t>Edinburgh </a:t>
            </a:r>
            <a:r>
              <a:rPr lang="en-GB" sz="1000" dirty="0">
                <a:solidFill>
                  <a:schemeClr val="tx1"/>
                </a:solidFill>
              </a:rPr>
              <a:t>West: Christine Jardine (Liberal </a:t>
            </a:r>
            <a:r>
              <a:rPr lang="en-GB" sz="1000" dirty="0" smtClean="0">
                <a:solidFill>
                  <a:schemeClr val="tx1"/>
                </a:solidFill>
              </a:rPr>
              <a:t>Dem)</a:t>
            </a:r>
            <a:endParaRPr lang="en-GB" sz="1000" dirty="0">
              <a:solidFill>
                <a:schemeClr val="tx1"/>
              </a:solidFill>
            </a:endParaRPr>
          </a:p>
          <a:p>
            <a:r>
              <a:rPr lang="en-GB" sz="1000" dirty="0" smtClean="0">
                <a:solidFill>
                  <a:schemeClr val="tx1"/>
                </a:solidFill>
              </a:rPr>
              <a:t>Edinburgh </a:t>
            </a:r>
            <a:r>
              <a:rPr lang="en-GB" sz="1000" dirty="0">
                <a:solidFill>
                  <a:schemeClr val="tx1"/>
                </a:solidFill>
              </a:rPr>
              <a:t>South: Ian Murray (Labour</a:t>
            </a:r>
            <a:r>
              <a:rPr lang="en-GB" sz="1000" dirty="0" smtClean="0">
                <a:solidFill>
                  <a:schemeClr val="tx1"/>
                </a:solidFill>
              </a:rPr>
              <a:t>)</a:t>
            </a:r>
            <a:endParaRPr lang="en-GB" sz="1000" dirty="0">
              <a:solidFill>
                <a:schemeClr val="tx1"/>
              </a:solidFill>
            </a:endParaRPr>
          </a:p>
          <a:p>
            <a:r>
              <a:rPr lang="en-GB" sz="1000" dirty="0">
                <a:solidFill>
                  <a:schemeClr val="tx1"/>
                </a:solidFill>
              </a:rPr>
              <a:t>Edinburgh East: Tommy Sheppard (SNP)</a:t>
            </a:r>
          </a:p>
          <a:p>
            <a:pPr algn="ctr"/>
            <a:endParaRPr lang="en-GB" sz="1100" b="1" dirty="0" smtClean="0">
              <a:solidFill>
                <a:schemeClr val="tx1"/>
              </a:solidFill>
            </a:endParaRPr>
          </a:p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83568" y="2780928"/>
            <a:ext cx="2808312" cy="64807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 smtClean="0">
              <a:solidFill>
                <a:schemeClr val="tx1"/>
              </a:solidFill>
            </a:endParaRPr>
          </a:p>
          <a:p>
            <a:pPr algn="ctr"/>
            <a:r>
              <a:rPr lang="en-GB" sz="1100" b="1" dirty="0" smtClean="0">
                <a:solidFill>
                  <a:schemeClr val="tx1"/>
                </a:solidFill>
              </a:rPr>
              <a:t>Lothian MPs</a:t>
            </a:r>
            <a:endParaRPr lang="en-GB" sz="1100" b="1" dirty="0">
              <a:solidFill>
                <a:schemeClr val="tx1"/>
              </a:solidFill>
            </a:endParaRPr>
          </a:p>
          <a:p>
            <a:pPr algn="ctr"/>
            <a:r>
              <a:rPr lang="en-GB" sz="1100" dirty="0" smtClean="0">
                <a:solidFill>
                  <a:schemeClr val="tx1"/>
                </a:solidFill>
              </a:rPr>
              <a:t>Martin Whitefield – LAB</a:t>
            </a:r>
          </a:p>
          <a:p>
            <a:pPr algn="ctr"/>
            <a:r>
              <a:rPr lang="en-GB" sz="1100" dirty="0" smtClean="0">
                <a:solidFill>
                  <a:schemeClr val="tx1"/>
                </a:solidFill>
              </a:rPr>
              <a:t>Hannah </a:t>
            </a:r>
            <a:r>
              <a:rPr lang="en-GB" sz="1100" dirty="0" err="1" smtClean="0">
                <a:solidFill>
                  <a:schemeClr val="tx1"/>
                </a:solidFill>
              </a:rPr>
              <a:t>Bardell</a:t>
            </a:r>
            <a:r>
              <a:rPr lang="en-GB" sz="1100" dirty="0" smtClean="0">
                <a:solidFill>
                  <a:schemeClr val="tx1"/>
                </a:solidFill>
              </a:rPr>
              <a:t> – SNP [culture]</a:t>
            </a:r>
            <a:endParaRPr lang="en-GB" sz="1100" b="1" dirty="0" smtClean="0">
              <a:solidFill>
                <a:schemeClr val="tx1"/>
              </a:solidFill>
            </a:endParaRPr>
          </a:p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744584" y="4077072"/>
            <a:ext cx="2736536" cy="115212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 smtClean="0">
                <a:solidFill>
                  <a:schemeClr val="tx1"/>
                </a:solidFill>
              </a:rPr>
              <a:t>DCMS</a:t>
            </a:r>
          </a:p>
          <a:p>
            <a:pPr algn="ctr"/>
            <a:r>
              <a:rPr lang="en-GB" sz="1100" dirty="0" smtClean="0">
                <a:solidFill>
                  <a:schemeClr val="tx1"/>
                </a:solidFill>
              </a:rPr>
              <a:t>Secretary of State – Nicky Morgan</a:t>
            </a:r>
          </a:p>
          <a:p>
            <a:pPr algn="ctr"/>
            <a:r>
              <a:rPr lang="en-GB" sz="1100" dirty="0" smtClean="0">
                <a:solidFill>
                  <a:schemeClr val="tx1"/>
                </a:solidFill>
              </a:rPr>
              <a:t>Sport, Media and Cis – Nigel Adams</a:t>
            </a:r>
          </a:p>
          <a:p>
            <a:pPr algn="ctr"/>
            <a:r>
              <a:rPr lang="en-GB" sz="1100" dirty="0" smtClean="0">
                <a:solidFill>
                  <a:schemeClr val="tx1"/>
                </a:solidFill>
              </a:rPr>
              <a:t>Arts, Heritage &amp; Tourism – Helen </a:t>
            </a:r>
            <a:r>
              <a:rPr lang="en-GB" sz="1100" dirty="0" err="1" smtClean="0">
                <a:solidFill>
                  <a:schemeClr val="tx1"/>
                </a:solidFill>
              </a:rPr>
              <a:t>Whately</a:t>
            </a:r>
            <a:endParaRPr lang="en-GB" sz="1100" dirty="0" smtClean="0">
              <a:solidFill>
                <a:schemeClr val="tx1"/>
              </a:solidFill>
            </a:endParaRPr>
          </a:p>
          <a:p>
            <a:pPr algn="ctr"/>
            <a:r>
              <a:rPr lang="en-GB" sz="1100" dirty="0" smtClean="0">
                <a:solidFill>
                  <a:schemeClr val="tx1"/>
                </a:solidFill>
              </a:rPr>
              <a:t>Digital and Broadband – Matt Warman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4098" name="AutoShape 2" descr="data:image/jpeg;base64,/9j/4AAQSkZJRgABAQAAAQABAAD/2wCEAAkGBhASEBUSEhQTFRUWFh4aFhgYFhkfIBshJiIYIB8cHhwdJyYjICUvHh0YIDshLzMqLS04HCI1NTwqNSYrLy0BCQoKBQUFDQUFDSkYEhgpKSkpKSkpKSkpKSkpKSkpKSkpKSkpKSkpKSkpKSkpKSkpKSkpKSkpKSkpKSkpKSkpKf/AABEIAEQAeAMBIgACEQEDEQH/xAAcAAEAAgMBAQEAAAAAAAAAAAAABgcDBAUCCAH/xAAwEAACAQMDAwMDBQABBQAAAAABAgMEERIABSEGEzEiQVEHFGEVIzJxgZEzQmKh0f/EABQBAQAAAAAAAAAAAAAAAAAAAAD/xAAUEQEAAAAAAAAAAAAAAAAAAAAA/9oADAMBAAIRAxEAPwCjdNZIEBZQzBQSAWIJsPc2HPHnVg1/0gmapanomaYRwxO0zAKkhkK2wIuAMWvyT/BvxoK61+21dG//AEpoYtupamomSm7cZSdo1Molcn0EY+eb3PxxxbUr2bd6Kmpa1ErXlSnjR0Zoe6aVXFkQNf8AdC8ccY2sdB816auyD6ebXX7iqpXvPKAks4bImdCAWfuexOSjEfxA+bnUc6z+ls8ctVVxxoKVJCypEwYhc8SotcKQPVY+B/R0Fbaak31A6Vi2+r7Ec/e9IYgri0d+Qj+Rlax4+fbWf6YENuUMLpG8cjEOrxo97K5H8gSOfi3t8aCJaas3pHbIK+jVKlPVNuKRB4ljjK3gfnhCLC18Ra58649d0jSptSVStK8jRq+SqzIGLsrRMQuKELieWyJ9rEaCFaaaaBpppoGmmmg9RxliFUEkmwAFyT8AavPomhraimTbKxqikmjUmFZFOFRA1hJEyki5X2IOSBgR4Oqj6MlmXcKZoEEkomQoh8Mbjgn2/v28+2r32oiCro6OEJ9nKszvKKhZW7hQOyCUWZLXByvdsvjjQeZm2akoJduqahCrStIscCu5h9QZVU2a5BF7t5uRa3GtGj6+2KNKiJo6yb7sk1MjQAZ8WtZcbADwABa9/N9Snat43WSpq0q4BFDGx+0cXXuMHIjBOfquLeni+tfY983iSjnlq6dY6uPL7WIXUSHDwVz9fv8A1oOR0l1PsMEhkSedJTCsCNNCVwRf4qMUCnmxLG5NuTrWj2Q7VClRTziTPFYKemyP3c9mAkkNy2NrsYx6RY867v69vP6b3xTr+o5BTT82EeTWft58e/q/+a1953ysVaBjFEaiYv8AdxOygRjtXezPl2bJ6uPPve+g+fepKSrSpf7xJFnc5vmLE5c5fkH8ca58cLNcqpOIu1gTYcC5+BcgX/Op39W6bsSU9NEiikiR/tnEokLgscyW9rMLYe3+64nRtZEorIndYzUUjRxs5suWcTgMfa4Qi/i9tBH5YWWwZStwCLgi4PIPPsRzfXqSlkVFdlYK98GIIDWNjY+9jxqzRvm2d1BL9tKUNBAzOhYYJGVqCht4BsL/AOj21qbRu9BGkaI8Cs1NWR3kUlVZpCYcrg2uoAv+efOgrfWWWldVVmVgrglCQQGAJBIPvyCNWJTVWy40WSRdsNB3iW9akKwlDoFydWfFiciAAMbcjXD653CJ4qONJIJGiikWTsqQgJldhYEL7EHgaCJaaaaBpppoO50PWvDuNLIkbSssykRr5bm1h+dXPQbLBQV9DSrDMKciednmKSZM0KBo8YwfAAuOb34uOdUv0VuRp9xpphG8mEynBOWbm1lHufxq5tn25Nv3KhpIo6t1tPUXlVAWLQxr20IsLrbke1wNBK9qoN2jqapquZJIHYijULkY2LHtk2Tiwtyb21g2Tbd6Sjnjq50krHy+0kC3CHD3YJZeb+fPjWDprp37eqrXG4CpM2amNWF6e7McmBkNgvjwDrX6a6bEO3VVONyFQJsgalXBWn9Hlj3CR88Eef8AdBuHbd7/AE7sCoj/AFLIMZbC3byawywt88Wv/wA65fU/fQbdFOjVFQe9FU9rFSxeAqzhmAU2RgbngWsbW1lPTQ/Rvs/1MACTP77IYE5N+3l3PP4v8awdWv2Y9rhtNUjGSnziUM0oenxMsYucrZX5Psf70FZ/V7bxSzU9Ekcqw08bLFJIykyAuzEjHiwYlbeeObahe37TLOJTGuQij7j8jhclW4+fUyiw+dTH6tUi000FCiz40sbKskoAMuTs+S24IubX97a43RPVn6e88oW8jw4RekEBhJE4LA+1kI455FvkBz6zpyeINljkkixsga7Bipa1hfxaxHseNaIpJLhcGuRcDE3t5vb4t76nG39bUMEimKKdY/v4arAlTiFWQPGGy9Xqb0k2uPNjrZ27raOoURSPKkhpXiadpFVwTP3Vxdm8Y2Ui4sL2vaxCFbP0/UVNQtPGpzZgvquACfGR9taQp3xzxbG9srG1/i/i/wCNWrJ9TaKOukkBqWRa4Tq0WNpV7axlXyKmwKlh85H+N76jtL11CtKqFZslpftuz6eyfXn3vN8//HHyAcvbQQ9qCUeY3HBP8T4Hk/57/GtfVnyfVtTMzE1RQ1VRJiWH/TkiCJHbK3Dclf4+/J1WGgaaaaDu9C7ktPuVLM4ZlSZSQgux5twB5PPj31dXT22mi3OgonlnnfKefuSRuoxaFFCAsWvbE3544GqL6a3s0dXDUhQ5icNiTa/yL+3F+fbzrubl9Q5cYlpRND2zKc5JzNIe4qowDlVxARQAAPze9tBbH06m2x67eJI3cEs5dmcYmIklnXjiz58/BXXO6En21dg3JlMojykEis4yta0QBtwSpUf3fVI0lfLFn23ZM0KPY2yU+VP4OkO4SpG8SuwSTHuKDw2JJW497En/AJ0FyzyUA6OXl7FhZchfv3Nx4/j5a3xrvb5W04p9n7Bl7MkUsMRVS7rnAY1uFsSVJ5t8HXz397J2u1m3bDZ4X9OVgMrfNgBfXd6d63npjGrlpYIxKoizxsJFKuUcAlWsbg82/wB0Ha+rVN9vJTUTPLI9NE4aV0Ze5nIzhhkTlwbE3IuD8ajvSvTJrGmGTr2YTLZIjIzepFxVQRc+u/n2OvfU/VH3aQRqjqkCsAZZe7IxZsmLPit+fAsLc/OtHaN8kp1nVAp78JiYm9wMka62I5ug+fJ0HS3noieGWoRGjmWnuXKsobEY3Yxk5CxYA/Bv8ayjoOZIqh5yI2hjRwgKMWDPGouA114cML+dfm29ezw0TUSxxGNkkRj+4CQ9jchWCsykCzEEjx4NtYqnreZ3qXKRA1KRI9suBGYyCvPv2xe9/JtbQeK7o+dZqlIxkKdnyDNGJMU5ZjGGJ4HJtcefNtbEf033JsbRL6igH7sQ5cZJcFuMh4v58DW4PqhU2nBihtUPM0gBlAPdXFgQrgNbypa5Xm3nWuPqJUdzPtw37tNLaz2vAuCD+Xgjz/6toOaekawRCUxWUkf9y3sWKBit7hS4K5Wtca3o/pzX95YXWONm7ti0qWvEMnUlSbMBY2PyD416qvqFUyQpE4BCEYkPKBYP3ArIGwaxJFyL29+Br2PqNUd0SdqE/v1ExWz2JnULIp9V7WHFjcfOgirrYkccfGmkjAkkAAE8AX4/HPOmg86aaaBpppoGmmmgaaaaBpppoGmmmgaaaaBpppoP/9k="/>
          <p:cNvSpPr>
            <a:spLocks noChangeAspect="1" noChangeArrowheads="1"/>
          </p:cNvSpPr>
          <p:nvPr/>
        </p:nvSpPr>
        <p:spPr bwMode="auto">
          <a:xfrm>
            <a:off x="0" y="-304800"/>
            <a:ext cx="1143000" cy="6477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100" name="AutoShape 4" descr="data:image/jpeg;base64,/9j/4AAQSkZJRgABAQAAAQABAAD/2wCEAAkGBhASEBUSEhQTFRUWFh4aFhgYFhkfIBshJiIYIB8cHhwdJyYjICUvHh0YIDshLzMqLS04HCI1NTwqNSYrLy0BCQoKBQUFDQUFDSkYEhgpKSkpKSkpKSkpKSkpKSkpKSkpKSkpKSkpKSkpKSkpKSkpKSkpKSkpKSkpKSkpKSkpKf/AABEIAEQAeAMBIgACEQEDEQH/xAAcAAEAAgMBAQEAAAAAAAAAAAAABgcDBAUCCAH/xAAwEAACAQMDAwMDBQABBQAAAAABAgMEERIABSEGEzEiQVEHFGEVIzJxgZEzQmKh0f/EABQBAQAAAAAAAAAAAAAAAAAAAAD/xAAUEQEAAAAAAAAAAAAAAAAAAAAA/9oADAMBAAIRAxEAPwCjdNZIEBZQzBQSAWIJsPc2HPHnVg1/0gmapanomaYRwxO0zAKkhkK2wIuAMWvyT/BvxoK61+21dG//AEpoYtupamomSm7cZSdo1Molcn0EY+eb3PxxxbUr2bd6Kmpa1ErXlSnjR0Zoe6aVXFkQNf8AdC8ccY2sdB816auyD6ebXX7iqpXvPKAks4bImdCAWfuexOSjEfxA+bnUc6z+ls8ctVVxxoKVJCypEwYhc8SotcKQPVY+B/R0Fbaak31A6Vi2+r7Ec/e9IYgri0d+Qj+Rlax4+fbWf6YENuUMLpG8cjEOrxo97K5H8gSOfi3t8aCJaas3pHbIK+jVKlPVNuKRB4ljjK3gfnhCLC18Ra58649d0jSptSVStK8jRq+SqzIGLsrRMQuKELieWyJ9rEaCFaaaaBpppoGmmmg9RxliFUEkmwAFyT8AavPomhraimTbKxqikmjUmFZFOFRA1hJEyki5X2IOSBgR4Oqj6MlmXcKZoEEkomQoh8Mbjgn2/v28+2r32oiCro6OEJ9nKszvKKhZW7hQOyCUWZLXByvdsvjjQeZm2akoJduqahCrStIscCu5h9QZVU2a5BF7t5uRa3GtGj6+2KNKiJo6yb7sk1MjQAZ8WtZcbADwABa9/N9Snat43WSpq0q4BFDGx+0cXXuMHIjBOfquLeni+tfY983iSjnlq6dY6uPL7WIXUSHDwVz9fv8A1oOR0l1PsMEhkSedJTCsCNNCVwRf4qMUCnmxLG5NuTrWj2Q7VClRTziTPFYKemyP3c9mAkkNy2NrsYx6RY867v69vP6b3xTr+o5BTT82EeTWft58e/q/+a1953ysVaBjFEaiYv8AdxOygRjtXezPl2bJ6uPPve+g+fepKSrSpf7xJFnc5vmLE5c5fkH8ca58cLNcqpOIu1gTYcC5+BcgX/Op39W6bsSU9NEiikiR/tnEokLgscyW9rMLYe3+64nRtZEorIndYzUUjRxs5suWcTgMfa4Qi/i9tBH5YWWwZStwCLgi4PIPPsRzfXqSlkVFdlYK98GIIDWNjY+9jxqzRvm2d1BL9tKUNBAzOhYYJGVqCht4BsL/AOj21qbRu9BGkaI8Cs1NWR3kUlVZpCYcrg2uoAv+efOgrfWWWldVVmVgrglCQQGAJBIPvyCNWJTVWy40WSRdsNB3iW9akKwlDoFydWfFiciAAMbcjXD653CJ4qONJIJGiikWTsqQgJldhYEL7EHgaCJaaaaBpppoO50PWvDuNLIkbSssykRr5bm1h+dXPQbLBQV9DSrDMKciednmKSZM0KBo8YwfAAuOb34uOdUv0VuRp9xpphG8mEynBOWbm1lHufxq5tn25Nv3KhpIo6t1tPUXlVAWLQxr20IsLrbke1wNBK9qoN2jqapquZJIHYijULkY2LHtk2Tiwtyb21g2Tbd6Sjnjq50krHy+0kC3CHD3YJZeb+fPjWDprp37eqrXG4CpM2amNWF6e7McmBkNgvjwDrX6a6bEO3VVONyFQJsgalXBWn9Hlj3CR88Eef8AdBuHbd7/AE7sCoj/AFLIMZbC3byawywt88Wv/wA65fU/fQbdFOjVFQe9FU9rFSxeAqzhmAU2RgbngWsbW1lPTQ/Rvs/1MACTP77IYE5N+3l3PP4v8awdWv2Y9rhtNUjGSnziUM0oenxMsYucrZX5Psf70FZ/V7bxSzU9Ekcqw08bLFJIykyAuzEjHiwYlbeeObahe37TLOJTGuQij7j8jhclW4+fUyiw+dTH6tUi000FCiz40sbKskoAMuTs+S24IubX97a43RPVn6e88oW8jw4RekEBhJE4LA+1kI455FvkBz6zpyeINljkkixsga7Bipa1hfxaxHseNaIpJLhcGuRcDE3t5vb4t76nG39bUMEimKKdY/v4arAlTiFWQPGGy9Xqb0k2uPNjrZ27raOoURSPKkhpXiadpFVwTP3Vxdm8Y2Ui4sL2vaxCFbP0/UVNQtPGpzZgvquACfGR9taQp3xzxbG9srG1/i/i/wCNWrJ9TaKOukkBqWRa4Tq0WNpV7axlXyKmwKlh85H+N76jtL11CtKqFZslpftuz6eyfXn3vN8//HHyAcvbQQ9qCUeY3HBP8T4Hk/57/GtfVnyfVtTMzE1RQ1VRJiWH/TkiCJHbK3Dclf4+/J1WGgaaaaDu9C7ktPuVLM4ZlSZSQgux5twB5PPj31dXT22mi3OgonlnnfKefuSRuoxaFFCAsWvbE3544GqL6a3s0dXDUhQ5icNiTa/yL+3F+fbzrubl9Q5cYlpRND2zKc5JzNIe4qowDlVxARQAAPze9tBbH06m2x67eJI3cEs5dmcYmIklnXjiz58/BXXO6En21dg3JlMojykEis4yta0QBtwSpUf3fVI0lfLFn23ZM0KPY2yU+VP4OkO4SpG8SuwSTHuKDw2JJW497En/AJ0FyzyUA6OXl7FhZchfv3Nx4/j5a3xrvb5W04p9n7Bl7MkUsMRVS7rnAY1uFsSVJ5t8HXz397J2u1m3bDZ4X9OVgMrfNgBfXd6d63npjGrlpYIxKoizxsJFKuUcAlWsbg82/wB0Ha+rVN9vJTUTPLI9NE4aV0Ze5nIzhhkTlwbE3IuD8ajvSvTJrGmGTr2YTLZIjIzepFxVQRc+u/n2OvfU/VH3aQRqjqkCsAZZe7IxZsmLPit+fAsLc/OtHaN8kp1nVAp78JiYm9wMka62I5ug+fJ0HS3noieGWoRGjmWnuXKsobEY3Yxk5CxYA/Bv8ayjoOZIqh5yI2hjRwgKMWDPGouA114cML+dfm29ezw0TUSxxGNkkRj+4CQ9jchWCsykCzEEjx4NtYqnreZ3qXKRA1KRI9suBGYyCvPv2xe9/JtbQeK7o+dZqlIxkKdnyDNGJMU5ZjGGJ4HJtcefNtbEf033JsbRL6igH7sQ5cZJcFuMh4v58DW4PqhU2nBihtUPM0gBlAPdXFgQrgNbypa5Xm3nWuPqJUdzPtw37tNLaz2vAuCD+Xgjz/6toOaekawRCUxWUkf9y3sWKBit7hS4K5Wtca3o/pzX95YXWONm7ti0qWvEMnUlSbMBY2PyD416qvqFUyQpE4BCEYkPKBYP3ArIGwaxJFyL29+Br2PqNUd0SdqE/v1ExWz2JnULIp9V7WHFjcfOgirrYkccfGmkjAkkAAE8AX4/HPOmg86aaaBpppoGmmmgaaaaBpppoGmmmgaaaaBpppoP/9k="/>
          <p:cNvSpPr>
            <a:spLocks noChangeAspect="1" noChangeArrowheads="1"/>
          </p:cNvSpPr>
          <p:nvPr/>
        </p:nvSpPr>
        <p:spPr bwMode="auto">
          <a:xfrm>
            <a:off x="0" y="-304800"/>
            <a:ext cx="1143000" cy="6477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102" name="AutoShape 6" descr="data:image/jpeg;base64,/9j/4AAQSkZJRgABAQAAAQABAAD/2wCEAAkGBhASEBUSEhQTFRUWFh4aFhgYFhkfIBshJiIYIB8cHhwdJyYjICUvHh0YIDshLzMqLS04HCI1NTwqNSYrLy0BCQoKBQUFDQUFDSkYEhgpKSkpKSkpKSkpKSkpKSkpKSkpKSkpKSkpKSkpKSkpKSkpKSkpKSkpKSkpKSkpKSkpKf/AABEIAEQAeAMBIgACEQEDEQH/xAAcAAEAAgMBAQEAAAAAAAAAAAAABgcDBAUCCAH/xAAwEAACAQMDAwMDBQABBQAAAAABAgMEERIABSEGEzEiQVEHFGEVIzJxgZEzQmKh0f/EABQBAQAAAAAAAAAAAAAAAAAAAAD/xAAUEQEAAAAAAAAAAAAAAAAAAAAA/9oADAMBAAIRAxEAPwCjdNZIEBZQzBQSAWIJsPc2HPHnVg1/0gmapanomaYRwxO0zAKkhkK2wIuAMWvyT/BvxoK61+21dG//AEpoYtupamomSm7cZSdo1Molcn0EY+eb3PxxxbUr2bd6Kmpa1ErXlSnjR0Zoe6aVXFkQNf8AdC8ccY2sdB816auyD6ebXX7iqpXvPKAks4bImdCAWfuexOSjEfxA+bnUc6z+ls8ctVVxxoKVJCypEwYhc8SotcKQPVY+B/R0Fbaak31A6Vi2+r7Ec/e9IYgri0d+Qj+Rlax4+fbWf6YENuUMLpG8cjEOrxo97K5H8gSOfi3t8aCJaas3pHbIK+jVKlPVNuKRB4ljjK3gfnhCLC18Ra58649d0jSptSVStK8jRq+SqzIGLsrRMQuKELieWyJ9rEaCFaaaaBpppoGmmmg9RxliFUEkmwAFyT8AavPomhraimTbKxqikmjUmFZFOFRA1hJEyki5X2IOSBgR4Oqj6MlmXcKZoEEkomQoh8Mbjgn2/v28+2r32oiCro6OEJ9nKszvKKhZW7hQOyCUWZLXByvdsvjjQeZm2akoJduqahCrStIscCu5h9QZVU2a5BF7t5uRa3GtGj6+2KNKiJo6yb7sk1MjQAZ8WtZcbADwABa9/N9Snat43WSpq0q4BFDGx+0cXXuMHIjBOfquLeni+tfY983iSjnlq6dY6uPL7WIXUSHDwVz9fv8A1oOR0l1PsMEhkSedJTCsCNNCVwRf4qMUCnmxLG5NuTrWj2Q7VClRTziTPFYKemyP3c9mAkkNy2NrsYx6RY867v69vP6b3xTr+o5BTT82EeTWft58e/q/+a1953ysVaBjFEaiYv8AdxOygRjtXezPl2bJ6uPPve+g+fepKSrSpf7xJFnc5vmLE5c5fkH8ca58cLNcqpOIu1gTYcC5+BcgX/Op39W6bsSU9NEiikiR/tnEokLgscyW9rMLYe3+64nRtZEorIndYzUUjRxs5suWcTgMfa4Qi/i9tBH5YWWwZStwCLgi4PIPPsRzfXqSlkVFdlYK98GIIDWNjY+9jxqzRvm2d1BL9tKUNBAzOhYYJGVqCht4BsL/AOj21qbRu9BGkaI8Cs1NWR3kUlVZpCYcrg2uoAv+efOgrfWWWldVVmVgrglCQQGAJBIPvyCNWJTVWy40WSRdsNB3iW9akKwlDoFydWfFiciAAMbcjXD653CJ4qONJIJGiikWTsqQgJldhYEL7EHgaCJaaaaBpppoO50PWvDuNLIkbSssykRr5bm1h+dXPQbLBQV9DSrDMKciednmKSZM0KBo8YwfAAuOb34uOdUv0VuRp9xpphG8mEynBOWbm1lHufxq5tn25Nv3KhpIo6t1tPUXlVAWLQxr20IsLrbke1wNBK9qoN2jqapquZJIHYijULkY2LHtk2Tiwtyb21g2Tbd6Sjnjq50krHy+0kC3CHD3YJZeb+fPjWDprp37eqrXG4CpM2amNWF6e7McmBkNgvjwDrX6a6bEO3VVONyFQJsgalXBWn9Hlj3CR88Eef8AdBuHbd7/AE7sCoj/AFLIMZbC3byawywt88Wv/wA65fU/fQbdFOjVFQe9FU9rFSxeAqzhmAU2RgbngWsbW1lPTQ/Rvs/1MACTP77IYE5N+3l3PP4v8awdWv2Y9rhtNUjGSnziUM0oenxMsYucrZX5Psf70FZ/V7bxSzU9Ekcqw08bLFJIykyAuzEjHiwYlbeeObahe37TLOJTGuQij7j8jhclW4+fUyiw+dTH6tUi000FCiz40sbKskoAMuTs+S24IubX97a43RPVn6e88oW8jw4RekEBhJE4LA+1kI455FvkBz6zpyeINljkkixsga7Bipa1hfxaxHseNaIpJLhcGuRcDE3t5vb4t76nG39bUMEimKKdY/v4arAlTiFWQPGGy9Xqb0k2uPNjrZ27raOoURSPKkhpXiadpFVwTP3Vxdm8Y2Ui4sL2vaxCFbP0/UVNQtPGpzZgvquACfGR9taQp3xzxbG9srG1/i/i/wCNWrJ9TaKOukkBqWRa4Tq0WNpV7axlXyKmwKlh85H+N76jtL11CtKqFZslpftuz6eyfXn3vN8//HHyAcvbQQ9qCUeY3HBP8T4Hk/57/GtfVnyfVtTMzE1RQ1VRJiWH/TkiCJHbK3Dclf4+/J1WGgaaaaDu9C7ktPuVLM4ZlSZSQgux5twB5PPj31dXT22mi3OgonlnnfKefuSRuoxaFFCAsWvbE3544GqL6a3s0dXDUhQ5icNiTa/yL+3F+fbzrubl9Q5cYlpRND2zKc5JzNIe4qowDlVxARQAAPze9tBbH06m2x67eJI3cEs5dmcYmIklnXjiz58/BXXO6En21dg3JlMojykEis4yta0QBtwSpUf3fVI0lfLFn23ZM0KPY2yU+VP4OkO4SpG8SuwSTHuKDw2JJW497En/AJ0FyzyUA6OXl7FhZchfv3Nx4/j5a3xrvb5W04p9n7Bl7MkUsMRVS7rnAY1uFsSVJ5t8HXz397J2u1m3bDZ4X9OVgMrfNgBfXd6d63npjGrlpYIxKoizxsJFKuUcAlWsbg82/wB0Ha+rVN9vJTUTPLI9NE4aV0Ze5nIzhhkTlwbE3IuD8ajvSvTJrGmGTr2YTLZIjIzepFxVQRc+u/n2OvfU/VH3aQRqjqkCsAZZe7IxZsmLPit+fAsLc/OtHaN8kp1nVAp78JiYm9wMka62I5ug+fJ0HS3noieGWoRGjmWnuXKsobEY3Yxk5CxYA/Bv8ayjoOZIqh5yI2hjRwgKMWDPGouA114cML+dfm29ezw0TUSxxGNkkRj+4CQ9jchWCsykCzEEjx4NtYqnreZ3qXKRA1KRI9suBGYyCvPv2xe9/JtbQeK7o+dZqlIxkKdnyDNGJMU5ZjGGJ4HJtcefNtbEf033JsbRL6igH7sQ5cZJcFuMh4v58DW4PqhU2nBihtUPM0gBlAPdXFgQrgNbypa5Xm3nWuPqJUdzPtw37tNLaz2vAuCD+Xgjz/6toOaekawRCUxWUkf9y3sWKBit7hS4K5Wtca3o/pzX95YXWONm7ti0qWvEMnUlSbMBY2PyD416qvqFUyQpE4BCEYkPKBYP3ArIGwaxJFyL29+Br2PqNUd0SdqE/v1ExWz2JnULIp9V7WHFjcfOgirrYkccfGmkjAkkAAE8AX4/HPOmg86aaaBpppoGmmmgaaaaBpppoGmmmgaaaaBpppoP/9k="/>
          <p:cNvSpPr>
            <a:spLocks noChangeAspect="1" noChangeArrowheads="1"/>
          </p:cNvSpPr>
          <p:nvPr/>
        </p:nvSpPr>
        <p:spPr bwMode="auto">
          <a:xfrm>
            <a:off x="0" y="-304800"/>
            <a:ext cx="1143000" cy="6477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6" name="Picture 15" descr="Parliament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00500" y="3105150"/>
            <a:ext cx="1143000" cy="647700"/>
          </a:xfrm>
          <a:prstGeom prst="rect">
            <a:avLst/>
          </a:prstGeom>
        </p:spPr>
      </p:pic>
      <p:sp>
        <p:nvSpPr>
          <p:cNvPr id="20" name="Title 10"/>
          <p:cNvSpPr>
            <a:spLocks noGrp="1"/>
          </p:cNvSpPr>
          <p:nvPr>
            <p:ph type="title"/>
          </p:nvPr>
        </p:nvSpPr>
        <p:spPr>
          <a:xfrm>
            <a:off x="251520" y="-171400"/>
            <a:ext cx="8229600" cy="1143000"/>
          </a:xfrm>
        </p:spPr>
        <p:txBody>
          <a:bodyPr/>
          <a:lstStyle/>
          <a:p>
            <a:pPr algn="l"/>
            <a:r>
              <a:rPr lang="en-GB" b="1" dirty="0" smtClean="0"/>
              <a:t>Who – Political Sector</a:t>
            </a:r>
            <a:endParaRPr lang="en-GB" b="1" dirty="0" smtClean="0"/>
          </a:p>
        </p:txBody>
      </p:sp>
    </p:spTree>
    <p:extLst>
      <p:ext uri="{BB962C8B-B14F-4D97-AF65-F5344CB8AC3E}">
        <p14:creationId xmlns:p14="http://schemas.microsoft.com/office/powerpoint/2010/main" val="93629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6444208" y="3786227"/>
            <a:ext cx="2448272" cy="129614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dirty="0" smtClean="0">
                <a:solidFill>
                  <a:schemeClr val="tx1"/>
                </a:solidFill>
              </a:rPr>
              <a:t>DG, Education and Culture</a:t>
            </a:r>
          </a:p>
          <a:p>
            <a:pPr algn="ctr"/>
            <a:r>
              <a:rPr lang="en-GB" sz="1100" b="1" i="1" dirty="0" smtClean="0">
                <a:hlinkClick r:id="rId2"/>
              </a:rPr>
              <a:t>jan</a:t>
            </a:r>
            <a:r>
              <a:rPr lang="en-GB" sz="1100" dirty="0" smtClean="0">
                <a:hlinkClick r:id="rId2"/>
              </a:rPr>
              <a:t>.</a:t>
            </a:r>
            <a:r>
              <a:rPr lang="en-GB" sz="1100" b="1" i="1" dirty="0" smtClean="0">
                <a:hlinkClick r:id="rId2"/>
              </a:rPr>
              <a:t>truszczynski</a:t>
            </a:r>
            <a:r>
              <a:rPr lang="en-GB" sz="1100" dirty="0" smtClean="0">
                <a:hlinkClick r:id="rId2"/>
              </a:rPr>
              <a:t>@</a:t>
            </a:r>
            <a:r>
              <a:rPr lang="en-GB" sz="1100" b="1" i="1" dirty="0" smtClean="0">
                <a:hlinkClick r:id="rId2"/>
              </a:rPr>
              <a:t>ec</a:t>
            </a:r>
            <a:r>
              <a:rPr lang="en-GB" sz="1100" dirty="0" smtClean="0">
                <a:hlinkClick r:id="rId2"/>
              </a:rPr>
              <a:t>.europa.eu</a:t>
            </a:r>
            <a:endParaRPr lang="en-GB" sz="1100" dirty="0" smtClean="0"/>
          </a:p>
          <a:p>
            <a:pPr algn="ctr"/>
            <a:r>
              <a:rPr lang="en-GB" sz="1100" b="1" dirty="0" smtClean="0">
                <a:solidFill>
                  <a:schemeClr val="tx1"/>
                </a:solidFill>
              </a:rPr>
              <a:t>Head of Unit</a:t>
            </a:r>
          </a:p>
          <a:p>
            <a:pPr algn="ctr"/>
            <a:r>
              <a:rPr lang="en-GB" sz="1100" b="1" dirty="0" smtClean="0">
                <a:solidFill>
                  <a:schemeClr val="tx1"/>
                </a:solidFill>
                <a:hlinkClick r:id="rId3"/>
              </a:rPr>
              <a:t>xavier.troussard@ec.europa.eu</a:t>
            </a:r>
            <a:endParaRPr lang="en-GB" sz="1100" b="1" dirty="0" smtClean="0">
              <a:solidFill>
                <a:schemeClr val="tx1"/>
              </a:solidFill>
            </a:endParaRPr>
          </a:p>
          <a:p>
            <a:pPr algn="ctr"/>
            <a:r>
              <a:rPr lang="en-GB" sz="1100" b="1" dirty="0" smtClean="0">
                <a:solidFill>
                  <a:schemeClr val="tx1"/>
                </a:solidFill>
              </a:rPr>
              <a:t> </a:t>
            </a:r>
            <a:r>
              <a:rPr lang="en-GB" sz="1100" dirty="0" smtClean="0">
                <a:solidFill>
                  <a:schemeClr val="tx1"/>
                </a:solidFill>
              </a:rPr>
              <a:t>Ann Branch</a:t>
            </a:r>
          </a:p>
          <a:p>
            <a:pPr algn="ctr"/>
            <a:r>
              <a:rPr lang="en-GB" sz="1100" dirty="0" smtClean="0">
                <a:solidFill>
                  <a:schemeClr val="tx1"/>
                </a:solidFill>
              </a:rPr>
              <a:t>Aviva Silver</a:t>
            </a:r>
          </a:p>
          <a:p>
            <a:pPr algn="ctr"/>
            <a:r>
              <a:rPr lang="en-GB" sz="1100" dirty="0" err="1" smtClean="0">
                <a:solidFill>
                  <a:schemeClr val="tx1"/>
                </a:solidFill>
              </a:rPr>
              <a:t>Karel</a:t>
            </a:r>
            <a:r>
              <a:rPr lang="en-GB" sz="1100" dirty="0" smtClean="0">
                <a:solidFill>
                  <a:schemeClr val="tx1"/>
                </a:solidFill>
              </a:rPr>
              <a:t> </a:t>
            </a:r>
            <a:r>
              <a:rPr lang="en-GB" sz="1100" dirty="0" err="1" smtClean="0">
                <a:solidFill>
                  <a:schemeClr val="tx1"/>
                </a:solidFill>
              </a:rPr>
              <a:t>Bartak</a:t>
            </a:r>
            <a:endParaRPr lang="en-GB" sz="1100" dirty="0" smtClean="0">
              <a:solidFill>
                <a:schemeClr val="tx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463988" y="1268760"/>
            <a:ext cx="2124236" cy="43204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/>
            <a:r>
              <a:rPr lang="en-GB" sz="1100" b="1" dirty="0" smtClean="0"/>
              <a:t>Secretary-General</a:t>
            </a:r>
          </a:p>
          <a:p>
            <a:pPr algn="ctr" fontAlgn="base"/>
            <a:r>
              <a:rPr lang="en-GB" sz="1100" dirty="0" smtClean="0"/>
              <a:t>Klaus WELLE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444208" y="2707250"/>
            <a:ext cx="2448272" cy="79208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 smtClean="0">
              <a:solidFill>
                <a:schemeClr val="tx1"/>
              </a:solidFill>
            </a:endParaRPr>
          </a:p>
          <a:p>
            <a:pPr algn="ctr"/>
            <a:r>
              <a:rPr lang="en-GB" sz="1100" b="1" dirty="0" smtClean="0">
                <a:solidFill>
                  <a:schemeClr val="tx1"/>
                </a:solidFill>
              </a:rPr>
              <a:t>European Commissioner for Education, Culture, </a:t>
            </a:r>
          </a:p>
          <a:p>
            <a:pPr algn="ctr"/>
            <a:r>
              <a:rPr lang="en-GB" sz="1100" b="1" dirty="0" smtClean="0">
                <a:solidFill>
                  <a:schemeClr val="tx1"/>
                </a:solidFill>
              </a:rPr>
              <a:t>Multilingualism and Youth</a:t>
            </a:r>
          </a:p>
          <a:p>
            <a:pPr algn="ctr"/>
            <a:r>
              <a:rPr lang="en-GB" sz="1100" u="sng" dirty="0" smtClean="0">
                <a:solidFill>
                  <a:schemeClr val="tx1"/>
                </a:solidFill>
                <a:hlinkClick r:id="rId4"/>
              </a:rPr>
              <a:t>androulla.vassiliou@ec.europa.eu</a:t>
            </a:r>
            <a:endParaRPr lang="en-GB" sz="1100" dirty="0" smtClean="0">
              <a:solidFill>
                <a:schemeClr val="tx1"/>
              </a:solidFill>
            </a:endParaRPr>
          </a:p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251520" y="692696"/>
            <a:ext cx="3672408" cy="59492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 smtClean="0">
              <a:solidFill>
                <a:schemeClr val="tx1"/>
              </a:solidFill>
            </a:endParaRPr>
          </a:p>
          <a:p>
            <a:r>
              <a:rPr lang="en-GB" sz="1100" b="1" dirty="0" smtClean="0">
                <a:solidFill>
                  <a:schemeClr val="tx1"/>
                </a:solidFill>
              </a:rPr>
              <a:t>Committee on Culture and Education </a:t>
            </a:r>
            <a:r>
              <a:rPr lang="en-GB" sz="1100" dirty="0" smtClean="0"/>
              <a:t>Chair = Chair </a:t>
            </a:r>
            <a:r>
              <a:rPr lang="en-GB" sz="1100" dirty="0" err="1" smtClean="0">
                <a:solidFill>
                  <a:schemeClr val="tx1"/>
                </a:solidFill>
              </a:rPr>
              <a:t>Chair</a:t>
            </a:r>
            <a:r>
              <a:rPr lang="en-GB" sz="1100" dirty="0" smtClean="0">
                <a:solidFill>
                  <a:schemeClr val="tx1"/>
                </a:solidFill>
              </a:rPr>
              <a:t> - </a:t>
            </a:r>
            <a:r>
              <a:rPr lang="en-GB" sz="1100" dirty="0">
                <a:hlinkClick r:id="rId5"/>
              </a:rPr>
              <a:t>Sabine VERHEYEN</a:t>
            </a:r>
            <a:r>
              <a:rPr lang="en-GB" sz="1100" dirty="0"/>
              <a:t> </a:t>
            </a:r>
            <a:r>
              <a:rPr lang="en-GB" sz="1100" u="sng" dirty="0" smtClean="0">
                <a:hlinkClick r:id="rId6"/>
              </a:rPr>
              <a:t>helga.truepel@europarl.europa.eu</a:t>
            </a:r>
            <a:endParaRPr lang="en-GB" sz="1100" dirty="0" smtClean="0"/>
          </a:p>
          <a:p>
            <a:r>
              <a:rPr lang="en-GB" sz="1100" u="sng" dirty="0" smtClean="0">
                <a:hlinkClick r:id="rId7"/>
              </a:rPr>
              <a:t>lorenzo.fontana@europarl.europa.eu</a:t>
            </a:r>
            <a:endParaRPr lang="en-GB" sz="1100" dirty="0" smtClean="0"/>
          </a:p>
          <a:p>
            <a:r>
              <a:rPr lang="en-GB" sz="1100" u="sng" dirty="0" smtClean="0">
                <a:hlinkClick r:id="rId8"/>
              </a:rPr>
              <a:t>lothar.bisky@europarl.europa.eu</a:t>
            </a:r>
            <a:endParaRPr lang="en-GB" sz="1100" dirty="0" smtClean="0"/>
          </a:p>
          <a:p>
            <a:r>
              <a:rPr lang="en-GB" sz="1100" u="sng" dirty="0" smtClean="0">
                <a:hlinkClick r:id="rId9"/>
              </a:rPr>
              <a:t>morten.lokkegaard@europarl.europa.eu</a:t>
            </a:r>
            <a:endParaRPr lang="en-GB" sz="1100" dirty="0" smtClean="0"/>
          </a:p>
          <a:p>
            <a:r>
              <a:rPr lang="en-GB" sz="1100" u="sng" dirty="0" smtClean="0">
                <a:hlinkClick r:id="rId10"/>
              </a:rPr>
              <a:t>zoltan.bago@europarl.europa.eu</a:t>
            </a:r>
            <a:endParaRPr lang="en-GB" sz="1100" dirty="0" smtClean="0"/>
          </a:p>
          <a:p>
            <a:r>
              <a:rPr lang="en-GB" sz="1100" u="sng" dirty="0" smtClean="0">
                <a:hlinkClick r:id="rId11"/>
              </a:rPr>
              <a:t>malika.benarab-attou@europarl.europa.eu</a:t>
            </a:r>
            <a:endParaRPr lang="en-GB" sz="1100" dirty="0" smtClean="0"/>
          </a:p>
          <a:p>
            <a:r>
              <a:rPr lang="en-GB" sz="1100" u="sng" dirty="0" smtClean="0">
                <a:hlinkClick r:id="rId12"/>
              </a:rPr>
              <a:t>piotr.borys@europarl.europa.eu</a:t>
            </a:r>
            <a:endParaRPr lang="en-GB" sz="1100" dirty="0" smtClean="0"/>
          </a:p>
          <a:p>
            <a:r>
              <a:rPr lang="en-GB" sz="1100" u="sng" dirty="0" smtClean="0">
                <a:hlinkClick r:id="rId13"/>
              </a:rPr>
              <a:t>jean-marie.cavada@europarl.europa.eu</a:t>
            </a:r>
            <a:endParaRPr lang="en-GB" sz="1100" dirty="0" smtClean="0"/>
          </a:p>
          <a:p>
            <a:r>
              <a:rPr lang="en-GB" sz="1100" u="sng" dirty="0" smtClean="0">
                <a:hlinkClick r:id="rId14"/>
              </a:rPr>
              <a:t>silvia.costa@europarl.europa.eu</a:t>
            </a:r>
            <a:endParaRPr lang="en-GB" sz="1100" dirty="0" smtClean="0"/>
          </a:p>
          <a:p>
            <a:r>
              <a:rPr lang="en-GB" sz="1100" u="sng" dirty="0" smtClean="0">
                <a:hlinkClick r:id="rId15"/>
              </a:rPr>
              <a:t>santiago.fisasayxela@europarl.europa.eu</a:t>
            </a:r>
            <a:endParaRPr lang="en-GB" sz="1100" dirty="0" smtClean="0"/>
          </a:p>
          <a:p>
            <a:r>
              <a:rPr lang="en-GB" sz="1100" u="sng" dirty="0" smtClean="0">
                <a:hlinkClick r:id="rId16"/>
              </a:rPr>
              <a:t>mary.honeyball@europarl.europa.eu</a:t>
            </a:r>
            <a:endParaRPr lang="en-GB" sz="1100" dirty="0" smtClean="0"/>
          </a:p>
          <a:p>
            <a:r>
              <a:rPr lang="en-GB" sz="1100" u="sng" dirty="0" smtClean="0">
                <a:hlinkClick r:id="rId17"/>
              </a:rPr>
              <a:t>catalin-sorin.ivan@europarl.europa.eu</a:t>
            </a:r>
            <a:endParaRPr lang="en-GB" sz="1100" dirty="0" smtClean="0"/>
          </a:p>
          <a:p>
            <a:r>
              <a:rPr lang="en-GB" sz="1100" u="sng" dirty="0" smtClean="0">
                <a:hlinkClick r:id="rId18"/>
              </a:rPr>
              <a:t>petra.kammerevert@europarl.europa.eu</a:t>
            </a:r>
            <a:endParaRPr lang="en-GB" sz="1100" dirty="0" smtClean="0"/>
          </a:p>
          <a:p>
            <a:r>
              <a:rPr lang="en-GB" sz="1100" u="sng" dirty="0" smtClean="0">
                <a:hlinkClick r:id="rId19"/>
              </a:rPr>
              <a:t>emma.mcclarkin@europarl.europa.eu</a:t>
            </a:r>
            <a:endParaRPr lang="en-GB" sz="1100" dirty="0" smtClean="0"/>
          </a:p>
          <a:p>
            <a:r>
              <a:rPr lang="en-GB" sz="1100" u="sng" dirty="0" smtClean="0">
                <a:hlinkClick r:id="rId20"/>
              </a:rPr>
              <a:t>emilio.menendezdelvalle@europarl.europa.eu</a:t>
            </a:r>
            <a:endParaRPr lang="en-GB" sz="1100" dirty="0" smtClean="0"/>
          </a:p>
          <a:p>
            <a:r>
              <a:rPr lang="en-GB" sz="1100" u="sng" dirty="0" smtClean="0">
                <a:hlinkClick r:id="rId21"/>
              </a:rPr>
              <a:t>marekhenryk.migalski@europarl.europa.eu</a:t>
            </a:r>
            <a:endParaRPr lang="en-GB" sz="1100" dirty="0" smtClean="0"/>
          </a:p>
          <a:p>
            <a:r>
              <a:rPr lang="en-GB" sz="1100" u="sng" dirty="0" smtClean="0">
                <a:hlinkClick r:id="rId22"/>
              </a:rPr>
              <a:t>katarina.nevedalova@europarl.europa.eu</a:t>
            </a:r>
            <a:endParaRPr lang="en-GB" sz="1100" dirty="0" smtClean="0"/>
          </a:p>
          <a:p>
            <a:r>
              <a:rPr lang="en-GB" sz="1100" u="sng" dirty="0" smtClean="0">
                <a:hlinkClick r:id="rId23"/>
              </a:rPr>
              <a:t>chrysoula.paliadeli@europarl.europa.eu</a:t>
            </a:r>
            <a:endParaRPr lang="en-GB" sz="1100" dirty="0" smtClean="0"/>
          </a:p>
          <a:p>
            <a:r>
              <a:rPr lang="en-GB" sz="1100" u="sng" dirty="0" smtClean="0">
                <a:hlinkClick r:id="rId24"/>
              </a:rPr>
              <a:t>gianni.pittella@europarl.europa.eu</a:t>
            </a:r>
            <a:endParaRPr lang="en-GB" sz="1100" dirty="0" smtClean="0"/>
          </a:p>
          <a:p>
            <a:r>
              <a:rPr lang="en-GB" sz="1100" u="sng" dirty="0" smtClean="0">
                <a:hlinkClick r:id="rId25"/>
              </a:rPr>
              <a:t>marie-therese.sanchez-schmid@europarl.europa.eu</a:t>
            </a:r>
            <a:endParaRPr lang="en-GB" sz="1100" dirty="0" smtClean="0"/>
          </a:p>
          <a:p>
            <a:r>
              <a:rPr lang="en-GB" sz="1100" u="sng" dirty="0" smtClean="0">
                <a:hlinkClick r:id="rId26"/>
              </a:rPr>
              <a:t>marietje.schaake@europarl.europa.eu</a:t>
            </a:r>
            <a:endParaRPr lang="en-GB" sz="1100" dirty="0" smtClean="0"/>
          </a:p>
          <a:p>
            <a:r>
              <a:rPr lang="en-GB" sz="1100" u="sng" dirty="0" smtClean="0">
                <a:hlinkClick r:id="rId27"/>
              </a:rPr>
              <a:t>marco.scurria@europarl.europa.eu</a:t>
            </a:r>
            <a:endParaRPr lang="en-GB" sz="1100" dirty="0" smtClean="0"/>
          </a:p>
          <a:p>
            <a:r>
              <a:rPr lang="en-GB" sz="1100" u="sng" dirty="0" smtClean="0">
                <a:hlinkClick r:id="rId28"/>
              </a:rPr>
              <a:t>emilstefanov.stoyanov@europarl.europa.eu</a:t>
            </a:r>
            <a:endParaRPr lang="en-GB" sz="1100" dirty="0" smtClean="0"/>
          </a:p>
          <a:p>
            <a:r>
              <a:rPr lang="en-GB" sz="1100" u="sng" dirty="0" smtClean="0">
                <a:hlinkClick r:id="rId29"/>
              </a:rPr>
              <a:t>hannu.takkula@europarl.europa.eu</a:t>
            </a:r>
            <a:endParaRPr lang="en-GB" sz="1100" dirty="0" smtClean="0"/>
          </a:p>
          <a:p>
            <a:r>
              <a:rPr lang="en-GB" sz="1100" u="sng" dirty="0" smtClean="0">
                <a:hlinkClick r:id="rId30"/>
              </a:rPr>
              <a:t>laszlo.tokes@europarl.europa.eu</a:t>
            </a:r>
            <a:endParaRPr lang="en-GB" sz="1100" dirty="0" smtClean="0"/>
          </a:p>
          <a:p>
            <a:r>
              <a:rPr lang="en-GB" sz="1100" u="sng" dirty="0" smtClean="0">
                <a:hlinkClick r:id="rId31"/>
              </a:rPr>
              <a:t>tudorcorneliu.vadim@europarl.europa.eu</a:t>
            </a:r>
            <a:endParaRPr lang="en-GB" sz="1100" dirty="0" smtClean="0"/>
          </a:p>
          <a:p>
            <a:r>
              <a:rPr lang="en-GB" sz="1100" u="sng" dirty="0" smtClean="0">
                <a:hlinkClick r:id="rId32"/>
              </a:rPr>
              <a:t>gianni.vattimo@europarl.europa.eu</a:t>
            </a:r>
            <a:endParaRPr lang="en-GB" sz="1100" dirty="0" smtClean="0"/>
          </a:p>
          <a:p>
            <a:r>
              <a:rPr lang="en-GB" sz="1100" u="sng" dirty="0" smtClean="0">
                <a:hlinkClick r:id="rId33"/>
              </a:rPr>
              <a:t>marie-christine.vergiat@europarl.europa.eu</a:t>
            </a:r>
            <a:endParaRPr lang="en-GB" sz="1100" dirty="0" smtClean="0"/>
          </a:p>
          <a:p>
            <a:r>
              <a:rPr lang="en-GB" sz="1100" u="sng" dirty="0" smtClean="0">
                <a:hlinkClick r:id="rId34"/>
              </a:rPr>
              <a:t>sabine.verheyen@europarl.europa.eu</a:t>
            </a:r>
            <a:endParaRPr lang="en-GB" sz="1100" dirty="0" smtClean="0"/>
          </a:p>
          <a:p>
            <a:r>
              <a:rPr lang="en-GB" sz="1100" u="sng" dirty="0" smtClean="0">
                <a:hlinkClick r:id="rId35"/>
              </a:rPr>
              <a:t>milan.zver@europarl.europa.eu</a:t>
            </a:r>
            <a:endParaRPr lang="en-GB" sz="1100" dirty="0" smtClean="0"/>
          </a:p>
          <a:p>
            <a:pPr algn="ctr"/>
            <a:endParaRPr lang="en-GB" sz="1100" dirty="0" smtClean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671900" y="4689140"/>
            <a:ext cx="2448272" cy="136815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dirty="0" smtClean="0">
                <a:solidFill>
                  <a:schemeClr val="tx1"/>
                </a:solidFill>
              </a:rPr>
              <a:t>Scotland MEPs</a:t>
            </a:r>
          </a:p>
          <a:p>
            <a:r>
              <a:rPr lang="en-GB" sz="1000" dirty="0">
                <a:solidFill>
                  <a:schemeClr val="tx1"/>
                </a:solidFill>
              </a:rPr>
              <a:t>Alyn </a:t>
            </a:r>
            <a:r>
              <a:rPr lang="en-GB" sz="1000" dirty="0" smtClean="0">
                <a:solidFill>
                  <a:schemeClr val="tx1"/>
                </a:solidFill>
              </a:rPr>
              <a:t>Smith </a:t>
            </a:r>
            <a:r>
              <a:rPr lang="en-GB" sz="1000" dirty="0">
                <a:solidFill>
                  <a:schemeClr val="tx1"/>
                </a:solidFill>
              </a:rPr>
              <a:t>- Scottish National </a:t>
            </a:r>
            <a:r>
              <a:rPr lang="en-GB" sz="1000" dirty="0" smtClean="0">
                <a:solidFill>
                  <a:schemeClr val="tx1"/>
                </a:solidFill>
              </a:rPr>
              <a:t>Party</a:t>
            </a:r>
            <a:endParaRPr lang="en-GB" sz="1000" dirty="0">
              <a:solidFill>
                <a:schemeClr val="tx1"/>
              </a:solidFill>
            </a:endParaRPr>
          </a:p>
          <a:p>
            <a:r>
              <a:rPr lang="en-GB" sz="1000" dirty="0">
                <a:solidFill>
                  <a:schemeClr val="tx1"/>
                </a:solidFill>
              </a:rPr>
              <a:t>Christian </a:t>
            </a:r>
            <a:r>
              <a:rPr lang="en-GB" sz="1000" dirty="0" smtClean="0">
                <a:solidFill>
                  <a:schemeClr val="tx1"/>
                </a:solidFill>
              </a:rPr>
              <a:t>Allard </a:t>
            </a:r>
            <a:r>
              <a:rPr lang="en-GB" sz="1000" dirty="0">
                <a:solidFill>
                  <a:schemeClr val="tx1"/>
                </a:solidFill>
              </a:rPr>
              <a:t>- Scottish National </a:t>
            </a:r>
            <a:r>
              <a:rPr lang="en-GB" sz="1000" dirty="0" smtClean="0">
                <a:solidFill>
                  <a:schemeClr val="tx1"/>
                </a:solidFill>
              </a:rPr>
              <a:t>Party</a:t>
            </a:r>
            <a:endParaRPr lang="en-GB" sz="1000" dirty="0">
              <a:solidFill>
                <a:schemeClr val="tx1"/>
              </a:solidFill>
            </a:endParaRPr>
          </a:p>
          <a:p>
            <a:r>
              <a:rPr lang="en-GB" sz="1000" dirty="0">
                <a:solidFill>
                  <a:schemeClr val="tx1"/>
                </a:solidFill>
              </a:rPr>
              <a:t>Louis </a:t>
            </a:r>
            <a:r>
              <a:rPr lang="en-GB" sz="1000" dirty="0" smtClean="0">
                <a:solidFill>
                  <a:schemeClr val="tx1"/>
                </a:solidFill>
              </a:rPr>
              <a:t>Stedman-Bryce </a:t>
            </a:r>
            <a:r>
              <a:rPr lang="en-GB" sz="1000" dirty="0">
                <a:solidFill>
                  <a:schemeClr val="tx1"/>
                </a:solidFill>
              </a:rPr>
              <a:t>- The Brexit Party</a:t>
            </a:r>
          </a:p>
          <a:p>
            <a:r>
              <a:rPr lang="en-GB" sz="1000" dirty="0">
                <a:solidFill>
                  <a:schemeClr val="tx1"/>
                </a:solidFill>
              </a:rPr>
              <a:t>Sheila Ewan Ritchie </a:t>
            </a:r>
            <a:r>
              <a:rPr lang="en-GB" sz="1000" dirty="0" smtClean="0">
                <a:solidFill>
                  <a:schemeClr val="tx1"/>
                </a:solidFill>
              </a:rPr>
              <a:t> </a:t>
            </a:r>
            <a:r>
              <a:rPr lang="en-GB" sz="1000" dirty="0">
                <a:solidFill>
                  <a:schemeClr val="tx1"/>
                </a:solidFill>
              </a:rPr>
              <a:t>- Liberal Democrats</a:t>
            </a:r>
          </a:p>
          <a:p>
            <a:r>
              <a:rPr lang="en-GB" sz="1000" dirty="0">
                <a:solidFill>
                  <a:schemeClr val="tx1"/>
                </a:solidFill>
              </a:rPr>
              <a:t>Aileen </a:t>
            </a:r>
            <a:r>
              <a:rPr lang="en-GB" sz="1000" dirty="0" smtClean="0">
                <a:solidFill>
                  <a:schemeClr val="tx1"/>
                </a:solidFill>
              </a:rPr>
              <a:t>McLeod </a:t>
            </a:r>
            <a:r>
              <a:rPr lang="en-GB" sz="1000" dirty="0">
                <a:solidFill>
                  <a:schemeClr val="tx1"/>
                </a:solidFill>
              </a:rPr>
              <a:t>- Scottish National </a:t>
            </a:r>
            <a:r>
              <a:rPr lang="en-GB" sz="1000" dirty="0" smtClean="0">
                <a:solidFill>
                  <a:schemeClr val="tx1"/>
                </a:solidFill>
              </a:rPr>
              <a:t>Party</a:t>
            </a:r>
            <a:endParaRPr lang="en-GB" sz="1000" dirty="0">
              <a:solidFill>
                <a:schemeClr val="tx1"/>
              </a:solidFill>
            </a:endParaRPr>
          </a:p>
          <a:p>
            <a:r>
              <a:rPr lang="en-GB" sz="1000" dirty="0" err="1">
                <a:solidFill>
                  <a:schemeClr val="tx1"/>
                </a:solidFill>
              </a:rPr>
              <a:t>Nosheena</a:t>
            </a:r>
            <a:r>
              <a:rPr lang="en-GB" sz="1000" dirty="0">
                <a:solidFill>
                  <a:schemeClr val="tx1"/>
                </a:solidFill>
              </a:rPr>
              <a:t> </a:t>
            </a:r>
            <a:r>
              <a:rPr lang="en-GB" sz="1000" dirty="0" err="1" smtClean="0">
                <a:solidFill>
                  <a:schemeClr val="tx1"/>
                </a:solidFill>
              </a:rPr>
              <a:t>Mobarik</a:t>
            </a:r>
            <a:r>
              <a:rPr lang="en-GB" sz="1000" dirty="0" smtClean="0">
                <a:solidFill>
                  <a:schemeClr val="tx1"/>
                </a:solidFill>
              </a:rPr>
              <a:t> - </a:t>
            </a:r>
            <a:r>
              <a:rPr lang="en-GB" sz="1100" dirty="0" smtClean="0">
                <a:solidFill>
                  <a:schemeClr val="tx1"/>
                </a:solidFill>
              </a:rPr>
              <a:t>Conservative </a:t>
            </a:r>
            <a:r>
              <a:rPr lang="en-GB" sz="1100" dirty="0">
                <a:solidFill>
                  <a:schemeClr val="tx1"/>
                </a:solidFill>
              </a:rPr>
              <a:t>and Unionist </a:t>
            </a:r>
            <a:r>
              <a:rPr lang="en-GB" sz="1100" dirty="0"/>
              <a:t>Party  </a:t>
            </a:r>
          </a:p>
        </p:txBody>
      </p:sp>
      <p:pic>
        <p:nvPicPr>
          <p:cNvPr id="23556" name="Picture 4" descr="http://www.nessi-europe.com/files/Logos/EU-Logo_2.jpg"/>
          <p:cNvPicPr>
            <a:picLocks noChangeAspect="1" noChangeArrowheads="1"/>
          </p:cNvPicPr>
          <p:nvPr/>
        </p:nvPicPr>
        <p:blipFill>
          <a:blip r:embed="rId36" cstate="print"/>
          <a:srcRect/>
          <a:stretch>
            <a:fillRect/>
          </a:stretch>
        </p:blipFill>
        <p:spPr bwMode="auto">
          <a:xfrm>
            <a:off x="4193494" y="2707250"/>
            <a:ext cx="1405083" cy="916893"/>
          </a:xfrm>
          <a:prstGeom prst="rect">
            <a:avLst/>
          </a:prstGeom>
          <a:noFill/>
        </p:spPr>
      </p:pic>
      <p:sp>
        <p:nvSpPr>
          <p:cNvPr id="19" name="Rounded Rectangle 18"/>
          <p:cNvSpPr/>
          <p:nvPr/>
        </p:nvSpPr>
        <p:spPr>
          <a:xfrm>
            <a:off x="6444208" y="1988840"/>
            <a:ext cx="2448272" cy="43204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b="1" dirty="0" smtClean="0">
                <a:solidFill>
                  <a:schemeClr val="tx1"/>
                </a:solidFill>
              </a:rPr>
              <a:t>EU Commission President </a:t>
            </a:r>
          </a:p>
          <a:p>
            <a:pPr algn="ctr"/>
            <a:r>
              <a:rPr lang="en-GB" sz="1100" dirty="0"/>
              <a:t>Jean-Claude Juncker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563888" y="764704"/>
            <a:ext cx="2232248" cy="5760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dirty="0" smtClean="0">
                <a:solidFill>
                  <a:schemeClr val="tx1"/>
                </a:solidFill>
              </a:rPr>
              <a:t>President of EU Parliament</a:t>
            </a:r>
          </a:p>
          <a:p>
            <a:pPr algn="ctr"/>
            <a:r>
              <a:rPr lang="en-GB" sz="1100" dirty="0" smtClean="0">
                <a:solidFill>
                  <a:schemeClr val="tx1"/>
                </a:solidFill>
              </a:rPr>
              <a:t>David </a:t>
            </a:r>
            <a:r>
              <a:rPr lang="en-GB" sz="1100" dirty="0" err="1" smtClean="0">
                <a:solidFill>
                  <a:schemeClr val="tx1"/>
                </a:solidFill>
              </a:rPr>
              <a:t>Sassoli</a:t>
            </a:r>
            <a:r>
              <a:rPr lang="en-GB" sz="1100" dirty="0" smtClean="0">
                <a:solidFill>
                  <a:schemeClr val="tx1"/>
                </a:solidFill>
              </a:rPr>
              <a:t> MEP [France]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251520" y="-171400"/>
            <a:ext cx="8229600" cy="1143000"/>
          </a:xfrm>
        </p:spPr>
        <p:txBody>
          <a:bodyPr/>
          <a:lstStyle/>
          <a:p>
            <a:pPr algn="l"/>
            <a:r>
              <a:rPr lang="en-GB" b="1" dirty="0" smtClean="0"/>
              <a:t>Who – Political Sector</a:t>
            </a:r>
            <a:endParaRPr lang="en-GB" b="1" dirty="0" smtClean="0"/>
          </a:p>
        </p:txBody>
      </p:sp>
    </p:spTree>
    <p:extLst>
      <p:ext uri="{BB962C8B-B14F-4D97-AF65-F5344CB8AC3E}">
        <p14:creationId xmlns:p14="http://schemas.microsoft.com/office/powerpoint/2010/main" val="530844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3946736"/>
              </p:ext>
            </p:extLst>
          </p:nvPr>
        </p:nvGraphicFramePr>
        <p:xfrm>
          <a:off x="1043608" y="692696"/>
          <a:ext cx="6840760" cy="55446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47540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 smtClean="0"/>
              <a:t>How do we get to them</a:t>
            </a:r>
            <a:endParaRPr lang="en-GB" b="1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971598" y="1268411"/>
          <a:ext cx="7715202" cy="47531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867"/>
                <a:gridCol w="1285867"/>
                <a:gridCol w="1285867"/>
                <a:gridCol w="1285867"/>
                <a:gridCol w="1285867"/>
                <a:gridCol w="1285867"/>
              </a:tblGrid>
              <a:tr h="864183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Impact on 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1296406">
                <a:tc>
                  <a:txBody>
                    <a:bodyPr/>
                    <a:lstStyle/>
                    <a:p>
                      <a:endParaRPr lang="en-GB" sz="1400" b="1" dirty="0" smtClean="0"/>
                    </a:p>
                    <a:p>
                      <a:endParaRPr lang="en-GB" sz="1400" b="1" dirty="0" smtClean="0"/>
                    </a:p>
                    <a:p>
                      <a:endParaRPr lang="en-GB" sz="1400" b="1" dirty="0" smtClean="0"/>
                    </a:p>
                    <a:p>
                      <a:r>
                        <a:rPr lang="en-GB" sz="1400" b="1" dirty="0" smtClean="0"/>
                        <a:t>Stakeholder Group</a:t>
                      </a:r>
                      <a:endParaRPr lang="en-GB" sz="1400" b="1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Finance</a:t>
                      </a:r>
                      <a:endParaRPr lang="en-GB" dirty="0"/>
                    </a:p>
                  </a:txBody>
                  <a:tcPr vert="vert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Programme</a:t>
                      </a:r>
                      <a:r>
                        <a:rPr lang="en-GB" baseline="0" dirty="0" smtClean="0"/>
                        <a:t> </a:t>
                      </a:r>
                      <a:endParaRPr lang="en-GB" dirty="0"/>
                    </a:p>
                  </a:txBody>
                  <a:tcPr vert="vert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Planning</a:t>
                      </a:r>
                      <a:endParaRPr lang="en-GB" dirty="0"/>
                    </a:p>
                  </a:txBody>
                  <a:tcPr vert="vert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Promotion</a:t>
                      </a:r>
                      <a:endParaRPr lang="en-GB" dirty="0"/>
                    </a:p>
                  </a:txBody>
                  <a:tcPr vert="vert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864183">
                <a:tc>
                  <a:txBody>
                    <a:bodyPr/>
                    <a:lstStyle/>
                    <a:p>
                      <a:r>
                        <a:rPr lang="en-GB" sz="1400" b="1" dirty="0" smtClean="0"/>
                        <a:t>Sponsor</a:t>
                      </a:r>
                      <a:r>
                        <a:rPr lang="en-GB" sz="1400" b="1" baseline="0" dirty="0" smtClean="0"/>
                        <a:t> </a:t>
                      </a:r>
                      <a:r>
                        <a:rPr lang="en-GB" sz="1400" b="1" dirty="0" smtClean="0"/>
                        <a:t>- 1</a:t>
                      </a:r>
                      <a:endParaRPr lang="en-GB" sz="1400" b="1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600" dirty="0" smtClean="0">
                          <a:sym typeface="Wingdings 2" panose="05020102010507070707" pitchFamily="18" charset="2"/>
                        </a:rPr>
                        <a:t></a:t>
                      </a:r>
                      <a:endParaRPr lang="en-GB" sz="3600" dirty="0" smtClean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864183">
                <a:tc>
                  <a:txBody>
                    <a:bodyPr/>
                    <a:lstStyle/>
                    <a:p>
                      <a:r>
                        <a:rPr lang="en-GB" sz="1400" b="1" dirty="0" smtClean="0"/>
                        <a:t>Media - 2</a:t>
                      </a:r>
                      <a:endParaRPr lang="en-GB" sz="1400" b="1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dirty="0" smtClean="0">
                          <a:sym typeface="Wingdings 2" panose="05020102010507070707" pitchFamily="18" charset="2"/>
                        </a:rPr>
                        <a:t></a:t>
                      </a:r>
                      <a:endParaRPr lang="en-GB" sz="3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864183">
                <a:tc>
                  <a:txBody>
                    <a:bodyPr/>
                    <a:lstStyle/>
                    <a:p>
                      <a:r>
                        <a:rPr lang="en-GB" sz="1400" b="1" dirty="0" smtClean="0"/>
                        <a:t>Politician - 3</a:t>
                      </a:r>
                      <a:endParaRPr lang="en-GB" sz="1400" b="1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dirty="0" smtClean="0">
                          <a:sym typeface="Wingdings 2" panose="05020102010507070707" pitchFamily="18" charset="2"/>
                        </a:rPr>
                        <a:t></a:t>
                      </a:r>
                      <a:endParaRPr lang="en-GB" sz="3600" dirty="0" smtClean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600" dirty="0" smtClean="0">
                          <a:sym typeface="Wingdings 2" panose="05020102010507070707" pitchFamily="18" charset="2"/>
                        </a:rPr>
                        <a:t></a:t>
                      </a:r>
                      <a:endParaRPr lang="en-GB" sz="3600" dirty="0" smtClean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5800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do we get to them</a:t>
            </a:r>
            <a:endParaRPr lang="en-GB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927973156"/>
              </p:ext>
            </p:extLst>
          </p:nvPr>
        </p:nvGraphicFramePr>
        <p:xfrm>
          <a:off x="2627784" y="1323346"/>
          <a:ext cx="4680520" cy="39961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0260"/>
                <a:gridCol w="2340260"/>
              </a:tblGrid>
              <a:tr h="1998099">
                <a:tc>
                  <a:txBody>
                    <a:bodyPr/>
                    <a:lstStyle/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998099">
                <a:tc>
                  <a:txBody>
                    <a:bodyPr/>
                    <a:lstStyle/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endParaRPr lang="en-GB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95634" y="3172202"/>
            <a:ext cx="1245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INFLUENCE</a:t>
            </a:r>
            <a:endParaRPr lang="en-GB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283968" y="5508211"/>
            <a:ext cx="108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INTEREST</a:t>
            </a:r>
            <a:endParaRPr lang="en-GB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103281" y="1340768"/>
            <a:ext cx="5245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High</a:t>
            </a:r>
            <a:endParaRPr lang="en-GB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2123728" y="5013176"/>
            <a:ext cx="4821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Low</a:t>
            </a:r>
            <a:endParaRPr lang="en-GB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2649720" y="5301208"/>
            <a:ext cx="4821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Low</a:t>
            </a:r>
            <a:endParaRPr lang="en-GB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6790213" y="5301208"/>
            <a:ext cx="5180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High</a:t>
            </a:r>
            <a:endParaRPr lang="en-GB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2832289" y="1517303"/>
            <a:ext cx="18002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+mn-lt"/>
              </a:rPr>
              <a:t>SATISFY NEEDS</a:t>
            </a:r>
          </a:p>
          <a:p>
            <a:r>
              <a:rPr lang="en-GB" sz="1400" dirty="0" smtClean="0">
                <a:latin typeface="+mn-lt"/>
              </a:rPr>
              <a:t>- Engage and consult  on interest area / Try to increase level of interest</a:t>
            </a:r>
            <a:endParaRPr lang="en-GB" sz="1400" dirty="0">
              <a:latin typeface="+mn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12094" y="1517303"/>
            <a:ext cx="198018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+mn-lt"/>
              </a:rPr>
              <a:t>MANAGE CLOSELY</a:t>
            </a:r>
          </a:p>
          <a:p>
            <a:r>
              <a:rPr lang="en-GB" sz="1400" dirty="0" smtClean="0">
                <a:latin typeface="+mn-lt"/>
              </a:rPr>
              <a:t>- Key players/ involve in decision making or governance / engage regularly</a:t>
            </a:r>
            <a:endParaRPr lang="en-GB" sz="1400" dirty="0">
              <a:latin typeface="+mn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41319" y="3532946"/>
            <a:ext cx="165618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+mn-lt"/>
              </a:rPr>
              <a:t>MONITOR</a:t>
            </a:r>
          </a:p>
          <a:p>
            <a:r>
              <a:rPr lang="en-GB" sz="1400" dirty="0" smtClean="0">
                <a:latin typeface="+mn-lt"/>
              </a:rPr>
              <a:t>- Inform via general communications</a:t>
            </a:r>
            <a:endParaRPr lang="en-GB" sz="1400" dirty="0">
              <a:latin typeface="+mn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68233" y="3495075"/>
            <a:ext cx="215770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+mn-lt"/>
              </a:rPr>
              <a:t>CONSIDERATION</a:t>
            </a:r>
          </a:p>
          <a:p>
            <a:r>
              <a:rPr lang="en-GB" sz="1400" dirty="0" smtClean="0">
                <a:latin typeface="+mn-lt"/>
              </a:rPr>
              <a:t>- Involve in low risk areas / consult on area of interest / use as good will ambassador</a:t>
            </a:r>
            <a:endParaRPr lang="en-GB" sz="1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89840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do we get to them</a:t>
            </a:r>
            <a:endParaRPr lang="en-GB" b="1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971598" y="1268411"/>
          <a:ext cx="7715202" cy="47531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867"/>
                <a:gridCol w="2746583"/>
                <a:gridCol w="576064"/>
                <a:gridCol w="534954"/>
                <a:gridCol w="1285867"/>
                <a:gridCol w="1285867"/>
              </a:tblGrid>
              <a:tr h="864183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1296406">
                <a:tc>
                  <a:txBody>
                    <a:bodyPr/>
                    <a:lstStyle/>
                    <a:p>
                      <a:endParaRPr lang="en-GB" sz="1400" b="1" dirty="0" smtClean="0"/>
                    </a:p>
                    <a:p>
                      <a:endParaRPr lang="en-GB" sz="1400" b="1" dirty="0" smtClean="0"/>
                    </a:p>
                    <a:p>
                      <a:endParaRPr lang="en-GB" sz="1400" b="1" dirty="0" smtClean="0"/>
                    </a:p>
                    <a:p>
                      <a:r>
                        <a:rPr lang="en-GB" sz="1400" b="1" dirty="0" smtClean="0"/>
                        <a:t>Stakeholder Group</a:t>
                      </a:r>
                      <a:endParaRPr lang="en-GB" sz="1400" b="1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Goals</a:t>
                      </a:r>
                      <a:endParaRPr lang="en-GB" dirty="0"/>
                    </a:p>
                  </a:txBody>
                  <a:tcPr vert="vert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Influence</a:t>
                      </a:r>
                      <a:r>
                        <a:rPr lang="en-GB" baseline="0" dirty="0" smtClean="0"/>
                        <a:t> </a:t>
                      </a:r>
                      <a:endParaRPr lang="en-GB" dirty="0"/>
                    </a:p>
                  </a:txBody>
                  <a:tcPr vert="vert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Interest</a:t>
                      </a:r>
                      <a:endParaRPr lang="en-GB" dirty="0"/>
                    </a:p>
                  </a:txBody>
                  <a:tcPr vert="vert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Action</a:t>
                      </a:r>
                      <a:endParaRPr lang="en-GB" dirty="0"/>
                    </a:p>
                  </a:txBody>
                  <a:tcPr vert="vert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Strategy</a:t>
                      </a:r>
                      <a:endParaRPr lang="en-GB" dirty="0"/>
                    </a:p>
                  </a:txBody>
                  <a:tcPr vert="vert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864183">
                <a:tc>
                  <a:txBody>
                    <a:bodyPr/>
                    <a:lstStyle/>
                    <a:p>
                      <a:r>
                        <a:rPr lang="en-GB" sz="1400" b="1" dirty="0" smtClean="0"/>
                        <a:t>Sponsor</a:t>
                      </a:r>
                      <a:r>
                        <a:rPr lang="en-GB" sz="1400" b="1" baseline="0" dirty="0" smtClean="0"/>
                        <a:t> </a:t>
                      </a:r>
                      <a:r>
                        <a:rPr lang="en-GB" sz="1400" b="1" dirty="0" smtClean="0"/>
                        <a:t>- 1</a:t>
                      </a:r>
                      <a:endParaRPr lang="en-GB" sz="1400" b="1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Increased brand recognition through high visible projects</a:t>
                      </a:r>
                      <a:r>
                        <a:rPr lang="en-GB" sz="1400" baseline="0" dirty="0" smtClean="0"/>
                        <a:t> top target markets</a:t>
                      </a:r>
                      <a:endParaRPr lang="en-GB" sz="1400" dirty="0" smtClean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Low</a:t>
                      </a:r>
                      <a:endParaRPr lang="en-GB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High</a:t>
                      </a:r>
                      <a:endParaRPr lang="en-GB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Consideration</a:t>
                      </a:r>
                      <a:endParaRPr lang="en-GB" sz="14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Regular updates and clear channels</a:t>
                      </a:r>
                      <a:endParaRPr lang="en-GB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864183">
                <a:tc>
                  <a:txBody>
                    <a:bodyPr/>
                    <a:lstStyle/>
                    <a:p>
                      <a:r>
                        <a:rPr lang="en-GB" sz="1400" b="1" dirty="0" smtClean="0"/>
                        <a:t>Media - 2</a:t>
                      </a:r>
                      <a:endParaRPr lang="en-GB" sz="1400" b="1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Maintaining a positive image and promoting the festival</a:t>
                      </a:r>
                      <a:endParaRPr lang="en-GB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High</a:t>
                      </a:r>
                      <a:endParaRPr lang="en-GB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Low</a:t>
                      </a:r>
                      <a:endParaRPr lang="en-GB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Satisfy</a:t>
                      </a:r>
                      <a:r>
                        <a:rPr lang="en-GB" sz="1400" baseline="0" dirty="0" smtClean="0"/>
                        <a:t> Needs</a:t>
                      </a:r>
                      <a:endParaRPr lang="en-GB" sz="1400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Partner in development of </a:t>
                      </a:r>
                      <a:r>
                        <a:rPr lang="en-GB" sz="1400" dirty="0" err="1" smtClean="0"/>
                        <a:t>comms</a:t>
                      </a:r>
                      <a:r>
                        <a:rPr lang="en-GB" sz="1400" dirty="0" smtClean="0"/>
                        <a:t> plan</a:t>
                      </a:r>
                      <a:endParaRPr lang="en-GB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864183">
                <a:tc>
                  <a:txBody>
                    <a:bodyPr/>
                    <a:lstStyle/>
                    <a:p>
                      <a:r>
                        <a:rPr lang="en-GB" sz="1400" b="1" dirty="0" smtClean="0"/>
                        <a:t>Politician - 3</a:t>
                      </a:r>
                      <a:endParaRPr lang="en-GB" sz="1400" b="1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dirty="0" smtClean="0"/>
                        <a:t>Successful delivery against</a:t>
                      </a:r>
                      <a:r>
                        <a:rPr lang="en-GB" sz="1400" baseline="0" dirty="0" smtClean="0"/>
                        <a:t> funding requirements</a:t>
                      </a:r>
                      <a:endParaRPr lang="en-GB" sz="1400" dirty="0" smtClean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High</a:t>
                      </a:r>
                      <a:endParaRPr lang="en-GB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High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Key Player</a:t>
                      </a:r>
                      <a:endParaRPr lang="en-GB" sz="14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Sign</a:t>
                      </a:r>
                      <a:r>
                        <a:rPr lang="en-GB" sz="1400" baseline="0" dirty="0" smtClean="0"/>
                        <a:t> off of key decisions and stages</a:t>
                      </a:r>
                      <a:endParaRPr lang="en-GB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8128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do we get to them</a:t>
            </a:r>
            <a:endParaRPr lang="en-GB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9144000" cy="602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346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 smtClean="0"/>
              <a:t>What Message </a:t>
            </a:r>
            <a:endParaRPr lang="en-GB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92696"/>
            <a:ext cx="7941568" cy="557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4203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do we get to them</a:t>
            </a:r>
            <a:endParaRPr lang="en-GB" b="1" dirty="0"/>
          </a:p>
        </p:txBody>
      </p:sp>
      <p:pic>
        <p:nvPicPr>
          <p:cNvPr id="29" name="Content Placeholder 28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052736"/>
            <a:ext cx="7918573" cy="4888971"/>
          </a:xfrm>
        </p:spPr>
      </p:pic>
    </p:spTree>
    <p:extLst>
      <p:ext uri="{BB962C8B-B14F-4D97-AF65-F5344CB8AC3E}">
        <p14:creationId xmlns:p14="http://schemas.microsoft.com/office/powerpoint/2010/main" val="284401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581948402"/>
              </p:ext>
            </p:extLst>
          </p:nvPr>
        </p:nvGraphicFramePr>
        <p:xfrm>
          <a:off x="1043608" y="692696"/>
          <a:ext cx="6840760" cy="55446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18826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560300669"/>
              </p:ext>
            </p:extLst>
          </p:nvPr>
        </p:nvGraphicFramePr>
        <p:xfrm>
          <a:off x="827584" y="1196752"/>
          <a:ext cx="7859216" cy="49294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itle 10"/>
          <p:cNvSpPr>
            <a:spLocks noGrp="1"/>
          </p:cNvSpPr>
          <p:nvPr>
            <p:ph type="title"/>
          </p:nvPr>
        </p:nvSpPr>
        <p:spPr>
          <a:xfrm>
            <a:off x="457200" y="0"/>
            <a:ext cx="7772400" cy="692696"/>
          </a:xfrm>
        </p:spPr>
        <p:txBody>
          <a:bodyPr/>
          <a:lstStyle/>
          <a:p>
            <a:r>
              <a:rPr lang="en-GB" b="1" dirty="0"/>
              <a:t>When do we get to them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216711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When do we get to them</a:t>
            </a:r>
            <a:endParaRPr lang="en-GB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" y="692695"/>
            <a:ext cx="7791450" cy="56166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585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 smtClean="0"/>
              <a:t>What Message </a:t>
            </a:r>
            <a:endParaRPr lang="en-GB" b="1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6786" y="1124744"/>
            <a:ext cx="3159428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1069" y="1124744"/>
            <a:ext cx="3192861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4238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40162210"/>
              </p:ext>
            </p:extLst>
          </p:nvPr>
        </p:nvGraphicFramePr>
        <p:xfrm>
          <a:off x="1043608" y="692696"/>
          <a:ext cx="6840760" cy="55446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79409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 smtClean="0"/>
              <a:t>What Organisations</a:t>
            </a:r>
            <a:endParaRPr lang="en-GB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231" y="2132856"/>
            <a:ext cx="9213288" cy="2713298"/>
          </a:xfrm>
        </p:spPr>
      </p:pic>
    </p:spTree>
    <p:extLst>
      <p:ext uri="{BB962C8B-B14F-4D97-AF65-F5344CB8AC3E}">
        <p14:creationId xmlns:p14="http://schemas.microsoft.com/office/powerpoint/2010/main" val="2003748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" y="938199"/>
            <a:ext cx="7427168" cy="5124064"/>
          </a:xfrm>
        </p:spPr>
      </p:pic>
      <p:sp>
        <p:nvSpPr>
          <p:cNvPr id="5" name="Title 10"/>
          <p:cNvSpPr>
            <a:spLocks noGrp="1"/>
          </p:cNvSpPr>
          <p:nvPr>
            <p:ph type="title"/>
          </p:nvPr>
        </p:nvSpPr>
        <p:spPr>
          <a:xfrm>
            <a:off x="457200" y="0"/>
            <a:ext cx="7772400" cy="692696"/>
          </a:xfrm>
        </p:spPr>
        <p:txBody>
          <a:bodyPr/>
          <a:lstStyle/>
          <a:p>
            <a:pPr algn="l"/>
            <a:r>
              <a:rPr lang="en-GB" b="1" dirty="0" smtClean="0"/>
              <a:t>What Organisations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459567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95" y="971600"/>
            <a:ext cx="8964260" cy="5049688"/>
          </a:xfrm>
        </p:spPr>
      </p:pic>
      <p:sp>
        <p:nvSpPr>
          <p:cNvPr id="5" name="Title 10"/>
          <p:cNvSpPr>
            <a:spLocks noGrp="1"/>
          </p:cNvSpPr>
          <p:nvPr>
            <p:ph type="title"/>
          </p:nvPr>
        </p:nvSpPr>
        <p:spPr>
          <a:xfrm>
            <a:off x="457200" y="0"/>
            <a:ext cx="7772400" cy="692696"/>
          </a:xfrm>
        </p:spPr>
        <p:txBody>
          <a:bodyPr/>
          <a:lstStyle/>
          <a:p>
            <a:pPr algn="l"/>
            <a:r>
              <a:rPr lang="en-GB" b="1" dirty="0" smtClean="0"/>
              <a:t>What Organisations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201622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812773003"/>
              </p:ext>
            </p:extLst>
          </p:nvPr>
        </p:nvGraphicFramePr>
        <p:xfrm>
          <a:off x="1524000" y="1340768"/>
          <a:ext cx="6096000" cy="4120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itle 10"/>
          <p:cNvSpPr>
            <a:spLocks noGrp="1"/>
          </p:cNvSpPr>
          <p:nvPr>
            <p:ph type="title"/>
          </p:nvPr>
        </p:nvSpPr>
        <p:spPr>
          <a:xfrm>
            <a:off x="457200" y="0"/>
            <a:ext cx="7772400" cy="692696"/>
          </a:xfrm>
        </p:spPr>
        <p:txBody>
          <a:bodyPr/>
          <a:lstStyle/>
          <a:p>
            <a:pPr algn="l"/>
            <a:r>
              <a:rPr lang="en-GB" b="1" dirty="0" smtClean="0"/>
              <a:t>What Organisations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1615524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60ADE6F3A6BA4DA70BF955B45179F4" ma:contentTypeVersion="12" ma:contentTypeDescription="Create a new document." ma:contentTypeScope="" ma:versionID="b3ffa7d3313c4c22884ad2254540b46b">
  <xsd:schema xmlns:xsd="http://www.w3.org/2001/XMLSchema" xmlns:xs="http://www.w3.org/2001/XMLSchema" xmlns:p="http://schemas.microsoft.com/office/2006/metadata/properties" xmlns:ns2="7bf090ac-f4cf-48f2-a005-8f5147c0bc76" xmlns:ns3="555de636-812a-44a7-95e3-41bc5ba614ea" targetNamespace="http://schemas.microsoft.com/office/2006/metadata/properties" ma:root="true" ma:fieldsID="4d243f41be0ca055a354aa85688c13c0" ns2:_="" ns3:_="">
    <xsd:import namespace="7bf090ac-f4cf-48f2-a005-8f5147c0bc76"/>
    <xsd:import namespace="555de636-812a-44a7-95e3-41bc5ba614e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f090ac-f4cf-48f2-a005-8f5147c0bc7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5de636-812a-44a7-95e3-41bc5ba614e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9374A51-5C11-4778-8BA9-A811EDE855F1}">
  <ds:schemaRefs>
    <ds:schemaRef ds:uri="http://purl.org/dc/elements/1.1/"/>
    <ds:schemaRef ds:uri="http://schemas.microsoft.com/office/2006/metadata/properties"/>
    <ds:schemaRef ds:uri="http://purl.org/dc/terms/"/>
    <ds:schemaRef ds:uri="c91f4d0d-42fe-4882-8225-838498759ff7"/>
    <ds:schemaRef ds:uri="http://schemas.microsoft.com/office/2006/documentManagement/types"/>
    <ds:schemaRef ds:uri="http://schemas.microsoft.com/office/infopath/2007/PartnerControls"/>
    <ds:schemaRef ds:uri="a1f7abfd-6e5c-4b77-8fe1-97728c8b2e1b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BEA9E663-A1B6-4641-96DF-ED3BB232F1CE}"/>
</file>

<file path=customXml/itemProps3.xml><?xml version="1.0" encoding="utf-8"?>
<ds:datastoreItem xmlns:ds="http://schemas.openxmlformats.org/officeDocument/2006/customXml" ds:itemID="{483344F6-C54F-477C-9862-433D9BB3BD1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4306</TotalTime>
  <Words>1152</Words>
  <Application>Microsoft Office PowerPoint</Application>
  <PresentationFormat>On-screen Show (4:3)</PresentationFormat>
  <Paragraphs>429</Paragraphs>
  <Slides>33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Arial</vt:lpstr>
      <vt:lpstr>Calibri</vt:lpstr>
      <vt:lpstr>Wingdings 2</vt:lpstr>
      <vt:lpstr>Office Theme</vt:lpstr>
      <vt:lpstr>Stakeholder Engagement</vt:lpstr>
      <vt:lpstr>What Message </vt:lpstr>
      <vt:lpstr>What Message </vt:lpstr>
      <vt:lpstr>What Message </vt:lpstr>
      <vt:lpstr>PowerPoint Presentation</vt:lpstr>
      <vt:lpstr>What Organisations</vt:lpstr>
      <vt:lpstr>What Organisations</vt:lpstr>
      <vt:lpstr>What Organisations</vt:lpstr>
      <vt:lpstr>What Organisations</vt:lpstr>
      <vt:lpstr>What Organisations</vt:lpstr>
      <vt:lpstr>What Organisations</vt:lpstr>
      <vt:lpstr>What Organisations</vt:lpstr>
      <vt:lpstr>What Organisations</vt:lpstr>
      <vt:lpstr>What Organisations</vt:lpstr>
      <vt:lpstr>What Organisations</vt:lpstr>
      <vt:lpstr>PowerPoint Presentation</vt:lpstr>
      <vt:lpstr>Who – Political Sector</vt:lpstr>
      <vt:lpstr>Who – Political Sector</vt:lpstr>
      <vt:lpstr>Who – Political Sector</vt:lpstr>
      <vt:lpstr>Who – Political Sector</vt:lpstr>
      <vt:lpstr>Who – Political Sector</vt:lpstr>
      <vt:lpstr>Who – Political Sector</vt:lpstr>
      <vt:lpstr>Who – Political Sector</vt:lpstr>
      <vt:lpstr>Who – Political Sector</vt:lpstr>
      <vt:lpstr>PowerPoint Presentation</vt:lpstr>
      <vt:lpstr>How do we get to them</vt:lpstr>
      <vt:lpstr>How do we get to them</vt:lpstr>
      <vt:lpstr>How do we get to them</vt:lpstr>
      <vt:lpstr>How do we get to them</vt:lpstr>
      <vt:lpstr>How do we get to them</vt:lpstr>
      <vt:lpstr>PowerPoint Presentation</vt:lpstr>
      <vt:lpstr>When do we get to them</vt:lpstr>
      <vt:lpstr>When do we get to them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McVeigh</dc:creator>
  <cp:lastModifiedBy>James.Mcveigh</cp:lastModifiedBy>
  <cp:revision>356</cp:revision>
  <cp:lastPrinted>2014-11-07T11:52:31Z</cp:lastPrinted>
  <dcterms:created xsi:type="dcterms:W3CDTF">2011-11-01T20:31:43Z</dcterms:created>
  <dcterms:modified xsi:type="dcterms:W3CDTF">2019-11-11T17:32:14Z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0x010100FD60ADE6F3A6BA4DA70BF955B45179F4</vt:lpwstr>
  </property>
</Properties>
</file>